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68" r:id="rId5"/>
  </p:sldMasterIdLst>
  <p:notesMasterIdLst>
    <p:notesMasterId r:id="rId31"/>
  </p:notesMasterIdLst>
  <p:handoutMasterIdLst>
    <p:handoutMasterId r:id="rId32"/>
  </p:handoutMasterIdLst>
  <p:sldIdLst>
    <p:sldId id="1567" r:id="rId6"/>
    <p:sldId id="2068" r:id="rId7"/>
    <p:sldId id="2067" r:id="rId8"/>
    <p:sldId id="2076136307" r:id="rId9"/>
    <p:sldId id="2134805608" r:id="rId10"/>
    <p:sldId id="2076136388" r:id="rId11"/>
    <p:sldId id="2134805604" r:id="rId12"/>
    <p:sldId id="1648" r:id="rId13"/>
    <p:sldId id="2076136379" r:id="rId14"/>
    <p:sldId id="1649" r:id="rId15"/>
    <p:sldId id="2076136381" r:id="rId16"/>
    <p:sldId id="2076136274" r:id="rId17"/>
    <p:sldId id="2076136275" r:id="rId18"/>
    <p:sldId id="2076136374" r:id="rId19"/>
    <p:sldId id="2076136392" r:id="rId20"/>
    <p:sldId id="2134805609" r:id="rId21"/>
    <p:sldId id="2076137639" r:id="rId22"/>
    <p:sldId id="2134805611" r:id="rId23"/>
    <p:sldId id="2134805599" r:id="rId24"/>
    <p:sldId id="2076136368" r:id="rId25"/>
    <p:sldId id="2076135999" r:id="rId26"/>
    <p:sldId id="3340" r:id="rId27"/>
    <p:sldId id="277" r:id="rId28"/>
    <p:sldId id="2134805605" r:id="rId29"/>
    <p:sldId id="1590" r:id="rId3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content" id="{F8FC4E58-4B95-412B-BB13-0CB9B192F7F4}">
          <p14:sldIdLst>
            <p14:sldId id="1567"/>
            <p14:sldId id="2068"/>
            <p14:sldId id="2067"/>
            <p14:sldId id="2076136307"/>
            <p14:sldId id="2134805608"/>
            <p14:sldId id="2076136388"/>
            <p14:sldId id="2134805604"/>
            <p14:sldId id="1648"/>
            <p14:sldId id="2076136379"/>
            <p14:sldId id="1649"/>
            <p14:sldId id="2076136381"/>
            <p14:sldId id="2076136274"/>
            <p14:sldId id="2076136275"/>
            <p14:sldId id="2076136374"/>
            <p14:sldId id="2076136392"/>
            <p14:sldId id="2134805609"/>
            <p14:sldId id="2076137639"/>
            <p14:sldId id="2134805611"/>
            <p14:sldId id="2134805599"/>
            <p14:sldId id="2076136368"/>
            <p14:sldId id="2076135999"/>
          </p14:sldIdLst>
        </p14:section>
        <p14:section name="Extra Slides" id="{ECE1F6A5-BC29-4DB6-90D2-9DF35664B42A}">
          <p14:sldIdLst>
            <p14:sldId id="3340"/>
            <p14:sldId id="277"/>
            <p14:sldId id="2134805605"/>
            <p14:sldId id="159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Vesa Juvonen" initials="VJ" lastIdx="1" clrIdx="4">
    <p:extLst>
      <p:ext uri="{19B8F6BF-5375-455C-9EA6-DF929625EA0E}">
        <p15:presenceInfo xmlns:p15="http://schemas.microsoft.com/office/powerpoint/2012/main" userId="S::vesaj@microsoft.com::c7243be1-99a3-4752-ab2a-0cf698cf8236" providerId="AD"/>
      </p:ext>
    </p:extLst>
  </p:cmAuthor>
  <p:cmAuthor id="5" name="Denise Trabona" initials="DT" lastIdx="94" clrIdx="5">
    <p:extLst>
      <p:ext uri="{19B8F6BF-5375-455C-9EA6-DF929625EA0E}">
        <p15:presenceInfo xmlns:p15="http://schemas.microsoft.com/office/powerpoint/2012/main" userId="S::denisetr@microsoft.com::2d13634b-153a-4e9a-9a6f-fd7c460b6d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EBD"/>
    <a:srgbClr val="7057FF"/>
    <a:srgbClr val="FFFFFF"/>
    <a:srgbClr val="781871"/>
    <a:srgbClr val="6D6BC5"/>
    <a:srgbClr val="0D4778"/>
    <a:srgbClr val="0A375E"/>
    <a:srgbClr val="E9643B"/>
    <a:srgbClr val="EB734D"/>
    <a:srgbClr val="2E31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A0DA8F-7C0A-46BF-AB8D-FFE3DAADE019}" v="86" dt="2022-07-07T18:15:17.119"/>
    <p1510:client id="{4C374D96-818E-4A6B-8168-7A064DD6CF9A}" v="2" dt="2022-07-07T04:31:43.418"/>
    <p1510:client id="{51A0A94D-2D4C-42F7-B506-50E89BAD3335}" v="115" dt="2022-07-07T09:25:39.358"/>
    <p1510:client id="{8032E455-B5B9-4E85-9B46-FEE2CCA580C9}" v="424" dt="2022-07-06T20:01:50.9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312" y="4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5/10/relationships/revisionInfo" Target="revisionInfo.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Warner" userId="S::david_dwarnerii.com#ext#@microsoft.onmicrosoft.com::acafcf14-4098-4a83-9425-e73571277a06" providerId="AD" clId="Web-{725D0586-A545-45EC-AA28-B001B503D94C}"/>
    <pc:docChg chg="modSld">
      <pc:chgData name="David Warner" userId="S::david_dwarnerii.com#ext#@microsoft.onmicrosoft.com::acafcf14-4098-4a83-9425-e73571277a06" providerId="AD" clId="Web-{725D0586-A545-45EC-AA28-B001B503D94C}" dt="2021-07-07T14:11:10.523" v="0"/>
      <pc:docMkLst>
        <pc:docMk/>
      </pc:docMkLst>
      <pc:sldChg chg="mod modShow">
        <pc:chgData name="David Warner" userId="S::david_dwarnerii.com#ext#@microsoft.onmicrosoft.com::acafcf14-4098-4a83-9425-e73571277a06" providerId="AD" clId="Web-{725D0586-A545-45EC-AA28-B001B503D94C}" dt="2021-07-07T14:11:10.523" v="0"/>
        <pc:sldMkLst>
          <pc:docMk/>
          <pc:sldMk cId="1400889433" sldId="2076136284"/>
        </pc:sldMkLst>
      </pc:sldChg>
    </pc:docChg>
  </pc:docChgLst>
  <pc:docChgLst>
    <pc:chgData name="Vesa Juvonen" userId="c7243be1-99a3-4752-ab2a-0cf698cf8236" providerId="ADAL" clId="{25EA2A8A-1D51-4FA9-8010-F2382BCB63CE}"/>
    <pc:docChg chg="modSld">
      <pc:chgData name="Vesa Juvonen" userId="c7243be1-99a3-4752-ab2a-0cf698cf8236" providerId="ADAL" clId="{25EA2A8A-1D51-4FA9-8010-F2382BCB63CE}" dt="2022-04-07T11:42:28.850" v="0" actId="1076"/>
      <pc:docMkLst>
        <pc:docMk/>
      </pc:docMkLst>
      <pc:sldChg chg="modSp mod">
        <pc:chgData name="Vesa Juvonen" userId="c7243be1-99a3-4752-ab2a-0cf698cf8236" providerId="ADAL" clId="{25EA2A8A-1D51-4FA9-8010-F2382BCB63CE}" dt="2022-04-07T11:42:28.850" v="0" actId="1076"/>
        <pc:sldMkLst>
          <pc:docMk/>
          <pc:sldMk cId="4070501225" sldId="2076136392"/>
        </pc:sldMkLst>
        <pc:spChg chg="mod">
          <ac:chgData name="Vesa Juvonen" userId="c7243be1-99a3-4752-ab2a-0cf698cf8236" providerId="ADAL" clId="{25EA2A8A-1D51-4FA9-8010-F2382BCB63CE}" dt="2022-04-07T11:42:28.850" v="0" actId="1076"/>
          <ac:spMkLst>
            <pc:docMk/>
            <pc:sldMk cId="4070501225" sldId="2076136392"/>
            <ac:spMk id="2" creationId="{8D24D7EA-D753-7111-ECF3-F2D243735A5B}"/>
          </ac:spMkLst>
        </pc:spChg>
      </pc:sldChg>
    </pc:docChg>
  </pc:docChgLst>
  <pc:docChgLst>
    <pc:chgData name="David Warner" userId="S::davidwarner@microsoft.com::51ffa14d-fdfd-4571-a787-ad4b3bb92711" providerId="AD" clId="Web-{0A6091CB-4564-47E0-81DD-E10AFD8E9B7E}"/>
    <pc:docChg chg="modSld">
      <pc:chgData name="David Warner" userId="S::davidwarner@microsoft.com::51ffa14d-fdfd-4571-a787-ad4b3bb92711" providerId="AD" clId="Web-{0A6091CB-4564-47E0-81DD-E10AFD8E9B7E}" dt="2022-04-25T03:59:04.684" v="22" actId="20577"/>
      <pc:docMkLst>
        <pc:docMk/>
      </pc:docMkLst>
      <pc:sldChg chg="modSp">
        <pc:chgData name="David Warner" userId="S::davidwarner@microsoft.com::51ffa14d-fdfd-4571-a787-ad4b3bb92711" providerId="AD" clId="Web-{0A6091CB-4564-47E0-81DD-E10AFD8E9B7E}" dt="2022-04-25T03:58:42.746" v="11" actId="20577"/>
        <pc:sldMkLst>
          <pc:docMk/>
          <pc:sldMk cId="3158043784" sldId="2068"/>
        </pc:sldMkLst>
        <pc:spChg chg="mod">
          <ac:chgData name="David Warner" userId="S::davidwarner@microsoft.com::51ffa14d-fdfd-4571-a787-ad4b3bb92711" providerId="AD" clId="Web-{0A6091CB-4564-47E0-81DD-E10AFD8E9B7E}" dt="2022-04-25T03:58:42.746" v="11" actId="20577"/>
          <ac:spMkLst>
            <pc:docMk/>
            <pc:sldMk cId="3158043784" sldId="2068"/>
            <ac:spMk id="8" creationId="{00000000-0000-0000-0000-000000000000}"/>
          </ac:spMkLst>
        </pc:spChg>
        <pc:picChg chg="mod">
          <ac:chgData name="David Warner" userId="S::davidwarner@microsoft.com::51ffa14d-fdfd-4571-a787-ad4b3bb92711" providerId="AD" clId="Web-{0A6091CB-4564-47E0-81DD-E10AFD8E9B7E}" dt="2022-04-25T03:58:23.214" v="2" actId="1076"/>
          <ac:picMkLst>
            <pc:docMk/>
            <pc:sldMk cId="3158043784" sldId="2068"/>
            <ac:picMk id="11" creationId="{FF58DC4D-D77D-44E7-8F6C-7088D25DA163}"/>
          </ac:picMkLst>
        </pc:picChg>
        <pc:picChg chg="mod">
          <ac:chgData name="David Warner" userId="S::davidwarner@microsoft.com::51ffa14d-fdfd-4571-a787-ad4b3bb92711" providerId="AD" clId="Web-{0A6091CB-4564-47E0-81DD-E10AFD8E9B7E}" dt="2022-04-25T03:58:18.558" v="1" actId="1076"/>
          <ac:picMkLst>
            <pc:docMk/>
            <pc:sldMk cId="3158043784" sldId="2068"/>
            <ac:picMk id="13" creationId="{610710D6-92C7-4C04-9062-863EB01E9E5A}"/>
          </ac:picMkLst>
        </pc:picChg>
      </pc:sldChg>
      <pc:sldChg chg="modSp">
        <pc:chgData name="David Warner" userId="S::davidwarner@microsoft.com::51ffa14d-fdfd-4571-a787-ad4b3bb92711" providerId="AD" clId="Web-{0A6091CB-4564-47E0-81DD-E10AFD8E9B7E}" dt="2022-04-25T03:59:04.684" v="22" actId="20577"/>
        <pc:sldMkLst>
          <pc:docMk/>
          <pc:sldMk cId="1056590613" sldId="2076135999"/>
        </pc:sldMkLst>
        <pc:spChg chg="mod">
          <ac:chgData name="David Warner" userId="S::davidwarner@microsoft.com::51ffa14d-fdfd-4571-a787-ad4b3bb92711" providerId="AD" clId="Web-{0A6091CB-4564-47E0-81DD-E10AFD8E9B7E}" dt="2022-04-25T03:59:04.684" v="22" actId="20577"/>
          <ac:spMkLst>
            <pc:docMk/>
            <pc:sldMk cId="1056590613" sldId="2076135999"/>
            <ac:spMk id="10" creationId="{2F9D74B7-8175-43F4-B9E3-807C4AE2FA45}"/>
          </ac:spMkLst>
        </pc:spChg>
        <pc:picChg chg="mod">
          <ac:chgData name="David Warner" userId="S::davidwarner@microsoft.com::51ffa14d-fdfd-4571-a787-ad4b3bb92711" providerId="AD" clId="Web-{0A6091CB-4564-47E0-81DD-E10AFD8E9B7E}" dt="2022-04-25T03:59:01.934" v="21" actId="1076"/>
          <ac:picMkLst>
            <pc:docMk/>
            <pc:sldMk cId="1056590613" sldId="2076135999"/>
            <ac:picMk id="6" creationId="{B61469F6-F3D8-6AA4-AAFF-F9385F455714}"/>
          </ac:picMkLst>
        </pc:picChg>
        <pc:picChg chg="mod">
          <ac:chgData name="David Warner" userId="S::davidwarner@microsoft.com::51ffa14d-fdfd-4571-a787-ad4b3bb92711" providerId="AD" clId="Web-{0A6091CB-4564-47E0-81DD-E10AFD8E9B7E}" dt="2022-04-25T03:58:48.433" v="13" actId="1076"/>
          <ac:picMkLst>
            <pc:docMk/>
            <pc:sldMk cId="1056590613" sldId="2076135999"/>
            <ac:picMk id="8" creationId="{CF855FB9-ACF4-4E5B-BB62-3566630F97FC}"/>
          </ac:picMkLst>
        </pc:picChg>
      </pc:sldChg>
    </pc:docChg>
  </pc:docChgLst>
  <pc:docChgLst>
    <pc:chgData name="David Warner" userId="S::davidwarner@microsoft.com::51ffa14d-fdfd-4571-a787-ad4b3bb92711" providerId="AD" clId="Web-{90ED3051-EC2C-4B03-82B2-0DF9B33E2E25}"/>
    <pc:docChg chg="modSld">
      <pc:chgData name="David Warner" userId="S::davidwarner@microsoft.com::51ffa14d-fdfd-4571-a787-ad4b3bb92711" providerId="AD" clId="Web-{90ED3051-EC2C-4B03-82B2-0DF9B33E2E25}" dt="2022-04-14T19:18:47.431" v="24" actId="20577"/>
      <pc:docMkLst>
        <pc:docMk/>
      </pc:docMkLst>
      <pc:sldChg chg="modSp">
        <pc:chgData name="David Warner" userId="S::davidwarner@microsoft.com::51ffa14d-fdfd-4571-a787-ad4b3bb92711" providerId="AD" clId="Web-{90ED3051-EC2C-4B03-82B2-0DF9B33E2E25}" dt="2022-04-14T19:18:02.788" v="9" actId="20577"/>
        <pc:sldMkLst>
          <pc:docMk/>
          <pc:sldMk cId="2967945684" sldId="277"/>
        </pc:sldMkLst>
        <pc:spChg chg="mod">
          <ac:chgData name="David Warner" userId="S::davidwarner@microsoft.com::51ffa14d-fdfd-4571-a787-ad4b3bb92711" providerId="AD" clId="Web-{90ED3051-EC2C-4B03-82B2-0DF9B33E2E25}" dt="2022-04-14T19:18:02.788" v="9" actId="20577"/>
          <ac:spMkLst>
            <pc:docMk/>
            <pc:sldMk cId="2967945684" sldId="277"/>
            <ac:spMk id="4" creationId="{A04E16D6-6682-4068-BF11-BA8E4E8E1BBC}"/>
          </ac:spMkLst>
        </pc:spChg>
      </pc:sldChg>
      <pc:sldChg chg="modSp">
        <pc:chgData name="David Warner" userId="S::davidwarner@microsoft.com::51ffa14d-fdfd-4571-a787-ad4b3bb92711" providerId="AD" clId="Web-{90ED3051-EC2C-4B03-82B2-0DF9B33E2E25}" dt="2022-04-14T19:17:15.505" v="1" actId="20577"/>
        <pc:sldMkLst>
          <pc:docMk/>
          <pc:sldMk cId="287163252" sldId="1567"/>
        </pc:sldMkLst>
        <pc:spChg chg="mod">
          <ac:chgData name="David Warner" userId="S::davidwarner@microsoft.com::51ffa14d-fdfd-4571-a787-ad4b3bb92711" providerId="AD" clId="Web-{90ED3051-EC2C-4B03-82B2-0DF9B33E2E25}" dt="2022-04-14T19:17:15.505" v="1" actId="20577"/>
          <ac:spMkLst>
            <pc:docMk/>
            <pc:sldMk cId="287163252" sldId="1567"/>
            <ac:spMk id="8" creationId="{00000000-0000-0000-0000-000000000000}"/>
          </ac:spMkLst>
        </pc:spChg>
      </pc:sldChg>
      <pc:sldChg chg="modSp">
        <pc:chgData name="David Warner" userId="S::davidwarner@microsoft.com::51ffa14d-fdfd-4571-a787-ad4b3bb92711" providerId="AD" clId="Web-{90ED3051-EC2C-4B03-82B2-0DF9B33E2E25}" dt="2022-04-14T19:18:47.431" v="24" actId="20577"/>
        <pc:sldMkLst>
          <pc:docMk/>
          <pc:sldMk cId="3158043784" sldId="2068"/>
        </pc:sldMkLst>
        <pc:spChg chg="mod">
          <ac:chgData name="David Warner" userId="S::davidwarner@microsoft.com::51ffa14d-fdfd-4571-a787-ad4b3bb92711" providerId="AD" clId="Web-{90ED3051-EC2C-4B03-82B2-0DF9B33E2E25}" dt="2022-04-14T19:18:47.431" v="24" actId="20577"/>
          <ac:spMkLst>
            <pc:docMk/>
            <pc:sldMk cId="3158043784" sldId="2068"/>
            <ac:spMk id="8" creationId="{00000000-0000-0000-0000-000000000000}"/>
          </ac:spMkLst>
        </pc:spChg>
      </pc:sldChg>
      <pc:sldChg chg="addSp">
        <pc:chgData name="David Warner" userId="S::davidwarner@microsoft.com::51ffa14d-fdfd-4571-a787-ad4b3bb92711" providerId="AD" clId="Web-{90ED3051-EC2C-4B03-82B2-0DF9B33E2E25}" dt="2022-04-14T19:18:10.663" v="13"/>
        <pc:sldMkLst>
          <pc:docMk/>
          <pc:sldMk cId="1042411426" sldId="2076136275"/>
        </pc:sldMkLst>
        <pc:spChg chg="add">
          <ac:chgData name="David Warner" userId="S::davidwarner@microsoft.com::51ffa14d-fdfd-4571-a787-ad4b3bb92711" providerId="AD" clId="Web-{90ED3051-EC2C-4B03-82B2-0DF9B33E2E25}" dt="2022-04-14T19:18:10.663" v="13"/>
          <ac:spMkLst>
            <pc:docMk/>
            <pc:sldMk cId="1042411426" sldId="2076136275"/>
            <ac:spMk id="3" creationId="{94576379-CE90-66DE-FF2D-902B0158F028}"/>
          </ac:spMkLst>
        </pc:spChg>
      </pc:sldChg>
      <pc:sldChg chg="addSp">
        <pc:chgData name="David Warner" userId="S::davidwarner@microsoft.com::51ffa14d-fdfd-4571-a787-ad4b3bb92711" providerId="AD" clId="Web-{90ED3051-EC2C-4B03-82B2-0DF9B33E2E25}" dt="2022-04-14T19:18:13.367" v="15"/>
        <pc:sldMkLst>
          <pc:docMk/>
          <pc:sldMk cId="2259967023" sldId="2076136379"/>
        </pc:sldMkLst>
        <pc:spChg chg="add">
          <ac:chgData name="David Warner" userId="S::davidwarner@microsoft.com::51ffa14d-fdfd-4571-a787-ad4b3bb92711" providerId="AD" clId="Web-{90ED3051-EC2C-4B03-82B2-0DF9B33E2E25}" dt="2022-04-14T19:18:13.367" v="15"/>
          <ac:spMkLst>
            <pc:docMk/>
            <pc:sldMk cId="2259967023" sldId="2076136379"/>
            <ac:spMk id="4" creationId="{55065F25-BECE-991F-94E3-60C1E0CC46C7}"/>
          </ac:spMkLst>
        </pc:spChg>
      </pc:sldChg>
      <pc:sldChg chg="addSp">
        <pc:chgData name="David Warner" userId="S::davidwarner@microsoft.com::51ffa14d-fdfd-4571-a787-ad4b3bb92711" providerId="AD" clId="Web-{90ED3051-EC2C-4B03-82B2-0DF9B33E2E25}" dt="2022-04-14T19:18:11.414" v="14"/>
        <pc:sldMkLst>
          <pc:docMk/>
          <pc:sldMk cId="1884761934" sldId="2076136381"/>
        </pc:sldMkLst>
        <pc:spChg chg="add">
          <ac:chgData name="David Warner" userId="S::davidwarner@microsoft.com::51ffa14d-fdfd-4571-a787-ad4b3bb92711" providerId="AD" clId="Web-{90ED3051-EC2C-4B03-82B2-0DF9B33E2E25}" dt="2022-04-14T19:18:11.414" v="14"/>
          <ac:spMkLst>
            <pc:docMk/>
            <pc:sldMk cId="1884761934" sldId="2076136381"/>
            <ac:spMk id="4" creationId="{3083E575-E330-13B9-3300-0446CBF619FB}"/>
          </ac:spMkLst>
        </pc:spChg>
      </pc:sldChg>
      <pc:sldChg chg="addSp">
        <pc:chgData name="David Warner" userId="S::davidwarner@microsoft.com::51ffa14d-fdfd-4571-a787-ad4b3bb92711" providerId="AD" clId="Web-{90ED3051-EC2C-4B03-82B2-0DF9B33E2E25}" dt="2022-04-14T19:18:16.273" v="17"/>
        <pc:sldMkLst>
          <pc:docMk/>
          <pc:sldMk cId="357588276" sldId="2076136388"/>
        </pc:sldMkLst>
        <pc:spChg chg="add">
          <ac:chgData name="David Warner" userId="S::davidwarner@microsoft.com::51ffa14d-fdfd-4571-a787-ad4b3bb92711" providerId="AD" clId="Web-{90ED3051-EC2C-4B03-82B2-0DF9B33E2E25}" dt="2022-04-14T19:18:16.273" v="17"/>
          <ac:spMkLst>
            <pc:docMk/>
            <pc:sldMk cId="357588276" sldId="2076136388"/>
            <ac:spMk id="2" creationId="{A5368B6D-2F75-D289-C103-3E4D2752A466}"/>
          </ac:spMkLst>
        </pc:spChg>
      </pc:sldChg>
      <pc:sldChg chg="addSp">
        <pc:chgData name="David Warner" userId="S::davidwarner@microsoft.com::51ffa14d-fdfd-4571-a787-ad4b3bb92711" providerId="AD" clId="Web-{90ED3051-EC2C-4B03-82B2-0DF9B33E2E25}" dt="2022-04-14T19:18:08.757" v="12"/>
        <pc:sldMkLst>
          <pc:docMk/>
          <pc:sldMk cId="4070501225" sldId="2076136392"/>
        </pc:sldMkLst>
        <pc:spChg chg="add">
          <ac:chgData name="David Warner" userId="S::davidwarner@microsoft.com::51ffa14d-fdfd-4571-a787-ad4b3bb92711" providerId="AD" clId="Web-{90ED3051-EC2C-4B03-82B2-0DF9B33E2E25}" dt="2022-04-14T19:18:08.757" v="12"/>
          <ac:spMkLst>
            <pc:docMk/>
            <pc:sldMk cId="4070501225" sldId="2076136392"/>
            <ac:spMk id="2" creationId="{E935C8A1-EEA6-07CD-6408-326EDD35C5CA}"/>
          </ac:spMkLst>
        </pc:spChg>
      </pc:sldChg>
      <pc:sldChg chg="addSp">
        <pc:chgData name="David Warner" userId="S::davidwarner@microsoft.com::51ffa14d-fdfd-4571-a787-ad4b3bb92711" providerId="AD" clId="Web-{90ED3051-EC2C-4B03-82B2-0DF9B33E2E25}" dt="2022-04-14T19:18:17.789" v="18"/>
        <pc:sldMkLst>
          <pc:docMk/>
          <pc:sldMk cId="1374769157" sldId="2076137639"/>
        </pc:sldMkLst>
        <pc:spChg chg="add">
          <ac:chgData name="David Warner" userId="S::davidwarner@microsoft.com::51ffa14d-fdfd-4571-a787-ad4b3bb92711" providerId="AD" clId="Web-{90ED3051-EC2C-4B03-82B2-0DF9B33E2E25}" dt="2022-04-14T19:18:17.789" v="18"/>
          <ac:spMkLst>
            <pc:docMk/>
            <pc:sldMk cId="1374769157" sldId="2076137639"/>
            <ac:spMk id="2" creationId="{7181992A-806F-4080-E70A-407FA9693056}"/>
          </ac:spMkLst>
        </pc:spChg>
      </pc:sldChg>
      <pc:sldChg chg="addSp">
        <pc:chgData name="David Warner" userId="S::davidwarner@microsoft.com::51ffa14d-fdfd-4571-a787-ad4b3bb92711" providerId="AD" clId="Web-{90ED3051-EC2C-4B03-82B2-0DF9B33E2E25}" dt="2022-04-14T19:18:15.164" v="16"/>
        <pc:sldMkLst>
          <pc:docMk/>
          <pc:sldMk cId="1964942243" sldId="2076137768"/>
        </pc:sldMkLst>
        <pc:spChg chg="add">
          <ac:chgData name="David Warner" userId="S::davidwarner@microsoft.com::51ffa14d-fdfd-4571-a787-ad4b3bb92711" providerId="AD" clId="Web-{90ED3051-EC2C-4B03-82B2-0DF9B33E2E25}" dt="2022-04-14T19:18:15.164" v="16"/>
          <ac:spMkLst>
            <pc:docMk/>
            <pc:sldMk cId="1964942243" sldId="2076137768"/>
            <ac:spMk id="3" creationId="{FC0B702F-9AE8-0CFF-A934-8BC5F290E9B4}"/>
          </ac:spMkLst>
        </pc:spChg>
      </pc:sldChg>
      <pc:sldChg chg="addSp">
        <pc:chgData name="David Warner" userId="S::davidwarner@microsoft.com::51ffa14d-fdfd-4571-a787-ad4b3bb92711" providerId="AD" clId="Web-{90ED3051-EC2C-4B03-82B2-0DF9B33E2E25}" dt="2022-04-14T19:18:06.241" v="10"/>
        <pc:sldMkLst>
          <pc:docMk/>
          <pc:sldMk cId="2225302410" sldId="2134805599"/>
        </pc:sldMkLst>
        <pc:spChg chg="add">
          <ac:chgData name="David Warner" userId="S::davidwarner@microsoft.com::51ffa14d-fdfd-4571-a787-ad4b3bb92711" providerId="AD" clId="Web-{90ED3051-EC2C-4B03-82B2-0DF9B33E2E25}" dt="2022-04-14T19:18:06.241" v="10"/>
          <ac:spMkLst>
            <pc:docMk/>
            <pc:sldMk cId="2225302410" sldId="2134805599"/>
            <ac:spMk id="4" creationId="{84D8221A-7560-C641-95C4-21BC279AEF90}"/>
          </ac:spMkLst>
        </pc:spChg>
      </pc:sldChg>
      <pc:sldChg chg="addSp">
        <pc:chgData name="David Warner" userId="S::davidwarner@microsoft.com::51ffa14d-fdfd-4571-a787-ad4b3bb92711" providerId="AD" clId="Web-{90ED3051-EC2C-4B03-82B2-0DF9B33E2E25}" dt="2022-04-14T19:18:08.117" v="11"/>
        <pc:sldMkLst>
          <pc:docMk/>
          <pc:sldMk cId="1720789669" sldId="2134805606"/>
        </pc:sldMkLst>
        <pc:spChg chg="add">
          <ac:chgData name="David Warner" userId="S::davidwarner@microsoft.com::51ffa14d-fdfd-4571-a787-ad4b3bb92711" providerId="AD" clId="Web-{90ED3051-EC2C-4B03-82B2-0DF9B33E2E25}" dt="2022-04-14T19:18:08.117" v="11"/>
          <ac:spMkLst>
            <pc:docMk/>
            <pc:sldMk cId="1720789669" sldId="2134805606"/>
            <ac:spMk id="4" creationId="{89E699D8-1AAB-11B7-6F13-2DABB7BC0322}"/>
          </ac:spMkLst>
        </pc:spChg>
      </pc:sldChg>
    </pc:docChg>
  </pc:docChgLst>
  <pc:docChgLst>
    <pc:chgData name="Erwin van Hunen" userId="S::erwin_valointranet.com#ext#@microsoft.onmicrosoft.com::9b54964f-4ebe-4289-a952-fa09f5f26e1b" providerId="AD" clId="Web-{770518A5-B1A6-4164-B4C7-48813F4D55B1}"/>
    <pc:docChg chg="modSld">
      <pc:chgData name="Erwin van Hunen" userId="S::erwin_valointranet.com#ext#@microsoft.onmicrosoft.com::9b54964f-4ebe-4289-a952-fa09f5f26e1b" providerId="AD" clId="Web-{770518A5-B1A6-4164-B4C7-48813F4D55B1}" dt="2021-09-16T08:01:41.824" v="28" actId="20577"/>
      <pc:docMkLst>
        <pc:docMk/>
      </pc:docMkLst>
      <pc:sldChg chg="delSp modSp">
        <pc:chgData name="Erwin van Hunen" userId="S::erwin_valointranet.com#ext#@microsoft.onmicrosoft.com::9b54964f-4ebe-4289-a952-fa09f5f26e1b" providerId="AD" clId="Web-{770518A5-B1A6-4164-B4C7-48813F4D55B1}" dt="2021-09-16T08:01:41.824" v="28" actId="20577"/>
        <pc:sldMkLst>
          <pc:docMk/>
          <pc:sldMk cId="1884761934" sldId="2076136381"/>
        </pc:sldMkLst>
        <pc:spChg chg="del">
          <ac:chgData name="Erwin van Hunen" userId="S::erwin_valointranet.com#ext#@microsoft.onmicrosoft.com::9b54964f-4ebe-4289-a952-fa09f5f26e1b" providerId="AD" clId="Web-{770518A5-B1A6-4164-B4C7-48813F4D55B1}" dt="2021-09-16T07:59:03.554" v="0"/>
          <ac:spMkLst>
            <pc:docMk/>
            <pc:sldMk cId="1884761934" sldId="2076136381"/>
            <ac:spMk id="4" creationId="{7F74DF9E-610A-4D17-B903-161EBF8E823C}"/>
          </ac:spMkLst>
        </pc:spChg>
        <pc:spChg chg="mod">
          <ac:chgData name="Erwin van Hunen" userId="S::erwin_valointranet.com#ext#@microsoft.onmicrosoft.com::9b54964f-4ebe-4289-a952-fa09f5f26e1b" providerId="AD" clId="Web-{770518A5-B1A6-4164-B4C7-48813F4D55B1}" dt="2021-09-16T08:01:41.824" v="28" actId="20577"/>
          <ac:spMkLst>
            <pc:docMk/>
            <pc:sldMk cId="1884761934" sldId="2076136381"/>
            <ac:spMk id="79" creationId="{BC688EBE-40B5-498C-91C5-18E7EAB6AFFE}"/>
          </ac:spMkLst>
        </pc:spChg>
        <pc:spChg chg="mod">
          <ac:chgData name="Erwin van Hunen" userId="S::erwin_valointranet.com#ext#@microsoft.onmicrosoft.com::9b54964f-4ebe-4289-a952-fa09f5f26e1b" providerId="AD" clId="Web-{770518A5-B1A6-4164-B4C7-48813F4D55B1}" dt="2021-09-16T07:59:55.290" v="2" actId="20577"/>
          <ac:spMkLst>
            <pc:docMk/>
            <pc:sldMk cId="1884761934" sldId="2076136381"/>
            <ac:spMk id="81" creationId="{1245D908-BDE2-4087-82F6-3DBC148662F5}"/>
          </ac:spMkLst>
        </pc:spChg>
      </pc:sldChg>
    </pc:docChg>
  </pc:docChgLst>
  <pc:docChgLst>
    <pc:chgData name="Paul Bullock" userId="S::paul.bullock_capacreative.co.uk#ext#@microsoft.onmicrosoft.com::4c63c6ab-08e2-4168-81f9-761aeef6323e" providerId="AD" clId="Web-{8EFA1272-B01B-4B38-A9D4-7EE2826B25C0}"/>
    <pc:docChg chg="modSld">
      <pc:chgData name="Paul Bullock" userId="S::paul.bullock_capacreative.co.uk#ext#@microsoft.onmicrosoft.com::4c63c6ab-08e2-4168-81f9-761aeef6323e" providerId="AD" clId="Web-{8EFA1272-B01B-4B38-A9D4-7EE2826B25C0}" dt="2022-04-13T18:47:28.255" v="132" actId="20577"/>
      <pc:docMkLst>
        <pc:docMk/>
      </pc:docMkLst>
      <pc:sldChg chg="delSp modSp">
        <pc:chgData name="Paul Bullock" userId="S::paul.bullock_capacreative.co.uk#ext#@microsoft.onmicrosoft.com::4c63c6ab-08e2-4168-81f9-761aeef6323e" providerId="AD" clId="Web-{8EFA1272-B01B-4B38-A9D4-7EE2826B25C0}" dt="2022-04-13T18:47:28.255" v="132" actId="20577"/>
        <pc:sldMkLst>
          <pc:docMk/>
          <pc:sldMk cId="1374769157" sldId="2076137639"/>
        </pc:sldMkLst>
        <pc:spChg chg="del">
          <ac:chgData name="Paul Bullock" userId="S::paul.bullock_capacreative.co.uk#ext#@microsoft.onmicrosoft.com::4c63c6ab-08e2-4168-81f9-761aeef6323e" providerId="AD" clId="Web-{8EFA1272-B01B-4B38-A9D4-7EE2826B25C0}" dt="2022-04-13T18:40:00.908" v="0"/>
          <ac:spMkLst>
            <pc:docMk/>
            <pc:sldMk cId="1374769157" sldId="2076137639"/>
            <ac:spMk id="2" creationId="{4063AC0E-201E-A130-91C6-42407A1BFD1F}"/>
          </ac:spMkLst>
        </pc:spChg>
        <pc:spChg chg="mod">
          <ac:chgData name="Paul Bullock" userId="S::paul.bullock_capacreative.co.uk#ext#@microsoft.onmicrosoft.com::4c63c6ab-08e2-4168-81f9-761aeef6323e" providerId="AD" clId="Web-{8EFA1272-B01B-4B38-A9D4-7EE2826B25C0}" dt="2022-04-13T18:47:28.255" v="132" actId="20577"/>
          <ac:spMkLst>
            <pc:docMk/>
            <pc:sldMk cId="1374769157" sldId="2076137639"/>
            <ac:spMk id="5" creationId="{612C861E-93AA-4B5D-8907-782E4E0AF916}"/>
          </ac:spMkLst>
        </pc:spChg>
        <pc:picChg chg="mod">
          <ac:chgData name="Paul Bullock" userId="S::paul.bullock_capacreative.co.uk#ext#@microsoft.onmicrosoft.com::4c63c6ab-08e2-4168-81f9-761aeef6323e" providerId="AD" clId="Web-{8EFA1272-B01B-4B38-A9D4-7EE2826B25C0}" dt="2022-04-13T18:42:11.096" v="75" actId="1076"/>
          <ac:picMkLst>
            <pc:docMk/>
            <pc:sldMk cId="1374769157" sldId="2076137639"/>
            <ac:picMk id="12" creationId="{57896A9D-9CD7-49A7-BB05-814444661BD1}"/>
          </ac:picMkLst>
        </pc:picChg>
      </pc:sldChg>
    </pc:docChg>
  </pc:docChgLst>
  <pc:docChgLst>
    <pc:chgData name="Paul Bullock" userId="162dc284-9901-47a4-bdd1-300eada006b4" providerId="ADAL" clId="{8F0F3A2E-CCDE-4194-811C-033FE4F2903F}"/>
    <pc:docChg chg="modSld">
      <pc:chgData name="Paul Bullock" userId="162dc284-9901-47a4-bdd1-300eada006b4" providerId="ADAL" clId="{8F0F3A2E-CCDE-4194-811C-033FE4F2903F}" dt="2021-08-18T19:27:11.995" v="31" actId="20577"/>
      <pc:docMkLst>
        <pc:docMk/>
      </pc:docMkLst>
      <pc:sldChg chg="modSp mod">
        <pc:chgData name="Paul Bullock" userId="162dc284-9901-47a4-bdd1-300eada006b4" providerId="ADAL" clId="{8F0F3A2E-CCDE-4194-811C-033FE4F2903F}" dt="2021-08-18T19:27:11.995" v="31" actId="20577"/>
        <pc:sldMkLst>
          <pc:docMk/>
          <pc:sldMk cId="1374769157" sldId="2076137639"/>
        </pc:sldMkLst>
        <pc:spChg chg="mod">
          <ac:chgData name="Paul Bullock" userId="162dc284-9901-47a4-bdd1-300eada006b4" providerId="ADAL" clId="{8F0F3A2E-CCDE-4194-811C-033FE4F2903F}" dt="2021-08-18T19:27:11.995" v="31" actId="20577"/>
          <ac:spMkLst>
            <pc:docMk/>
            <pc:sldMk cId="1374769157" sldId="2076137639"/>
            <ac:spMk id="5" creationId="{612C861E-93AA-4B5D-8907-782E4E0AF916}"/>
          </ac:spMkLst>
        </pc:spChg>
      </pc:sldChg>
    </pc:docChg>
  </pc:docChgLst>
  <pc:docChgLst>
    <pc:chgData name="David Warner" userId="S::david_dwarnerii.com#ext#@microsoft.onmicrosoft.com::acafcf14-4098-4a83-9425-e73571277a06" providerId="AD" clId="Web-{5492492E-9156-4246-9730-51BF7C7BB993}"/>
    <pc:docChg chg="modSld">
      <pc:chgData name="David Warner" userId="S::david_dwarnerii.com#ext#@microsoft.onmicrosoft.com::acafcf14-4098-4a83-9425-e73571277a06" providerId="AD" clId="Web-{5492492E-9156-4246-9730-51BF7C7BB993}" dt="2021-10-22T01:15:56.819" v="129" actId="1076"/>
      <pc:docMkLst>
        <pc:docMk/>
      </pc:docMkLst>
      <pc:sldChg chg="modSp">
        <pc:chgData name="David Warner" userId="S::david_dwarnerii.com#ext#@microsoft.onmicrosoft.com::acafcf14-4098-4a83-9425-e73571277a06" providerId="AD" clId="Web-{5492492E-9156-4246-9730-51BF7C7BB993}" dt="2021-10-22T01:09:46.517" v="9" actId="20577"/>
        <pc:sldMkLst>
          <pc:docMk/>
          <pc:sldMk cId="2967945684" sldId="277"/>
        </pc:sldMkLst>
        <pc:spChg chg="mod">
          <ac:chgData name="David Warner" userId="S::david_dwarnerii.com#ext#@microsoft.onmicrosoft.com::acafcf14-4098-4a83-9425-e73571277a06" providerId="AD" clId="Web-{5492492E-9156-4246-9730-51BF7C7BB993}" dt="2021-10-22T01:09:46.517" v="9"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5492492E-9156-4246-9730-51BF7C7BB993}" dt="2021-10-22T01:08:43.076" v="2" actId="20577"/>
        <pc:sldMkLst>
          <pc:docMk/>
          <pc:sldMk cId="287163252" sldId="1567"/>
        </pc:sldMkLst>
        <pc:spChg chg="mod">
          <ac:chgData name="David Warner" userId="S::david_dwarnerii.com#ext#@microsoft.onmicrosoft.com::acafcf14-4098-4a83-9425-e73571277a06" providerId="AD" clId="Web-{5492492E-9156-4246-9730-51BF7C7BB993}" dt="2021-10-22T01:08:43.076" v="2"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5492492E-9156-4246-9730-51BF7C7BB993}" dt="2021-10-22T01:15:56.819" v="129" actId="1076"/>
        <pc:sldMkLst>
          <pc:docMk/>
          <pc:sldMk cId="3158043784" sldId="2068"/>
        </pc:sldMkLst>
        <pc:spChg chg="mod">
          <ac:chgData name="David Warner" userId="S::david_dwarnerii.com#ext#@microsoft.onmicrosoft.com::acafcf14-4098-4a83-9425-e73571277a06" providerId="AD" clId="Web-{5492492E-9156-4246-9730-51BF7C7BB993}" dt="2021-10-22T01:12:53.653" v="123" actId="20577"/>
          <ac:spMkLst>
            <pc:docMk/>
            <pc:sldMk cId="3158043784" sldId="2068"/>
            <ac:spMk id="8" creationId="{00000000-0000-0000-0000-000000000000}"/>
          </ac:spMkLst>
        </pc:spChg>
        <pc:picChg chg="del">
          <ac:chgData name="David Warner" userId="S::david_dwarnerii.com#ext#@microsoft.onmicrosoft.com::acafcf14-4098-4a83-9425-e73571277a06" providerId="AD" clId="Web-{5492492E-9156-4246-9730-51BF7C7BB993}" dt="2021-10-22T01:09:51.345" v="11"/>
          <ac:picMkLst>
            <pc:docMk/>
            <pc:sldMk cId="3158043784" sldId="2068"/>
            <ac:picMk id="2" creationId="{40F7BB45-2FBF-49FD-91CC-2B449A47A380}"/>
          </ac:picMkLst>
        </pc:picChg>
        <pc:picChg chg="del">
          <ac:chgData name="David Warner" userId="S::david_dwarnerii.com#ext#@microsoft.onmicrosoft.com::acafcf14-4098-4a83-9425-e73571277a06" providerId="AD" clId="Web-{5492492E-9156-4246-9730-51BF7C7BB993}" dt="2021-10-22T01:09:49.111" v="10"/>
          <ac:picMkLst>
            <pc:docMk/>
            <pc:sldMk cId="3158043784" sldId="2068"/>
            <ac:picMk id="10" creationId="{8AD54953-D55C-4B2B-9CA6-869964B9F100}"/>
          </ac:picMkLst>
        </pc:picChg>
        <pc:picChg chg="mod">
          <ac:chgData name="David Warner" userId="S::david_dwarnerii.com#ext#@microsoft.onmicrosoft.com::acafcf14-4098-4a83-9425-e73571277a06" providerId="AD" clId="Web-{5492492E-9156-4246-9730-51BF7C7BB993}" dt="2021-10-22T01:15:53.194" v="127" actId="14100"/>
          <ac:picMkLst>
            <pc:docMk/>
            <pc:sldMk cId="3158043784" sldId="2068"/>
            <ac:picMk id="11" creationId="{FD9C6DA4-75A9-49EA-8253-AB49EDE11CF2}"/>
          </ac:picMkLst>
        </pc:picChg>
        <pc:picChg chg="add mod">
          <ac:chgData name="David Warner" userId="S::david_dwarnerii.com#ext#@microsoft.onmicrosoft.com::acafcf14-4098-4a83-9425-e73571277a06" providerId="AD" clId="Web-{5492492E-9156-4246-9730-51BF7C7BB993}" dt="2021-10-22T01:13:10.403" v="124"/>
          <ac:picMkLst>
            <pc:docMk/>
            <pc:sldMk cId="3158043784" sldId="2068"/>
            <ac:picMk id="12" creationId="{D418B149-F870-476B-B696-4240364F2A74}"/>
          </ac:picMkLst>
        </pc:picChg>
        <pc:picChg chg="add mod">
          <ac:chgData name="David Warner" userId="S::david_dwarnerii.com#ext#@microsoft.onmicrosoft.com::acafcf14-4098-4a83-9425-e73571277a06" providerId="AD" clId="Web-{5492492E-9156-4246-9730-51BF7C7BB993}" dt="2021-10-22T01:15:56.819" v="129" actId="1076"/>
          <ac:picMkLst>
            <pc:docMk/>
            <pc:sldMk cId="3158043784" sldId="2068"/>
            <ac:picMk id="13" creationId="{1B31B441-1131-444C-BE2D-EF21552F9B9E}"/>
          </ac:picMkLst>
        </pc:picChg>
        <pc:picChg chg="mod">
          <ac:chgData name="David Warner" userId="S::david_dwarnerii.com#ext#@microsoft.onmicrosoft.com::acafcf14-4098-4a83-9425-e73571277a06" providerId="AD" clId="Web-{5492492E-9156-4246-9730-51BF7C7BB993}" dt="2021-10-22T01:15:24.005" v="125"/>
          <ac:picMkLst>
            <pc:docMk/>
            <pc:sldMk cId="3158043784" sldId="2068"/>
            <ac:picMk id="1026" creationId="{9D6C3296-F7F8-4F74-A8FC-2188A442916E}"/>
          </ac:picMkLst>
        </pc:picChg>
      </pc:sldChg>
    </pc:docChg>
  </pc:docChgLst>
  <pc:docChgLst>
    <pc:chgData name="Bert Jansen" userId="60478ee6-b91e-4777-b5ab-ff75f809c97c" providerId="ADAL" clId="{23AD993F-2A6B-43C1-9204-F1FC41F94AC3}"/>
    <pc:docChg chg="undo custSel addSld modSld">
      <pc:chgData name="Bert Jansen" userId="60478ee6-b91e-4777-b5ab-ff75f809c97c" providerId="ADAL" clId="{23AD993F-2A6B-43C1-9204-F1FC41F94AC3}" dt="2021-10-13T07:29:44.236" v="231" actId="1035"/>
      <pc:docMkLst>
        <pc:docMk/>
      </pc:docMkLst>
      <pc:sldChg chg="addSp delSp modSp mod">
        <pc:chgData name="Bert Jansen" userId="60478ee6-b91e-4777-b5ab-ff75f809c97c" providerId="ADAL" clId="{23AD993F-2A6B-43C1-9204-F1FC41F94AC3}" dt="2021-10-13T07:29:44.236" v="231" actId="1035"/>
        <pc:sldMkLst>
          <pc:docMk/>
          <pc:sldMk cId="2259967023" sldId="2076136379"/>
        </pc:sldMkLst>
        <pc:spChg chg="mod ord">
          <ac:chgData name="Bert Jansen" userId="60478ee6-b91e-4777-b5ab-ff75f809c97c" providerId="ADAL" clId="{23AD993F-2A6B-43C1-9204-F1FC41F94AC3}" dt="2021-10-13T07:29:44.236" v="231" actId="1035"/>
          <ac:spMkLst>
            <pc:docMk/>
            <pc:sldMk cId="2259967023" sldId="2076136379"/>
            <ac:spMk id="38" creationId="{57B24740-2702-48F7-9662-72DC62FDA166}"/>
          </ac:spMkLst>
        </pc:spChg>
        <pc:spChg chg="del">
          <ac:chgData name="Bert Jansen" userId="60478ee6-b91e-4777-b5ab-ff75f809c97c" providerId="ADAL" clId="{23AD993F-2A6B-43C1-9204-F1FC41F94AC3}" dt="2021-10-13T07:13:34.225" v="1" actId="478"/>
          <ac:spMkLst>
            <pc:docMk/>
            <pc:sldMk cId="2259967023" sldId="2076136379"/>
            <ac:spMk id="44" creationId="{AB2436E6-3FF3-4E32-AA72-CC7D48885FC4}"/>
          </ac:spMkLst>
        </pc:spChg>
        <pc:spChg chg="mod">
          <ac:chgData name="Bert Jansen" userId="60478ee6-b91e-4777-b5ab-ff75f809c97c" providerId="ADAL" clId="{23AD993F-2A6B-43C1-9204-F1FC41F94AC3}" dt="2021-10-13T07:14:54.944" v="23" actId="20577"/>
          <ac:spMkLst>
            <pc:docMk/>
            <pc:sldMk cId="2259967023" sldId="2076136379"/>
            <ac:spMk id="55" creationId="{935327FA-FEAE-4271-8E51-C9144840570C}"/>
          </ac:spMkLst>
        </pc:spChg>
        <pc:spChg chg="mod">
          <ac:chgData name="Bert Jansen" userId="60478ee6-b91e-4777-b5ab-ff75f809c97c" providerId="ADAL" clId="{23AD993F-2A6B-43C1-9204-F1FC41F94AC3}" dt="2021-10-13T07:21:18.224" v="189" actId="6549"/>
          <ac:spMkLst>
            <pc:docMk/>
            <pc:sldMk cId="2259967023" sldId="2076136379"/>
            <ac:spMk id="67" creationId="{2B78D46A-6C1A-4D0A-B91A-AA59839E7CAD}"/>
          </ac:spMkLst>
        </pc:spChg>
        <pc:spChg chg="mod">
          <ac:chgData name="Bert Jansen" userId="60478ee6-b91e-4777-b5ab-ff75f809c97c" providerId="ADAL" clId="{23AD993F-2A6B-43C1-9204-F1FC41F94AC3}" dt="2021-10-13T07:20:55.653" v="185" actId="6549"/>
          <ac:spMkLst>
            <pc:docMk/>
            <pc:sldMk cId="2259967023" sldId="2076136379"/>
            <ac:spMk id="72" creationId="{1F9D0F1E-9B0D-49FB-8CF7-291673F9DACA}"/>
          </ac:spMkLst>
        </pc:spChg>
        <pc:spChg chg="mod">
          <ac:chgData name="Bert Jansen" userId="60478ee6-b91e-4777-b5ab-ff75f809c97c" providerId="ADAL" clId="{23AD993F-2A6B-43C1-9204-F1FC41F94AC3}" dt="2021-10-13T07:14:46.936" v="15" actId="20577"/>
          <ac:spMkLst>
            <pc:docMk/>
            <pc:sldMk cId="2259967023" sldId="2076136379"/>
            <ac:spMk id="77" creationId="{F7DD2E62-CB71-49C8-878F-EA5A39E59A5B}"/>
          </ac:spMkLst>
        </pc:spChg>
        <pc:spChg chg="mod">
          <ac:chgData name="Bert Jansen" userId="60478ee6-b91e-4777-b5ab-ff75f809c97c" providerId="ADAL" clId="{23AD993F-2A6B-43C1-9204-F1FC41F94AC3}" dt="2021-10-13T07:19:08.586" v="183" actId="6549"/>
          <ac:spMkLst>
            <pc:docMk/>
            <pc:sldMk cId="2259967023" sldId="2076136379"/>
            <ac:spMk id="79" creationId="{BC688EBE-40B5-498C-91C5-18E7EAB6AFFE}"/>
          </ac:spMkLst>
        </pc:spChg>
        <pc:spChg chg="mod">
          <ac:chgData name="Bert Jansen" userId="60478ee6-b91e-4777-b5ab-ff75f809c97c" providerId="ADAL" clId="{23AD993F-2A6B-43C1-9204-F1FC41F94AC3}" dt="2021-10-13T07:16:53.510" v="63" actId="20577"/>
          <ac:spMkLst>
            <pc:docMk/>
            <pc:sldMk cId="2259967023" sldId="2076136379"/>
            <ac:spMk id="81" creationId="{1245D908-BDE2-4087-82F6-3DBC148662F5}"/>
          </ac:spMkLst>
        </pc:spChg>
        <pc:picChg chg="add mod">
          <ac:chgData name="Bert Jansen" userId="60478ee6-b91e-4777-b5ab-ff75f809c97c" providerId="ADAL" clId="{23AD993F-2A6B-43C1-9204-F1FC41F94AC3}" dt="2021-10-13T07:25:36.499" v="196" actId="14100"/>
          <ac:picMkLst>
            <pc:docMk/>
            <pc:sldMk cId="2259967023" sldId="2076136379"/>
            <ac:picMk id="4" creationId="{E52253DE-3F91-47AA-B349-A32381A21CBC}"/>
          </ac:picMkLst>
        </pc:picChg>
        <pc:picChg chg="del">
          <ac:chgData name="Bert Jansen" userId="60478ee6-b91e-4777-b5ab-ff75f809c97c" providerId="ADAL" clId="{23AD993F-2A6B-43C1-9204-F1FC41F94AC3}" dt="2021-10-13T07:25:33.395" v="195" actId="478"/>
          <ac:picMkLst>
            <pc:docMk/>
            <pc:sldMk cId="2259967023" sldId="2076136379"/>
            <ac:picMk id="20" creationId="{34251301-3968-49FB-BBCE-D5A3772A57A8}"/>
          </ac:picMkLst>
        </pc:picChg>
        <pc:picChg chg="add mod">
          <ac:chgData name="Bert Jansen" userId="60478ee6-b91e-4777-b5ab-ff75f809c97c" providerId="ADAL" clId="{23AD993F-2A6B-43C1-9204-F1FC41F94AC3}" dt="2021-10-13T07:26:43.107" v="204" actId="14100"/>
          <ac:picMkLst>
            <pc:docMk/>
            <pc:sldMk cId="2259967023" sldId="2076136379"/>
            <ac:picMk id="21" creationId="{0C351430-2EBD-440C-A980-5A1A600E3FBA}"/>
          </ac:picMkLst>
        </pc:picChg>
        <pc:picChg chg="del">
          <ac:chgData name="Bert Jansen" userId="60478ee6-b91e-4777-b5ab-ff75f809c97c" providerId="ADAL" clId="{23AD993F-2A6B-43C1-9204-F1FC41F94AC3}" dt="2021-10-13T07:26:35.165" v="202" actId="478"/>
          <ac:picMkLst>
            <pc:docMk/>
            <pc:sldMk cId="2259967023" sldId="2076136379"/>
            <ac:picMk id="22" creationId="{CDA498D7-75C4-4FAA-A186-0BBB3D78D4AC}"/>
          </ac:picMkLst>
        </pc:picChg>
      </pc:sldChg>
      <pc:sldChg chg="addSp delSp modSp mod">
        <pc:chgData name="Bert Jansen" userId="60478ee6-b91e-4777-b5ab-ff75f809c97c" providerId="ADAL" clId="{23AD993F-2A6B-43C1-9204-F1FC41F94AC3}" dt="2021-10-13T07:28:55.496" v="219" actId="166"/>
        <pc:sldMkLst>
          <pc:docMk/>
          <pc:sldMk cId="1884761934" sldId="2076136381"/>
        </pc:sldMkLst>
        <pc:spChg chg="mod ord">
          <ac:chgData name="Bert Jansen" userId="60478ee6-b91e-4777-b5ab-ff75f809c97c" providerId="ADAL" clId="{23AD993F-2A6B-43C1-9204-F1FC41F94AC3}" dt="2021-10-13T07:28:55.496" v="219" actId="166"/>
          <ac:spMkLst>
            <pc:docMk/>
            <pc:sldMk cId="1884761934" sldId="2076136381"/>
            <ac:spMk id="38" creationId="{57B24740-2702-48F7-9662-72DC62FDA166}"/>
          </ac:spMkLst>
        </pc:spChg>
        <pc:picChg chg="add mod">
          <ac:chgData name="Bert Jansen" userId="60478ee6-b91e-4777-b5ab-ff75f809c97c" providerId="ADAL" clId="{23AD993F-2A6B-43C1-9204-F1FC41F94AC3}" dt="2021-10-13T07:28:46.422" v="216" actId="14100"/>
          <ac:picMkLst>
            <pc:docMk/>
            <pc:sldMk cId="1884761934" sldId="2076136381"/>
            <ac:picMk id="5" creationId="{5B36EF05-512A-4E0B-B45A-A09610CA2966}"/>
          </ac:picMkLst>
        </pc:picChg>
        <pc:picChg chg="del">
          <ac:chgData name="Bert Jansen" userId="60478ee6-b91e-4777-b5ab-ff75f809c97c" providerId="ADAL" clId="{23AD993F-2A6B-43C1-9204-F1FC41F94AC3}" dt="2021-10-13T07:28:44.391" v="215" actId="478"/>
          <ac:picMkLst>
            <pc:docMk/>
            <pc:sldMk cId="1884761934" sldId="2076136381"/>
            <ac:picMk id="20" creationId="{3E7C98EF-4EA1-46B4-ACBC-BA2E2DFD2246}"/>
          </ac:picMkLst>
        </pc:picChg>
      </pc:sldChg>
      <pc:sldChg chg="add">
        <pc:chgData name="Bert Jansen" userId="60478ee6-b91e-4777-b5ab-ff75f809c97c" providerId="ADAL" clId="{23AD993F-2A6B-43C1-9204-F1FC41F94AC3}" dt="2021-10-13T07:13:30.369" v="0"/>
        <pc:sldMkLst>
          <pc:docMk/>
          <pc:sldMk cId="2154649315" sldId="2076136395"/>
        </pc:sldMkLst>
      </pc:sldChg>
    </pc:docChg>
  </pc:docChgLst>
  <pc:docChgLst>
    <pc:chgData name="David Warner" userId="S::davidwarner@microsoft.com::51ffa14d-fdfd-4571-a787-ad4b3bb92711" providerId="AD" clId="Web-{F3E0716C-0402-45B3-ADD5-35578E706F8F}"/>
    <pc:docChg chg="modSld">
      <pc:chgData name="David Warner" userId="S::davidwarner@microsoft.com::51ffa14d-fdfd-4571-a787-ad4b3bb92711" providerId="AD" clId="Web-{F3E0716C-0402-45B3-ADD5-35578E706F8F}" dt="2022-05-11T22:56:23.079" v="0"/>
      <pc:docMkLst>
        <pc:docMk/>
      </pc:docMkLst>
      <pc:sldChg chg="delSp">
        <pc:chgData name="David Warner" userId="S::davidwarner@microsoft.com::51ffa14d-fdfd-4571-a787-ad4b3bb92711" providerId="AD" clId="Web-{F3E0716C-0402-45B3-ADD5-35578E706F8F}" dt="2022-05-11T22:56:23.079" v="0"/>
        <pc:sldMkLst>
          <pc:docMk/>
          <pc:sldMk cId="1720789669" sldId="2134805606"/>
        </pc:sldMkLst>
        <pc:spChg chg="del">
          <ac:chgData name="David Warner" userId="S::davidwarner@microsoft.com::51ffa14d-fdfd-4571-a787-ad4b3bb92711" providerId="AD" clId="Web-{F3E0716C-0402-45B3-ADD5-35578E706F8F}" dt="2022-05-11T22:56:23.079" v="0"/>
          <ac:spMkLst>
            <pc:docMk/>
            <pc:sldMk cId="1720789669" sldId="2134805606"/>
            <ac:spMk id="24" creationId="{5C2AD45F-41B1-4C86-883C-3AF3B3B6C323}"/>
          </ac:spMkLst>
        </pc:spChg>
      </pc:sldChg>
    </pc:docChg>
  </pc:docChgLst>
  <pc:docChgLst>
    <pc:chgData name="Erwin van Hunen" userId="S::erwin_valointranet.com#ext#@microsoft.onmicrosoft.com::9b54964f-4ebe-4289-a952-fa09f5f26e1b" providerId="AD" clId="Web-{94F43790-98CA-4DAA-80F5-6AE6EF29426D}"/>
    <pc:docChg chg="modSld">
      <pc:chgData name="Erwin van Hunen" userId="S::erwin_valointranet.com#ext#@microsoft.onmicrosoft.com::9b54964f-4ebe-4289-a952-fa09f5f26e1b" providerId="AD" clId="Web-{94F43790-98CA-4DAA-80F5-6AE6EF29426D}" dt="2021-12-23T08:51:18.786" v="40" actId="20577"/>
      <pc:docMkLst>
        <pc:docMk/>
      </pc:docMkLst>
      <pc:sldChg chg="modSp">
        <pc:chgData name="Erwin van Hunen" userId="S::erwin_valointranet.com#ext#@microsoft.onmicrosoft.com::9b54964f-4ebe-4289-a952-fa09f5f26e1b" providerId="AD" clId="Web-{94F43790-98CA-4DAA-80F5-6AE6EF29426D}" dt="2021-12-23T08:51:18.786" v="40" actId="20577"/>
        <pc:sldMkLst>
          <pc:docMk/>
          <pc:sldMk cId="1884761934" sldId="2076136381"/>
        </pc:sldMkLst>
        <pc:spChg chg="mod">
          <ac:chgData name="Erwin van Hunen" userId="S::erwin_valointranet.com#ext#@microsoft.onmicrosoft.com::9b54964f-4ebe-4289-a952-fa09f5f26e1b" providerId="AD" clId="Web-{94F43790-98CA-4DAA-80F5-6AE6EF29426D}" dt="2021-12-23T08:51:18.786" v="40"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683B969B-72E9-4714-B4E0-08EA26933A98}"/>
    <pc:docChg chg="modSld">
      <pc:chgData name="David Warner" userId="S::david_dwarnerii.com#ext#@microsoft.onmicrosoft.com::acafcf14-4098-4a83-9425-e73571277a06" providerId="AD" clId="Web-{683B969B-72E9-4714-B4E0-08EA26933A98}" dt="2021-07-19T13:38:22.694" v="24"/>
      <pc:docMkLst>
        <pc:docMk/>
      </pc:docMkLst>
      <pc:sldChg chg="addSp">
        <pc:chgData name="David Warner" userId="S::david_dwarnerii.com#ext#@microsoft.onmicrosoft.com::acafcf14-4098-4a83-9425-e73571277a06" providerId="AD" clId="Web-{683B969B-72E9-4714-B4E0-08EA26933A98}" dt="2021-07-19T13:38:15.647" v="22"/>
        <pc:sldMkLst>
          <pc:docMk/>
          <pc:sldMk cId="1042411426" sldId="2076136275"/>
        </pc:sldMkLst>
        <pc:spChg chg="add">
          <ac:chgData name="David Warner" userId="S::david_dwarnerii.com#ext#@microsoft.onmicrosoft.com::acafcf14-4098-4a83-9425-e73571277a06" providerId="AD" clId="Web-{683B969B-72E9-4714-B4E0-08EA26933A98}" dt="2021-07-19T13:38:15.647" v="22"/>
          <ac:spMkLst>
            <pc:docMk/>
            <pc:sldMk cId="1042411426" sldId="2076136275"/>
            <ac:spMk id="3" creationId="{5BF8091C-A036-443B-808B-893EC44848FC}"/>
          </ac:spMkLst>
        </pc:spChg>
      </pc:sldChg>
      <pc:sldChg chg="addSp">
        <pc:chgData name="David Warner" userId="S::david_dwarnerii.com#ext#@microsoft.onmicrosoft.com::acafcf14-4098-4a83-9425-e73571277a06" providerId="AD" clId="Web-{683B969B-72E9-4714-B4E0-08EA26933A98}" dt="2021-07-19T13:38:12.037" v="20"/>
        <pc:sldMkLst>
          <pc:docMk/>
          <pc:sldMk cId="2259967023" sldId="2076136379"/>
        </pc:sldMkLst>
        <pc:spChg chg="add">
          <ac:chgData name="David Warner" userId="S::david_dwarnerii.com#ext#@microsoft.onmicrosoft.com::acafcf14-4098-4a83-9425-e73571277a06" providerId="AD" clId="Web-{683B969B-72E9-4714-B4E0-08EA26933A98}" dt="2021-07-19T13:38:12.037" v="20"/>
          <ac:spMkLst>
            <pc:docMk/>
            <pc:sldMk cId="2259967023" sldId="2076136379"/>
            <ac:spMk id="3" creationId="{EA7BF4A8-A2EA-42B7-8D8C-D263CF84DD4B}"/>
          </ac:spMkLst>
        </pc:spChg>
      </pc:sldChg>
      <pc:sldChg chg="addSp">
        <pc:chgData name="David Warner" userId="S::david_dwarnerii.com#ext#@microsoft.onmicrosoft.com::acafcf14-4098-4a83-9425-e73571277a06" providerId="AD" clId="Web-{683B969B-72E9-4714-B4E0-08EA26933A98}" dt="2021-07-19T13:38:13.881" v="21"/>
        <pc:sldMkLst>
          <pc:docMk/>
          <pc:sldMk cId="1884761934" sldId="2076136381"/>
        </pc:sldMkLst>
        <pc:spChg chg="add">
          <ac:chgData name="David Warner" userId="S::david_dwarnerii.com#ext#@microsoft.onmicrosoft.com::acafcf14-4098-4a83-9425-e73571277a06" providerId="AD" clId="Web-{683B969B-72E9-4714-B4E0-08EA26933A98}" dt="2021-07-19T13:38:13.881" v="21"/>
          <ac:spMkLst>
            <pc:docMk/>
            <pc:sldMk cId="1884761934" sldId="2076136381"/>
            <ac:spMk id="4" creationId="{FBF663F6-65E1-45C5-BF9E-684AC00598B4}"/>
          </ac:spMkLst>
        </pc:spChg>
      </pc:sldChg>
      <pc:sldChg chg="addSp">
        <pc:chgData name="David Warner" userId="S::david_dwarnerii.com#ext#@microsoft.onmicrosoft.com::acafcf14-4098-4a83-9425-e73571277a06" providerId="AD" clId="Web-{683B969B-72E9-4714-B4E0-08EA26933A98}" dt="2021-07-19T13:38:08.240" v="19"/>
        <pc:sldMkLst>
          <pc:docMk/>
          <pc:sldMk cId="357588276" sldId="2076136388"/>
        </pc:sldMkLst>
        <pc:spChg chg="add">
          <ac:chgData name="David Warner" userId="S::david_dwarnerii.com#ext#@microsoft.onmicrosoft.com::acafcf14-4098-4a83-9425-e73571277a06" providerId="AD" clId="Web-{683B969B-72E9-4714-B4E0-08EA26933A98}" dt="2021-07-19T13:38:08.240" v="19"/>
          <ac:spMkLst>
            <pc:docMk/>
            <pc:sldMk cId="357588276" sldId="2076136388"/>
            <ac:spMk id="3" creationId="{2627CBC1-6B4F-4DB1-8517-D3CC6E24F912}"/>
          </ac:spMkLst>
        </pc:spChg>
      </pc:sldChg>
      <pc:sldChg chg="addSp">
        <pc:chgData name="David Warner" userId="S::david_dwarnerii.com#ext#@microsoft.onmicrosoft.com::acafcf14-4098-4a83-9425-e73571277a06" providerId="AD" clId="Web-{683B969B-72E9-4714-B4E0-08EA26933A98}" dt="2021-07-19T13:38:21.397" v="23"/>
        <pc:sldMkLst>
          <pc:docMk/>
          <pc:sldMk cId="4070501225" sldId="2076136392"/>
        </pc:sldMkLst>
        <pc:spChg chg="add">
          <ac:chgData name="David Warner" userId="S::david_dwarnerii.com#ext#@microsoft.onmicrosoft.com::acafcf14-4098-4a83-9425-e73571277a06" providerId="AD" clId="Web-{683B969B-72E9-4714-B4E0-08EA26933A98}" dt="2021-07-19T13:38:21.397" v="23"/>
          <ac:spMkLst>
            <pc:docMk/>
            <pc:sldMk cId="4070501225" sldId="2076136392"/>
            <ac:spMk id="2" creationId="{C82E2089-9807-4D10-8D5C-E2BF3FCC2603}"/>
          </ac:spMkLst>
        </pc:spChg>
      </pc:sldChg>
      <pc:sldChg chg="addSp modSp">
        <pc:chgData name="David Warner" userId="S::david_dwarnerii.com#ext#@microsoft.onmicrosoft.com::acafcf14-4098-4a83-9425-e73571277a06" providerId="AD" clId="Web-{683B969B-72E9-4714-B4E0-08EA26933A98}" dt="2021-07-19T13:38:01.708" v="17" actId="1076"/>
        <pc:sldMkLst>
          <pc:docMk/>
          <pc:sldMk cId="1400691731" sldId="2076137536"/>
        </pc:sldMkLst>
        <pc:spChg chg="add mod">
          <ac:chgData name="David Warner" userId="S::david_dwarnerii.com#ext#@microsoft.onmicrosoft.com::acafcf14-4098-4a83-9425-e73571277a06" providerId="AD" clId="Web-{683B969B-72E9-4714-B4E0-08EA26933A98}" dt="2021-07-19T13:38:01.708" v="17" actId="1076"/>
          <ac:spMkLst>
            <pc:docMk/>
            <pc:sldMk cId="1400691731" sldId="2076137536"/>
            <ac:spMk id="2" creationId="{92CD7322-C119-4254-8EA5-1A4F937792E7}"/>
          </ac:spMkLst>
        </pc:spChg>
      </pc:sldChg>
      <pc:sldChg chg="addSp">
        <pc:chgData name="David Warner" userId="S::david_dwarnerii.com#ext#@microsoft.onmicrosoft.com::acafcf14-4098-4a83-9425-e73571277a06" providerId="AD" clId="Web-{683B969B-72E9-4714-B4E0-08EA26933A98}" dt="2021-07-19T13:38:03.240" v="18"/>
        <pc:sldMkLst>
          <pc:docMk/>
          <pc:sldMk cId="1374769157" sldId="2076137639"/>
        </pc:sldMkLst>
        <pc:spChg chg="add">
          <ac:chgData name="David Warner" userId="S::david_dwarnerii.com#ext#@microsoft.onmicrosoft.com::acafcf14-4098-4a83-9425-e73571277a06" providerId="AD" clId="Web-{683B969B-72E9-4714-B4E0-08EA26933A98}" dt="2021-07-19T13:38:03.240" v="18"/>
          <ac:spMkLst>
            <pc:docMk/>
            <pc:sldMk cId="1374769157" sldId="2076137639"/>
            <ac:spMk id="2" creationId="{533E02E2-4627-42DD-BEC7-ED72C86DFBCA}"/>
          </ac:spMkLst>
        </pc:spChg>
      </pc:sldChg>
      <pc:sldChg chg="addSp">
        <pc:chgData name="David Warner" userId="S::david_dwarnerii.com#ext#@microsoft.onmicrosoft.com::acafcf14-4098-4a83-9425-e73571277a06" providerId="AD" clId="Web-{683B969B-72E9-4714-B4E0-08EA26933A98}" dt="2021-07-19T13:38:22.694" v="24"/>
        <pc:sldMkLst>
          <pc:docMk/>
          <pc:sldMk cId="1601799563" sldId="2134805597"/>
        </pc:sldMkLst>
        <pc:spChg chg="add">
          <ac:chgData name="David Warner" userId="S::david_dwarnerii.com#ext#@microsoft.onmicrosoft.com::acafcf14-4098-4a83-9425-e73571277a06" providerId="AD" clId="Web-{683B969B-72E9-4714-B4E0-08EA26933A98}" dt="2021-07-19T13:38:22.694" v="24"/>
          <ac:spMkLst>
            <pc:docMk/>
            <pc:sldMk cId="1601799563" sldId="2134805597"/>
            <ac:spMk id="20" creationId="{22A14C56-A9C9-4E6A-907E-0ADF7E00B9A2}"/>
          </ac:spMkLst>
        </pc:spChg>
      </pc:sldChg>
    </pc:docChg>
  </pc:docChgLst>
  <pc:docChgLst>
    <pc:chgData name="Paul Bullock" userId="162dc284-9901-47a4-bdd1-300eada006b4" providerId="ADAL" clId="{8032E455-B5B9-4E85-9B46-FEE2CCA580C9}"/>
    <pc:docChg chg="undo custSel modSld">
      <pc:chgData name="Paul Bullock" userId="162dc284-9901-47a4-bdd1-300eada006b4" providerId="ADAL" clId="{8032E455-B5B9-4E85-9B46-FEE2CCA580C9}" dt="2022-07-06T20:01:50.915" v="423" actId="1037"/>
      <pc:docMkLst>
        <pc:docMk/>
      </pc:docMkLst>
      <pc:sldChg chg="addSp delSp modSp mod">
        <pc:chgData name="Paul Bullock" userId="162dc284-9901-47a4-bdd1-300eada006b4" providerId="ADAL" clId="{8032E455-B5B9-4E85-9B46-FEE2CCA580C9}" dt="2022-07-06T20:01:50.915" v="423" actId="1037"/>
        <pc:sldMkLst>
          <pc:docMk/>
          <pc:sldMk cId="1374769157" sldId="2076137639"/>
        </pc:sldMkLst>
        <pc:spChg chg="del">
          <ac:chgData name="Paul Bullock" userId="162dc284-9901-47a4-bdd1-300eada006b4" providerId="ADAL" clId="{8032E455-B5B9-4E85-9B46-FEE2CCA580C9}" dt="2022-07-06T19:52:40.106" v="1" actId="478"/>
          <ac:spMkLst>
            <pc:docMk/>
            <pc:sldMk cId="1374769157" sldId="2076137639"/>
            <ac:spMk id="2" creationId="{07B69F8A-3400-16B4-DE78-0A9B4D498257}"/>
          </ac:spMkLst>
        </pc:spChg>
        <pc:spChg chg="mod">
          <ac:chgData name="Paul Bullock" userId="162dc284-9901-47a4-bdd1-300eada006b4" providerId="ADAL" clId="{8032E455-B5B9-4E85-9B46-FEE2CCA580C9}" dt="2022-07-06T20:00:00.433" v="405" actId="20577"/>
          <ac:spMkLst>
            <pc:docMk/>
            <pc:sldMk cId="1374769157" sldId="2076137639"/>
            <ac:spMk id="5" creationId="{612C861E-93AA-4B5D-8907-782E4E0AF916}"/>
          </ac:spMkLst>
        </pc:spChg>
        <pc:spChg chg="del">
          <ac:chgData name="Paul Bullock" userId="162dc284-9901-47a4-bdd1-300eada006b4" providerId="ADAL" clId="{8032E455-B5B9-4E85-9B46-FEE2CCA580C9}" dt="2022-07-06T19:52:36.780" v="0" actId="478"/>
          <ac:spMkLst>
            <pc:docMk/>
            <pc:sldMk cId="1374769157" sldId="2076137639"/>
            <ac:spMk id="15" creationId="{F9EEC9A9-E2F8-B1A5-1316-E1795554C370}"/>
          </ac:spMkLst>
        </pc:spChg>
        <pc:picChg chg="mod ord">
          <ac:chgData name="Paul Bullock" userId="162dc284-9901-47a4-bdd1-300eada006b4" providerId="ADAL" clId="{8032E455-B5B9-4E85-9B46-FEE2CCA580C9}" dt="2022-07-06T20:01:47.886" v="422" actId="14100"/>
          <ac:picMkLst>
            <pc:docMk/>
            <pc:sldMk cId="1374769157" sldId="2076137639"/>
            <ac:picMk id="8" creationId="{8F059431-116F-4618-ADAA-590BC592F734}"/>
          </ac:picMkLst>
        </pc:picChg>
        <pc:picChg chg="add mod ord">
          <ac:chgData name="Paul Bullock" userId="162dc284-9901-47a4-bdd1-300eada006b4" providerId="ADAL" clId="{8032E455-B5B9-4E85-9B46-FEE2CCA580C9}" dt="2022-07-06T20:01:50.915" v="423" actId="1037"/>
          <ac:picMkLst>
            <pc:docMk/>
            <pc:sldMk cId="1374769157" sldId="2076137639"/>
            <ac:picMk id="13" creationId="{D2D6F3CD-D790-8723-579E-EAE6646F8565}"/>
          </ac:picMkLst>
        </pc:picChg>
        <pc:picChg chg="del">
          <ac:chgData name="Paul Bullock" userId="162dc284-9901-47a4-bdd1-300eada006b4" providerId="ADAL" clId="{8032E455-B5B9-4E85-9B46-FEE2CCA580C9}" dt="2022-07-06T20:00:55.767" v="406" actId="478"/>
          <ac:picMkLst>
            <pc:docMk/>
            <pc:sldMk cId="1374769157" sldId="2076137639"/>
            <ac:picMk id="16" creationId="{E30B058C-AF2F-1FEB-EECE-EE632D7F422B}"/>
          </ac:picMkLst>
        </pc:picChg>
      </pc:sldChg>
    </pc:docChg>
  </pc:docChgLst>
  <pc:docChgLst>
    <pc:chgData name="David Warner" userId="S::david_dwarnerii.com#ext#@microsoft.onmicrosoft.com::acafcf14-4098-4a83-9425-e73571277a06" providerId="AD" clId="Web-{DDED8EE1-5BB4-40CD-832A-1365249E4108}"/>
    <pc:docChg chg="modSld">
      <pc:chgData name="David Warner" userId="S::david_dwarnerii.com#ext#@microsoft.onmicrosoft.com::acafcf14-4098-4a83-9425-e73571277a06" providerId="AD" clId="Web-{DDED8EE1-5BB4-40CD-832A-1365249E4108}" dt="2022-01-19T16:25:10.442" v="1"/>
      <pc:docMkLst>
        <pc:docMk/>
      </pc:docMkLst>
      <pc:sldChg chg="mod modShow">
        <pc:chgData name="David Warner" userId="S::david_dwarnerii.com#ext#@microsoft.onmicrosoft.com::acafcf14-4098-4a83-9425-e73571277a06" providerId="AD" clId="Web-{DDED8EE1-5BB4-40CD-832A-1365249E4108}" dt="2022-01-19T16:25:07.755" v="0"/>
        <pc:sldMkLst>
          <pc:docMk/>
          <pc:sldMk cId="4001284136" sldId="2134805598"/>
        </pc:sldMkLst>
      </pc:sldChg>
      <pc:sldChg chg="mod modShow">
        <pc:chgData name="David Warner" userId="S::david_dwarnerii.com#ext#@microsoft.onmicrosoft.com::acafcf14-4098-4a83-9425-e73571277a06" providerId="AD" clId="Web-{DDED8EE1-5BB4-40CD-832A-1365249E4108}" dt="2022-01-19T16:25:10.442" v="1"/>
        <pc:sldMkLst>
          <pc:docMk/>
          <pc:sldMk cId="2225302410" sldId="2134805599"/>
        </pc:sldMkLst>
      </pc:sldChg>
    </pc:docChg>
  </pc:docChgLst>
  <pc:docChgLst>
    <pc:chgData name="Paul Bullock" userId="162dc284-9901-47a4-bdd1-300eada006b4" providerId="ADAL" clId="{4D149980-0058-4E4B-8CDC-47293857A82F}"/>
    <pc:docChg chg="custSel modSld">
      <pc:chgData name="Paul Bullock" userId="162dc284-9901-47a4-bdd1-300eada006b4" providerId="ADAL" clId="{4D149980-0058-4E4B-8CDC-47293857A82F}" dt="2021-11-25T13:19:41.452" v="121" actId="478"/>
      <pc:docMkLst>
        <pc:docMk/>
      </pc:docMkLst>
      <pc:sldChg chg="addSp delSp modSp mod">
        <pc:chgData name="Paul Bullock" userId="162dc284-9901-47a4-bdd1-300eada006b4" providerId="ADAL" clId="{4D149980-0058-4E4B-8CDC-47293857A82F}" dt="2021-11-25T13:19:41.452" v="121" actId="478"/>
        <pc:sldMkLst>
          <pc:docMk/>
          <pc:sldMk cId="1374769157" sldId="2076137639"/>
        </pc:sldMkLst>
        <pc:spChg chg="del">
          <ac:chgData name="Paul Bullock" userId="162dc284-9901-47a4-bdd1-300eada006b4" providerId="ADAL" clId="{4D149980-0058-4E4B-8CDC-47293857A82F}" dt="2021-11-24T19:40:31.933" v="0" actId="478"/>
          <ac:spMkLst>
            <pc:docMk/>
            <pc:sldMk cId="1374769157" sldId="2076137639"/>
            <ac:spMk id="2" creationId="{23FA6C9B-C484-45F8-8D72-AC6CA8D662A4}"/>
          </ac:spMkLst>
        </pc:spChg>
        <pc:spChg chg="mod">
          <ac:chgData name="Paul Bullock" userId="162dc284-9901-47a4-bdd1-300eada006b4" providerId="ADAL" clId="{4D149980-0058-4E4B-8CDC-47293857A82F}" dt="2021-11-24T19:51:13.620" v="94" actId="114"/>
          <ac:spMkLst>
            <pc:docMk/>
            <pc:sldMk cId="1374769157" sldId="2076137639"/>
            <ac:spMk id="5" creationId="{612C861E-93AA-4B5D-8907-782E4E0AF916}"/>
          </ac:spMkLst>
        </pc:spChg>
        <pc:spChg chg="add del mod">
          <ac:chgData name="Paul Bullock" userId="162dc284-9901-47a4-bdd1-300eada006b4" providerId="ADAL" clId="{4D149980-0058-4E4B-8CDC-47293857A82F}" dt="2021-11-25T13:19:41.452" v="121" actId="478"/>
          <ac:spMkLst>
            <pc:docMk/>
            <pc:sldMk cId="1374769157" sldId="2076137639"/>
            <ac:spMk id="11" creationId="{7971C489-BF77-4730-83D8-B8F7EE08E3DE}"/>
          </ac:spMkLst>
        </pc:spChg>
        <pc:picChg chg="del">
          <ac:chgData name="Paul Bullock" userId="162dc284-9901-47a4-bdd1-300eada006b4" providerId="ADAL" clId="{4D149980-0058-4E4B-8CDC-47293857A82F}" dt="2021-11-24T19:45:40.449" v="30" actId="478"/>
          <ac:picMkLst>
            <pc:docMk/>
            <pc:sldMk cId="1374769157" sldId="2076137639"/>
            <ac:picMk id="7" creationId="{A28D3D57-BBCC-4FB5-A8BE-6300A6E7F8B6}"/>
          </ac:picMkLst>
        </pc:picChg>
        <pc:picChg chg="add mod ord">
          <ac:chgData name="Paul Bullock" userId="162dc284-9901-47a4-bdd1-300eada006b4" providerId="ADAL" clId="{4D149980-0058-4E4B-8CDC-47293857A82F}" dt="2021-11-24T19:46:08.537" v="42" actId="1035"/>
          <ac:picMkLst>
            <pc:docMk/>
            <pc:sldMk cId="1374769157" sldId="2076137639"/>
            <ac:picMk id="10" creationId="{3D978BF3-3F1E-453E-AF0B-ED71B0F22514}"/>
          </ac:picMkLst>
        </pc:picChg>
      </pc:sldChg>
    </pc:docChg>
  </pc:docChgLst>
  <pc:docChgLst>
    <pc:chgData name="Bob German" userId="19671429-1359-457f-bfc1-1be1ee65d4d9" providerId="ADAL" clId="{3821579E-1AB8-4F13-8818-FFC098351059}"/>
    <pc:docChg chg="custSel modSld">
      <pc:chgData name="Bob German" userId="19671429-1359-457f-bfc1-1be1ee65d4d9" providerId="ADAL" clId="{3821579E-1AB8-4F13-8818-FFC098351059}" dt="2022-03-01T22:28:14.970" v="827" actId="113"/>
      <pc:docMkLst>
        <pc:docMk/>
      </pc:docMkLst>
      <pc:sldChg chg="addSp delSp modSp mod delAnim">
        <pc:chgData name="Bob German" userId="19671429-1359-457f-bfc1-1be1ee65d4d9" providerId="ADAL" clId="{3821579E-1AB8-4F13-8818-FFC098351059}" dt="2022-03-01T22:28:14.970" v="827" actId="113"/>
        <pc:sldMkLst>
          <pc:docMk/>
          <pc:sldMk cId="1601799563" sldId="2134805597"/>
        </pc:sldMkLst>
        <pc:spChg chg="del">
          <ac:chgData name="Bob German" userId="19671429-1359-457f-bfc1-1be1ee65d4d9" providerId="ADAL" clId="{3821579E-1AB8-4F13-8818-FFC098351059}" dt="2022-02-28T18:06:33.961" v="0" actId="478"/>
          <ac:spMkLst>
            <pc:docMk/>
            <pc:sldMk cId="1601799563" sldId="2134805597"/>
            <ac:spMk id="4" creationId="{08FD303B-F987-49A4-9ED0-58CD5977AF08}"/>
          </ac:spMkLst>
        </pc:spChg>
        <pc:spChg chg="add del mod">
          <ac:chgData name="Bob German" userId="19671429-1359-457f-bfc1-1be1ee65d4d9" providerId="ADAL" clId="{3821579E-1AB8-4F13-8818-FFC098351059}" dt="2022-03-01T22:18:47.236" v="526"/>
          <ac:spMkLst>
            <pc:docMk/>
            <pc:sldMk cId="1601799563" sldId="2134805597"/>
            <ac:spMk id="4" creationId="{4C381912-5973-4B6A-80EF-8A93EA2BB34F}"/>
          </ac:spMkLst>
        </pc:spChg>
        <pc:spChg chg="mod">
          <ac:chgData name="Bob German" userId="19671429-1359-457f-bfc1-1be1ee65d4d9" providerId="ADAL" clId="{3821579E-1AB8-4F13-8818-FFC098351059}" dt="2022-02-28T18:15:26.880" v="439" actId="20577"/>
          <ac:spMkLst>
            <pc:docMk/>
            <pc:sldMk cId="1601799563" sldId="2134805597"/>
            <ac:spMk id="6" creationId="{E196D4E4-A7EA-40C3-AA96-543552A3B710}"/>
          </ac:spMkLst>
        </pc:spChg>
        <pc:spChg chg="add ord">
          <ac:chgData name="Bob German" userId="19671429-1359-457f-bfc1-1be1ee65d4d9" providerId="ADAL" clId="{3821579E-1AB8-4F13-8818-FFC098351059}" dt="2022-03-01T22:25:28.550" v="823" actId="167"/>
          <ac:spMkLst>
            <pc:docMk/>
            <pc:sldMk cId="1601799563" sldId="2134805597"/>
            <ac:spMk id="7" creationId="{232AA2ED-355F-4BFB-B517-C173E2EE6128}"/>
          </ac:spMkLst>
        </pc:spChg>
        <pc:spChg chg="add del mod">
          <ac:chgData name="Bob German" userId="19671429-1359-457f-bfc1-1be1ee65d4d9" providerId="ADAL" clId="{3821579E-1AB8-4F13-8818-FFC098351059}" dt="2022-03-01T22:22:04.107" v="758" actId="478"/>
          <ac:spMkLst>
            <pc:docMk/>
            <pc:sldMk cId="1601799563" sldId="2134805597"/>
            <ac:spMk id="9" creationId="{CC34AB33-60A6-4F2D-A684-AF3E2D87BE08}"/>
          </ac:spMkLst>
        </pc:spChg>
        <pc:spChg chg="mod">
          <ac:chgData name="Bob German" userId="19671429-1359-457f-bfc1-1be1ee65d4d9" providerId="ADAL" clId="{3821579E-1AB8-4F13-8818-FFC098351059}" dt="2022-03-01T22:22:48.513" v="796" actId="404"/>
          <ac:spMkLst>
            <pc:docMk/>
            <pc:sldMk cId="1601799563" sldId="2134805597"/>
            <ac:spMk id="14" creationId="{785C1A60-E1EF-4C62-9545-5AE9536F570D}"/>
          </ac:spMkLst>
        </pc:spChg>
        <pc:spChg chg="del">
          <ac:chgData name="Bob German" userId="19671429-1359-457f-bfc1-1be1ee65d4d9" providerId="ADAL" clId="{3821579E-1AB8-4F13-8818-FFC098351059}" dt="2022-03-01T22:23:16.827" v="802" actId="478"/>
          <ac:spMkLst>
            <pc:docMk/>
            <pc:sldMk cId="1601799563" sldId="2134805597"/>
            <ac:spMk id="19" creationId="{A264AE04-BE86-4D8C-9679-3F5CA620D587}"/>
          </ac:spMkLst>
        </pc:spChg>
        <pc:spChg chg="mod">
          <ac:chgData name="Bob German" userId="19671429-1359-457f-bfc1-1be1ee65d4d9" providerId="ADAL" clId="{3821579E-1AB8-4F13-8818-FFC098351059}" dt="2022-03-01T22:28:14.970" v="827" actId="113"/>
          <ac:spMkLst>
            <pc:docMk/>
            <pc:sldMk cId="1601799563" sldId="2134805597"/>
            <ac:spMk id="20" creationId="{1206158D-D07C-43DA-AEE0-BC11893C45C1}"/>
          </ac:spMkLst>
        </pc:spChg>
        <pc:spChg chg="mod">
          <ac:chgData name="Bob German" userId="19671429-1359-457f-bfc1-1be1ee65d4d9" providerId="ADAL" clId="{3821579E-1AB8-4F13-8818-FFC098351059}" dt="2022-02-28T18:14:37.762" v="355" actId="1076"/>
          <ac:spMkLst>
            <pc:docMk/>
            <pc:sldMk cId="1601799563" sldId="2134805597"/>
            <ac:spMk id="21" creationId="{4A933F16-4C0B-478D-BD49-5C11797B0365}"/>
          </ac:spMkLst>
        </pc:spChg>
        <pc:spChg chg="add mod">
          <ac:chgData name="Bob German" userId="19671429-1359-457f-bfc1-1be1ee65d4d9" providerId="ADAL" clId="{3821579E-1AB8-4F13-8818-FFC098351059}" dt="2022-03-01T22:20:47.130" v="749" actId="20577"/>
          <ac:spMkLst>
            <pc:docMk/>
            <pc:sldMk cId="1601799563" sldId="2134805597"/>
            <ac:spMk id="23" creationId="{A50551D3-A57C-4E1C-AC8A-200C3E60C918}"/>
          </ac:spMkLst>
        </pc:spChg>
        <pc:spChg chg="add mod">
          <ac:chgData name="Bob German" userId="19671429-1359-457f-bfc1-1be1ee65d4d9" providerId="ADAL" clId="{3821579E-1AB8-4F13-8818-FFC098351059}" dt="2022-03-01T22:20:59.099" v="750" actId="1076"/>
          <ac:spMkLst>
            <pc:docMk/>
            <pc:sldMk cId="1601799563" sldId="2134805597"/>
            <ac:spMk id="24" creationId="{AD2FB082-3CD9-49BB-8713-5CB28280916E}"/>
          </ac:spMkLst>
        </pc:spChg>
        <pc:spChg chg="mod">
          <ac:chgData name="Bob German" userId="19671429-1359-457f-bfc1-1be1ee65d4d9" providerId="ADAL" clId="{3821579E-1AB8-4F13-8818-FFC098351059}" dt="2022-03-01T22:23:04.631" v="800" actId="1076"/>
          <ac:spMkLst>
            <pc:docMk/>
            <pc:sldMk cId="1601799563" sldId="2134805597"/>
            <ac:spMk id="36" creationId="{56D73790-2311-4283-8452-924FD514C399}"/>
          </ac:spMkLst>
        </pc:spChg>
        <pc:grpChg chg="add del mod">
          <ac:chgData name="Bob German" userId="19671429-1359-457f-bfc1-1be1ee65d4d9" providerId="ADAL" clId="{3821579E-1AB8-4F13-8818-FFC098351059}" dt="2022-03-01T22:23:30.847" v="803" actId="165"/>
          <ac:grpSpMkLst>
            <pc:docMk/>
            <pc:sldMk cId="1601799563" sldId="2134805597"/>
            <ac:grpSpMk id="3" creationId="{574F8BF9-4287-4989-A0DE-AE999C1FD191}"/>
          </ac:grpSpMkLst>
        </pc:grpChg>
        <pc:grpChg chg="mod">
          <ac:chgData name="Bob German" userId="19671429-1359-457f-bfc1-1be1ee65d4d9" providerId="ADAL" clId="{3821579E-1AB8-4F13-8818-FFC098351059}" dt="2022-03-01T22:24:25.180" v="821" actId="688"/>
          <ac:grpSpMkLst>
            <pc:docMk/>
            <pc:sldMk cId="1601799563" sldId="2134805597"/>
            <ac:grpSpMk id="18" creationId="{E1AA032F-FCC3-4E1F-9E5D-1CA44F6FE359}"/>
          </ac:grpSpMkLst>
        </pc:grpChg>
        <pc:picChg chg="del">
          <ac:chgData name="Bob German" userId="19671429-1359-457f-bfc1-1be1ee65d4d9" providerId="ADAL" clId="{3821579E-1AB8-4F13-8818-FFC098351059}" dt="2022-02-28T18:10:05.383" v="125" actId="478"/>
          <ac:picMkLst>
            <pc:docMk/>
            <pc:sldMk cId="1601799563" sldId="2134805597"/>
            <ac:picMk id="5" creationId="{05FB982C-40BC-4437-B459-67E6E8A2675C}"/>
          </ac:picMkLst>
        </pc:picChg>
        <pc:picChg chg="add mod">
          <ac:chgData name="Bob German" userId="19671429-1359-457f-bfc1-1be1ee65d4d9" providerId="ADAL" clId="{3821579E-1AB8-4F13-8818-FFC098351059}" dt="2022-03-01T22:23:49.984" v="807" actId="1076"/>
          <ac:picMkLst>
            <pc:docMk/>
            <pc:sldMk cId="1601799563" sldId="2134805597"/>
            <ac:picMk id="5" creationId="{B91FF5E2-D73C-43EF-8306-7ECEAA548E24}"/>
          </ac:picMkLst>
        </pc:picChg>
        <pc:picChg chg="add del mod">
          <ac:chgData name="Bob German" userId="19671429-1359-457f-bfc1-1be1ee65d4d9" providerId="ADAL" clId="{3821579E-1AB8-4F13-8818-FFC098351059}" dt="2022-03-01T22:22:02.634" v="757" actId="478"/>
          <ac:picMkLst>
            <pc:docMk/>
            <pc:sldMk cId="1601799563" sldId="2134805597"/>
            <ac:picMk id="8" creationId="{CE440B85-07E6-436A-8197-46F2A52DBF4C}"/>
          </ac:picMkLst>
        </pc:picChg>
        <pc:picChg chg="topLvl">
          <ac:chgData name="Bob German" userId="19671429-1359-457f-bfc1-1be1ee65d4d9" providerId="ADAL" clId="{3821579E-1AB8-4F13-8818-FFC098351059}" dt="2022-03-01T22:23:30.847" v="803" actId="165"/>
          <ac:picMkLst>
            <pc:docMk/>
            <pc:sldMk cId="1601799563" sldId="2134805597"/>
            <ac:picMk id="11" creationId="{CE1B20E3-5EF1-4E76-A5A8-D24F8530AA02}"/>
          </ac:picMkLst>
        </pc:picChg>
        <pc:picChg chg="del">
          <ac:chgData name="Bob German" userId="19671429-1359-457f-bfc1-1be1ee65d4d9" providerId="ADAL" clId="{3821579E-1AB8-4F13-8818-FFC098351059}" dt="2022-02-28T18:13:31.704" v="333" actId="478"/>
          <ac:picMkLst>
            <pc:docMk/>
            <pc:sldMk cId="1601799563" sldId="2134805597"/>
            <ac:picMk id="17" creationId="{094E4274-5AC7-40A8-8E71-94EC9CBB8DE4}"/>
          </ac:picMkLst>
        </pc:picChg>
        <pc:picChg chg="topLvl">
          <ac:chgData name="Bob German" userId="19671429-1359-457f-bfc1-1be1ee65d4d9" providerId="ADAL" clId="{3821579E-1AB8-4F13-8818-FFC098351059}" dt="2022-03-01T22:23:30.847" v="803" actId="165"/>
          <ac:picMkLst>
            <pc:docMk/>
            <pc:sldMk cId="1601799563" sldId="2134805597"/>
            <ac:picMk id="25" creationId="{170C1AF6-3F0C-428A-AE06-EF743D12E55C}"/>
          </ac:picMkLst>
        </pc:picChg>
        <pc:picChg chg="topLvl">
          <ac:chgData name="Bob German" userId="19671429-1359-457f-bfc1-1be1ee65d4d9" providerId="ADAL" clId="{3821579E-1AB8-4F13-8818-FFC098351059}" dt="2022-03-01T22:23:30.847" v="803" actId="165"/>
          <ac:picMkLst>
            <pc:docMk/>
            <pc:sldMk cId="1601799563" sldId="2134805597"/>
            <ac:picMk id="27" creationId="{01B97224-BEAA-4F11-B7C3-8CE061C5144C}"/>
          </ac:picMkLst>
        </pc:picChg>
        <pc:picChg chg="add mod">
          <ac:chgData name="Bob German" userId="19671429-1359-457f-bfc1-1be1ee65d4d9" providerId="ADAL" clId="{3821579E-1AB8-4F13-8818-FFC098351059}" dt="2022-03-01T22:24:00.803" v="819" actId="1037"/>
          <ac:picMkLst>
            <pc:docMk/>
            <pc:sldMk cId="1601799563" sldId="2134805597"/>
            <ac:picMk id="29" creationId="{C7B96533-AB36-4B64-9889-9D16103CA8C3}"/>
          </ac:picMkLst>
        </pc:picChg>
        <pc:picChg chg="topLvl">
          <ac:chgData name="Bob German" userId="19671429-1359-457f-bfc1-1be1ee65d4d9" providerId="ADAL" clId="{3821579E-1AB8-4F13-8818-FFC098351059}" dt="2022-03-01T22:23:30.847" v="803" actId="165"/>
          <ac:picMkLst>
            <pc:docMk/>
            <pc:sldMk cId="1601799563" sldId="2134805597"/>
            <ac:picMk id="32" creationId="{F60446CF-95C1-4692-9825-2C2DAC0A38AC}"/>
          </ac:picMkLst>
        </pc:picChg>
        <pc:picChg chg="mod">
          <ac:chgData name="Bob German" userId="19671429-1359-457f-bfc1-1be1ee65d4d9" providerId="ADAL" clId="{3821579E-1AB8-4F13-8818-FFC098351059}" dt="2022-03-01T22:22:06.196" v="759" actId="1076"/>
          <ac:picMkLst>
            <pc:docMk/>
            <pc:sldMk cId="1601799563" sldId="2134805597"/>
            <ac:picMk id="34" creationId="{2981E338-2304-4241-B786-78E822ABFB73}"/>
          </ac:picMkLst>
        </pc:picChg>
        <pc:picChg chg="topLvl">
          <ac:chgData name="Bob German" userId="19671429-1359-457f-bfc1-1be1ee65d4d9" providerId="ADAL" clId="{3821579E-1AB8-4F13-8818-FFC098351059}" dt="2022-03-01T22:23:30.847" v="803" actId="165"/>
          <ac:picMkLst>
            <pc:docMk/>
            <pc:sldMk cId="1601799563" sldId="2134805597"/>
            <ac:picMk id="37" creationId="{B9B5757A-3146-4AD6-9304-345E34EDBF47}"/>
          </ac:picMkLst>
        </pc:picChg>
        <pc:cxnChg chg="del">
          <ac:chgData name="Bob German" userId="19671429-1359-457f-bfc1-1be1ee65d4d9" providerId="ADAL" clId="{3821579E-1AB8-4F13-8818-FFC098351059}" dt="2022-03-01T22:23:10.939" v="801" actId="478"/>
          <ac:cxnSpMkLst>
            <pc:docMk/>
            <pc:sldMk cId="1601799563" sldId="2134805597"/>
            <ac:cxnSpMk id="28" creationId="{B391C88A-438D-4B8C-BBC5-6D26CBEC48F7}"/>
          </ac:cxnSpMkLst>
        </pc:cxnChg>
      </pc:sldChg>
    </pc:docChg>
  </pc:docChgLst>
  <pc:docChgLst>
    <pc:chgData name="Erwin van Hunen" userId="S::erwin_valointranet.com#ext#@microsoft.onmicrosoft.com::9b54964f-4ebe-4289-a952-fa09f5f26e1b" providerId="AD" clId="Web-{CB3BB3A3-8A44-4365-A41F-F71449377BA8}"/>
    <pc:docChg chg="modSld">
      <pc:chgData name="Erwin van Hunen" userId="S::erwin_valointranet.com#ext#@microsoft.onmicrosoft.com::9b54964f-4ebe-4289-a952-fa09f5f26e1b" providerId="AD" clId="Web-{CB3BB3A3-8A44-4365-A41F-F71449377BA8}" dt="2021-10-14T11:41:48.951" v="168" actId="20577"/>
      <pc:docMkLst>
        <pc:docMk/>
      </pc:docMkLst>
      <pc:sldChg chg="delSp modSp">
        <pc:chgData name="Erwin van Hunen" userId="S::erwin_valointranet.com#ext#@microsoft.onmicrosoft.com::9b54964f-4ebe-4289-a952-fa09f5f26e1b" providerId="AD" clId="Web-{CB3BB3A3-8A44-4365-A41F-F71449377BA8}" dt="2021-10-14T11:41:48.951" v="168" actId="20577"/>
        <pc:sldMkLst>
          <pc:docMk/>
          <pc:sldMk cId="1884761934" sldId="2076136381"/>
        </pc:sldMkLst>
        <pc:spChg chg="del">
          <ac:chgData name="Erwin van Hunen" userId="S::erwin_valointranet.com#ext#@microsoft.onmicrosoft.com::9b54964f-4ebe-4289-a952-fa09f5f26e1b" providerId="AD" clId="Web-{CB3BB3A3-8A44-4365-A41F-F71449377BA8}" dt="2021-10-14T11:39:29.993" v="0"/>
          <ac:spMkLst>
            <pc:docMk/>
            <pc:sldMk cId="1884761934" sldId="2076136381"/>
            <ac:spMk id="32" creationId="{AB2436E6-3FF3-4E32-AA72-CC7D48885FC4}"/>
          </ac:spMkLst>
        </pc:spChg>
        <pc:spChg chg="mod">
          <ac:chgData name="Erwin van Hunen" userId="S::erwin_valointranet.com#ext#@microsoft.onmicrosoft.com::9b54964f-4ebe-4289-a952-fa09f5f26e1b" providerId="AD" clId="Web-{CB3BB3A3-8A44-4365-A41F-F71449377BA8}" dt="2021-10-14T11:41:48.951" v="168" actId="20577"/>
          <ac:spMkLst>
            <pc:docMk/>
            <pc:sldMk cId="1884761934" sldId="2076136381"/>
            <ac:spMk id="79" creationId="{BC688EBE-40B5-498C-91C5-18E7EAB6AFFE}"/>
          </ac:spMkLst>
        </pc:spChg>
        <pc:spChg chg="mod">
          <ac:chgData name="Erwin van Hunen" userId="S::erwin_valointranet.com#ext#@microsoft.onmicrosoft.com::9b54964f-4ebe-4289-a952-fa09f5f26e1b" providerId="AD" clId="Web-{CB3BB3A3-8A44-4365-A41F-F71449377BA8}" dt="2021-10-14T11:40:09.416" v="7"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EBA87AA8-E51D-409E-9D17-96C63C7961F3}"/>
    <pc:docChg chg="modSld">
      <pc:chgData name="David Warner" userId="S::david_dwarnerii.com#ext#@microsoft.onmicrosoft.com::acafcf14-4098-4a83-9425-e73571277a06" providerId="AD" clId="Web-{EBA87AA8-E51D-409E-9D17-96C63C7961F3}" dt="2021-11-08T14:16:51.081" v="1" actId="20577"/>
      <pc:docMkLst>
        <pc:docMk/>
      </pc:docMkLst>
      <pc:sldChg chg="modSp">
        <pc:chgData name="David Warner" userId="S::david_dwarnerii.com#ext#@microsoft.onmicrosoft.com::acafcf14-4098-4a83-9425-e73571277a06" providerId="AD" clId="Web-{EBA87AA8-E51D-409E-9D17-96C63C7961F3}" dt="2021-11-08T14:16:51.081" v="1" actId="20577"/>
        <pc:sldMkLst>
          <pc:docMk/>
          <pc:sldMk cId="287163252" sldId="1567"/>
        </pc:sldMkLst>
        <pc:spChg chg="mod">
          <ac:chgData name="David Warner" userId="S::david_dwarnerii.com#ext#@microsoft.onmicrosoft.com::acafcf14-4098-4a83-9425-e73571277a06" providerId="AD" clId="Web-{EBA87AA8-E51D-409E-9D17-96C63C7961F3}" dt="2021-11-08T14:16:51.081" v="1" actId="20577"/>
          <ac:spMkLst>
            <pc:docMk/>
            <pc:sldMk cId="287163252" sldId="1567"/>
            <ac:spMk id="4" creationId="{6D6A38F4-1DB0-4D3C-9D51-31CF9A1427E5}"/>
          </ac:spMkLst>
        </pc:spChg>
      </pc:sldChg>
    </pc:docChg>
  </pc:docChgLst>
  <pc:docChgLst>
    <pc:chgData name="Paul Bullock" userId="162dc284-9901-47a4-bdd1-300eada006b4" providerId="ADAL" clId="{19D68079-F62A-437A-A424-D744AFF15824}"/>
    <pc:docChg chg="undo redo custSel modSld">
      <pc:chgData name="Paul Bullock" userId="162dc284-9901-47a4-bdd1-300eada006b4" providerId="ADAL" clId="{19D68079-F62A-437A-A424-D744AFF15824}" dt="2022-01-19T21:00:02.182" v="227" actId="20577"/>
      <pc:docMkLst>
        <pc:docMk/>
      </pc:docMkLst>
      <pc:sldChg chg="addSp delSp modSp mod">
        <pc:chgData name="Paul Bullock" userId="162dc284-9901-47a4-bdd1-300eada006b4" providerId="ADAL" clId="{19D68079-F62A-437A-A424-D744AFF15824}" dt="2022-01-19T21:00:02.182" v="227" actId="20577"/>
        <pc:sldMkLst>
          <pc:docMk/>
          <pc:sldMk cId="1374769157" sldId="2076137639"/>
        </pc:sldMkLst>
        <pc:spChg chg="del mod">
          <ac:chgData name="Paul Bullock" userId="162dc284-9901-47a4-bdd1-300eada006b4" providerId="ADAL" clId="{19D68079-F62A-437A-A424-D744AFF15824}" dt="2022-01-19T20:52:56.368" v="160" actId="478"/>
          <ac:spMkLst>
            <pc:docMk/>
            <pc:sldMk cId="1374769157" sldId="2076137639"/>
            <ac:spMk id="2" creationId="{21620A77-0440-45E4-B9BC-2DCC99803C48}"/>
          </ac:spMkLst>
        </pc:spChg>
        <pc:spChg chg="mod">
          <ac:chgData name="Paul Bullock" userId="162dc284-9901-47a4-bdd1-300eada006b4" providerId="ADAL" clId="{19D68079-F62A-437A-A424-D744AFF15824}" dt="2022-01-19T21:00:02.182" v="227" actId="20577"/>
          <ac:spMkLst>
            <pc:docMk/>
            <pc:sldMk cId="1374769157" sldId="2076137639"/>
            <ac:spMk id="5" creationId="{612C861E-93AA-4B5D-8907-782E4E0AF916}"/>
          </ac:spMkLst>
        </pc:spChg>
        <pc:spChg chg="mod">
          <ac:chgData name="Paul Bullock" userId="162dc284-9901-47a4-bdd1-300eada006b4" providerId="ADAL" clId="{19D68079-F62A-437A-A424-D744AFF15824}" dt="2022-01-19T20:58:47.887" v="225" actId="1076"/>
          <ac:spMkLst>
            <pc:docMk/>
            <pc:sldMk cId="1374769157" sldId="2076137639"/>
            <ac:spMk id="9" creationId="{6F13BE12-2AE9-47B0-853F-2C936C8353C9}"/>
          </ac:spMkLst>
        </pc:spChg>
        <pc:spChg chg="mod">
          <ac:chgData name="Paul Bullock" userId="162dc284-9901-47a4-bdd1-300eada006b4" providerId="ADAL" clId="{19D68079-F62A-437A-A424-D744AFF15824}" dt="2022-01-19T20:54:39.400" v="172" actId="14100"/>
          <ac:spMkLst>
            <pc:docMk/>
            <pc:sldMk cId="1374769157" sldId="2076137639"/>
            <ac:spMk id="11" creationId="{B880F53A-137F-4989-B71F-5FF51F5D7946}"/>
          </ac:spMkLst>
        </pc:spChg>
        <pc:picChg chg="add mod">
          <ac:chgData name="Paul Bullock" userId="162dc284-9901-47a4-bdd1-300eada006b4" providerId="ADAL" clId="{19D68079-F62A-437A-A424-D744AFF15824}" dt="2022-01-19T20:59:42.736" v="226" actId="1076"/>
          <ac:picMkLst>
            <pc:docMk/>
            <pc:sldMk cId="1374769157" sldId="2076137639"/>
            <ac:picMk id="7" creationId="{7912DED2-EEC5-4C72-9899-27AAD74D399F}"/>
          </ac:picMkLst>
        </pc:picChg>
        <pc:picChg chg="mod">
          <ac:chgData name="Paul Bullock" userId="162dc284-9901-47a4-bdd1-300eada006b4" providerId="ADAL" clId="{19D68079-F62A-437A-A424-D744AFF15824}" dt="2022-01-19T20:54:24.532" v="169" actId="1076"/>
          <ac:picMkLst>
            <pc:docMk/>
            <pc:sldMk cId="1374769157" sldId="2076137639"/>
            <ac:picMk id="8" creationId="{8F059431-116F-4618-ADAA-590BC592F734}"/>
          </ac:picMkLst>
        </pc:picChg>
        <pc:picChg chg="mod">
          <ac:chgData name="Paul Bullock" userId="162dc284-9901-47a4-bdd1-300eada006b4" providerId="ADAL" clId="{19D68079-F62A-437A-A424-D744AFF15824}" dt="2022-01-19T20:54:24.532" v="169" actId="1076"/>
          <ac:picMkLst>
            <pc:docMk/>
            <pc:sldMk cId="1374769157" sldId="2076137639"/>
            <ac:picMk id="10" creationId="{3D978BF3-3F1E-453E-AF0B-ED71B0F22514}"/>
          </ac:picMkLst>
        </pc:picChg>
      </pc:sldChg>
    </pc:docChg>
  </pc:docChgLst>
  <pc:docChgLst>
    <pc:chgData name="Vesa Juvonen" userId="c7243be1-99a3-4752-ab2a-0cf698cf8236" providerId="ADAL" clId="{A72BEF99-3B46-4CC8-BF6B-30A07A1EDCAB}"/>
    <pc:docChg chg="undo custSel modSld">
      <pc:chgData name="Vesa Juvonen" userId="c7243be1-99a3-4752-ab2a-0cf698cf8236" providerId="ADAL" clId="{A72BEF99-3B46-4CC8-BF6B-30A07A1EDCAB}" dt="2022-03-03T13:32:16.025" v="33" actId="207"/>
      <pc:docMkLst>
        <pc:docMk/>
      </pc:docMkLst>
      <pc:sldChg chg="modSp mod">
        <pc:chgData name="Vesa Juvonen" userId="c7243be1-99a3-4752-ab2a-0cf698cf8236" providerId="ADAL" clId="{A72BEF99-3B46-4CC8-BF6B-30A07A1EDCAB}" dt="2022-03-03T13:29:33.409" v="4" actId="20577"/>
        <pc:sldMkLst>
          <pc:docMk/>
          <pc:sldMk cId="3158043784" sldId="2068"/>
        </pc:sldMkLst>
        <pc:spChg chg="mod">
          <ac:chgData name="Vesa Juvonen" userId="c7243be1-99a3-4752-ab2a-0cf698cf8236" providerId="ADAL" clId="{A72BEF99-3B46-4CC8-BF6B-30A07A1EDCAB}" dt="2022-03-03T13:29:33.409" v="4" actId="20577"/>
          <ac:spMkLst>
            <pc:docMk/>
            <pc:sldMk cId="3158043784" sldId="2068"/>
            <ac:spMk id="8" creationId="{00000000-0000-0000-0000-000000000000}"/>
          </ac:spMkLst>
        </pc:spChg>
      </pc:sldChg>
      <pc:sldChg chg="modSp mod">
        <pc:chgData name="Vesa Juvonen" userId="c7243be1-99a3-4752-ab2a-0cf698cf8236" providerId="ADAL" clId="{A72BEF99-3B46-4CC8-BF6B-30A07A1EDCAB}" dt="2022-03-03T13:31:04.923" v="13" actId="207"/>
        <pc:sldMkLst>
          <pc:docMk/>
          <pc:sldMk cId="1601799563" sldId="2134805597"/>
        </pc:sldMkLst>
        <pc:spChg chg="mod">
          <ac:chgData name="Vesa Juvonen" userId="c7243be1-99a3-4752-ab2a-0cf698cf8236" providerId="ADAL" clId="{A72BEF99-3B46-4CC8-BF6B-30A07A1EDCAB}" dt="2022-03-03T13:31:04.923" v="13" actId="207"/>
          <ac:spMkLst>
            <pc:docMk/>
            <pc:sldMk cId="1601799563" sldId="2134805597"/>
            <ac:spMk id="20" creationId="{1206158D-D07C-43DA-AEE0-BC11893C45C1}"/>
          </ac:spMkLst>
        </pc:spChg>
        <pc:spChg chg="mod">
          <ac:chgData name="Vesa Juvonen" userId="c7243be1-99a3-4752-ab2a-0cf698cf8236" providerId="ADAL" clId="{A72BEF99-3B46-4CC8-BF6B-30A07A1EDCAB}" dt="2022-03-03T13:30:51.926" v="10" actId="1076"/>
          <ac:spMkLst>
            <pc:docMk/>
            <pc:sldMk cId="1601799563" sldId="2134805597"/>
            <ac:spMk id="23" creationId="{A50551D3-A57C-4E1C-AC8A-200C3E60C918}"/>
          </ac:spMkLst>
        </pc:spChg>
        <pc:spChg chg="mod">
          <ac:chgData name="Vesa Juvonen" userId="c7243be1-99a3-4752-ab2a-0cf698cf8236" providerId="ADAL" clId="{A72BEF99-3B46-4CC8-BF6B-30A07A1EDCAB}" dt="2022-03-03T13:30:48.180" v="8" actId="207"/>
          <ac:spMkLst>
            <pc:docMk/>
            <pc:sldMk cId="1601799563" sldId="2134805597"/>
            <ac:spMk id="36" creationId="{56D73790-2311-4283-8452-924FD514C399}"/>
          </ac:spMkLst>
        </pc:spChg>
      </pc:sldChg>
      <pc:sldChg chg="addSp delSp modSp mod">
        <pc:chgData name="Vesa Juvonen" userId="c7243be1-99a3-4752-ab2a-0cf698cf8236" providerId="ADAL" clId="{A72BEF99-3B46-4CC8-BF6B-30A07A1EDCAB}" dt="2022-03-03T13:31:57.432" v="32" actId="207"/>
        <pc:sldMkLst>
          <pc:docMk/>
          <pc:sldMk cId="2225302410" sldId="2134805599"/>
        </pc:sldMkLst>
        <pc:spChg chg="add mod">
          <ac:chgData name="Vesa Juvonen" userId="c7243be1-99a3-4752-ab2a-0cf698cf8236" providerId="ADAL" clId="{A72BEF99-3B46-4CC8-BF6B-30A07A1EDCAB}" dt="2022-03-03T13:31:57.432" v="32" actId="207"/>
          <ac:spMkLst>
            <pc:docMk/>
            <pc:sldMk cId="2225302410" sldId="2134805599"/>
            <ac:spMk id="9" creationId="{C7736498-3671-4F22-AB9E-E235C02DF17C}"/>
          </ac:spMkLst>
        </pc:spChg>
        <pc:spChg chg="mod">
          <ac:chgData name="Vesa Juvonen" userId="c7243be1-99a3-4752-ab2a-0cf698cf8236" providerId="ADAL" clId="{A72BEF99-3B46-4CC8-BF6B-30A07A1EDCAB}" dt="2022-03-03T13:31:11.709" v="16" actId="21"/>
          <ac:spMkLst>
            <pc:docMk/>
            <pc:sldMk cId="2225302410" sldId="2134805599"/>
            <ac:spMk id="11" creationId="{B571AD0C-3126-4280-A183-60F644787939}"/>
          </ac:spMkLst>
        </pc:spChg>
        <pc:spChg chg="add del mod">
          <ac:chgData name="Vesa Juvonen" userId="c7243be1-99a3-4752-ab2a-0cf698cf8236" providerId="ADAL" clId="{A72BEF99-3B46-4CC8-BF6B-30A07A1EDCAB}" dt="2022-03-03T13:31:16.887" v="21"/>
          <ac:spMkLst>
            <pc:docMk/>
            <pc:sldMk cId="2225302410" sldId="2134805599"/>
            <ac:spMk id="13" creationId="{DDAC9D83-CD3A-493A-BA55-3981D6DF7549}"/>
          </ac:spMkLst>
        </pc:spChg>
      </pc:sldChg>
      <pc:sldChg chg="modSp mod">
        <pc:chgData name="Vesa Juvonen" userId="c7243be1-99a3-4752-ab2a-0cf698cf8236" providerId="ADAL" clId="{A72BEF99-3B46-4CC8-BF6B-30A07A1EDCAB}" dt="2022-03-03T13:32:16.025" v="33" actId="207"/>
        <pc:sldMkLst>
          <pc:docMk/>
          <pc:sldMk cId="2775546260" sldId="2134805600"/>
        </pc:sldMkLst>
        <pc:spChg chg="mod">
          <ac:chgData name="Vesa Juvonen" userId="c7243be1-99a3-4752-ab2a-0cf698cf8236" providerId="ADAL" clId="{A72BEF99-3B46-4CC8-BF6B-30A07A1EDCAB}" dt="2022-03-03T13:32:16.025" v="33" actId="207"/>
          <ac:spMkLst>
            <pc:docMk/>
            <pc:sldMk cId="2775546260" sldId="2134805600"/>
            <ac:spMk id="7" creationId="{6F939F32-4E37-4CA3-B710-00610E5E59D3}"/>
          </ac:spMkLst>
        </pc:spChg>
      </pc:sldChg>
    </pc:docChg>
  </pc:docChgLst>
  <pc:docChgLst>
    <pc:chgData name="Bert Jansen" userId="60478ee6-b91e-4777-b5ab-ff75f809c97c" providerId="ADAL" clId="{C33194F9-6468-4133-978B-D73FB5203E06}"/>
    <pc:docChg chg="undo custSel modSld">
      <pc:chgData name="Bert Jansen" userId="60478ee6-b91e-4777-b5ab-ff75f809c97c" providerId="ADAL" clId="{C33194F9-6468-4133-978B-D73FB5203E06}" dt="2022-06-23T09:07:01.151" v="203" actId="20577"/>
      <pc:docMkLst>
        <pc:docMk/>
      </pc:docMkLst>
      <pc:sldChg chg="delSp modSp mod">
        <pc:chgData name="Bert Jansen" userId="60478ee6-b91e-4777-b5ab-ff75f809c97c" providerId="ADAL" clId="{C33194F9-6468-4133-978B-D73FB5203E06}" dt="2022-06-23T09:07:01.151" v="203" actId="20577"/>
        <pc:sldMkLst>
          <pc:docMk/>
          <pc:sldMk cId="2259967023" sldId="2076136379"/>
        </pc:sldMkLst>
        <pc:spChg chg="del">
          <ac:chgData name="Bert Jansen" userId="60478ee6-b91e-4777-b5ab-ff75f809c97c" providerId="ADAL" clId="{C33194F9-6468-4133-978B-D73FB5203E06}" dt="2022-06-23T08:44:55.610" v="0" actId="478"/>
          <ac:spMkLst>
            <pc:docMk/>
            <pc:sldMk cId="2259967023" sldId="2076136379"/>
            <ac:spMk id="46" creationId="{CF259252-7BA2-75BB-1E8E-0B5184978493}"/>
          </ac:spMkLst>
        </pc:spChg>
        <pc:spChg chg="mod">
          <ac:chgData name="Bert Jansen" userId="60478ee6-b91e-4777-b5ab-ff75f809c97c" providerId="ADAL" clId="{C33194F9-6468-4133-978B-D73FB5203E06}" dt="2022-06-23T09:07:01.151" v="203" actId="20577"/>
          <ac:spMkLst>
            <pc:docMk/>
            <pc:sldMk cId="2259967023" sldId="2076136379"/>
            <ac:spMk id="79" creationId="{BC688EBE-40B5-498C-91C5-18E7EAB6AFFE}"/>
          </ac:spMkLst>
        </pc:spChg>
        <pc:spChg chg="mod">
          <ac:chgData name="Bert Jansen" userId="60478ee6-b91e-4777-b5ab-ff75f809c97c" providerId="ADAL" clId="{C33194F9-6468-4133-978B-D73FB5203E06}" dt="2022-06-23T09:06:59.728" v="202" actId="20577"/>
          <ac:spMkLst>
            <pc:docMk/>
            <pc:sldMk cId="2259967023" sldId="2076136379"/>
            <ac:spMk id="81" creationId="{1245D908-BDE2-4087-82F6-3DBC148662F5}"/>
          </ac:spMkLst>
        </pc:spChg>
      </pc:sldChg>
    </pc:docChg>
  </pc:docChgLst>
  <pc:docChgLst>
    <pc:chgData name="Bob German" userId="19671429-1359-457f-bfc1-1be1ee65d4d9" providerId="ADAL" clId="{C2FE7649-A9BF-43C9-956C-B20C7E9A478C}"/>
    <pc:docChg chg="undo custSel modSld">
      <pc:chgData name="Bob German" userId="19671429-1359-457f-bfc1-1be1ee65d4d9" providerId="ADAL" clId="{C2FE7649-A9BF-43C9-956C-B20C7E9A478C}" dt="2021-08-04T16:39:21.162" v="96" actId="207"/>
      <pc:docMkLst>
        <pc:docMk/>
      </pc:docMkLst>
      <pc:sldChg chg="addSp delSp modSp mod delAnim modAnim">
        <pc:chgData name="Bob German" userId="19671429-1359-457f-bfc1-1be1ee65d4d9" providerId="ADAL" clId="{C2FE7649-A9BF-43C9-956C-B20C7E9A478C}" dt="2021-08-04T16:39:21.162" v="96" actId="207"/>
        <pc:sldMkLst>
          <pc:docMk/>
          <pc:sldMk cId="1601799563" sldId="2134805597"/>
        </pc:sldMkLst>
        <pc:spChg chg="mod">
          <ac:chgData name="Bob German" userId="19671429-1359-457f-bfc1-1be1ee65d4d9" providerId="ADAL" clId="{C2FE7649-A9BF-43C9-956C-B20C7E9A478C}" dt="2021-08-04T16:38:00.156" v="91" actId="1076"/>
          <ac:spMkLst>
            <pc:docMk/>
            <pc:sldMk cId="1601799563" sldId="2134805597"/>
            <ac:spMk id="3" creationId="{CBDC9C38-872E-4048-96FE-C321FEF21EC1}"/>
          </ac:spMkLst>
        </pc:spChg>
        <pc:spChg chg="del">
          <ac:chgData name="Bob German" userId="19671429-1359-457f-bfc1-1be1ee65d4d9" providerId="ADAL" clId="{C2FE7649-A9BF-43C9-956C-B20C7E9A478C}" dt="2021-08-04T16:34:50.121" v="1" actId="478"/>
          <ac:spMkLst>
            <pc:docMk/>
            <pc:sldMk cId="1601799563" sldId="2134805597"/>
            <ac:spMk id="4" creationId="{C925B52E-1476-416D-8982-54C69A07AF8D}"/>
          </ac:spMkLst>
        </pc:spChg>
        <pc:spChg chg="mod ord">
          <ac:chgData name="Bob German" userId="19671429-1359-457f-bfc1-1be1ee65d4d9" providerId="ADAL" clId="{C2FE7649-A9BF-43C9-956C-B20C7E9A478C}" dt="2021-08-04T16:37:44.259" v="84" actId="1076"/>
          <ac:spMkLst>
            <pc:docMk/>
            <pc:sldMk cId="1601799563" sldId="2134805597"/>
            <ac:spMk id="5" creationId="{D99E2DB0-70F3-400F-878F-33AE8632B7BC}"/>
          </ac:spMkLst>
        </pc:spChg>
        <pc:spChg chg="mod ord">
          <ac:chgData name="Bob German" userId="19671429-1359-457f-bfc1-1be1ee65d4d9" providerId="ADAL" clId="{C2FE7649-A9BF-43C9-956C-B20C7E9A478C}" dt="2021-08-04T16:39:21.162" v="96" actId="207"/>
          <ac:spMkLst>
            <pc:docMk/>
            <pc:sldMk cId="1601799563" sldId="2134805597"/>
            <ac:spMk id="19" creationId="{A264AE04-BE86-4D8C-9679-3F5CA620D587}"/>
          </ac:spMkLst>
        </pc:spChg>
        <pc:spChg chg="mod">
          <ac:chgData name="Bob German" userId="19671429-1359-457f-bfc1-1be1ee65d4d9" providerId="ADAL" clId="{C2FE7649-A9BF-43C9-956C-B20C7E9A478C}" dt="2021-08-04T16:35:37.579" v="63" actId="20577"/>
          <ac:spMkLst>
            <pc:docMk/>
            <pc:sldMk cId="1601799563" sldId="2134805597"/>
            <ac:spMk id="21" creationId="{4A933F16-4C0B-478D-BD49-5C11797B0365}"/>
          </ac:spMkLst>
        </pc:spChg>
        <pc:spChg chg="add mod">
          <ac:chgData name="Bob German" userId="19671429-1359-457f-bfc1-1be1ee65d4d9" providerId="ADAL" clId="{C2FE7649-A9BF-43C9-956C-B20C7E9A478C}" dt="2021-08-04T16:37:56.806" v="90" actId="571"/>
          <ac:spMkLst>
            <pc:docMk/>
            <pc:sldMk cId="1601799563" sldId="2134805597"/>
            <ac:spMk id="23" creationId="{E1D37EBA-FD88-40FA-A446-4477161B722D}"/>
          </ac:spMkLst>
        </pc:spChg>
        <pc:spChg chg="mod">
          <ac:chgData name="Bob German" userId="19671429-1359-457f-bfc1-1be1ee65d4d9" providerId="ADAL" clId="{C2FE7649-A9BF-43C9-956C-B20C7E9A478C}" dt="2021-08-04T16:36:49.677" v="76" actId="1076"/>
          <ac:spMkLst>
            <pc:docMk/>
            <pc:sldMk cId="1601799563" sldId="2134805597"/>
            <ac:spMk id="36" creationId="{56D73790-2311-4283-8452-924FD514C399}"/>
          </ac:spMkLst>
        </pc:spChg>
        <pc:grpChg chg="del">
          <ac:chgData name="Bob German" userId="19671429-1359-457f-bfc1-1be1ee65d4d9" providerId="ADAL" clId="{C2FE7649-A9BF-43C9-956C-B20C7E9A478C}" dt="2021-08-04T16:34:47.652" v="0" actId="478"/>
          <ac:grpSpMkLst>
            <pc:docMk/>
            <pc:sldMk cId="1601799563" sldId="2134805597"/>
            <ac:grpSpMk id="35" creationId="{833E4F7D-CF7D-4E6B-9661-29A64F9CA2C4}"/>
          </ac:grpSpMkLst>
        </pc:grpChg>
        <pc:grpChg chg="del">
          <ac:chgData name="Bob German" userId="19671429-1359-457f-bfc1-1be1ee65d4d9" providerId="ADAL" clId="{C2FE7649-A9BF-43C9-956C-B20C7E9A478C}" dt="2021-08-04T16:34:47.652" v="0" actId="478"/>
          <ac:grpSpMkLst>
            <pc:docMk/>
            <pc:sldMk cId="1601799563" sldId="2134805597"/>
            <ac:grpSpMk id="37" creationId="{014C80B7-91CA-4FA9-8BB1-76A47527B3A0}"/>
          </ac:grpSpMkLst>
        </pc:grpChg>
        <pc:picChg chg="add mod">
          <ac:chgData name="Bob German" userId="19671429-1359-457f-bfc1-1be1ee65d4d9" providerId="ADAL" clId="{C2FE7649-A9BF-43C9-956C-B20C7E9A478C}" dt="2021-08-04T16:37:40.609" v="82" actId="1076"/>
          <ac:picMkLst>
            <pc:docMk/>
            <pc:sldMk cId="1601799563" sldId="2134805597"/>
            <ac:picMk id="7" creationId="{2987C1F3-D726-45D0-8668-54055A5E906E}"/>
          </ac:picMkLst>
        </pc:picChg>
        <pc:picChg chg="add mod modCrop">
          <ac:chgData name="Bob German" userId="19671429-1359-457f-bfc1-1be1ee65d4d9" providerId="ADAL" clId="{C2FE7649-A9BF-43C9-956C-B20C7E9A478C}" dt="2021-08-04T16:36:27.117" v="75" actId="1076"/>
          <ac:picMkLst>
            <pc:docMk/>
            <pc:sldMk cId="1601799563" sldId="2134805597"/>
            <ac:picMk id="22" creationId="{81D887FC-13AB-4780-89AC-709A06DF93AE}"/>
          </ac:picMkLst>
        </pc:picChg>
        <pc:picChg chg="mod">
          <ac:chgData name="Bob German" userId="19671429-1359-457f-bfc1-1be1ee65d4d9" providerId="ADAL" clId="{C2FE7649-A9BF-43C9-956C-B20C7E9A478C}" dt="2021-08-04T16:35:49.589" v="66" actId="1076"/>
          <ac:picMkLst>
            <pc:docMk/>
            <pc:sldMk cId="1601799563" sldId="2134805597"/>
            <ac:picMk id="34" creationId="{2981E338-2304-4241-B786-78E822ABFB73}"/>
          </ac:picMkLst>
        </pc:picChg>
        <pc:cxnChg chg="ord">
          <ac:chgData name="Bob German" userId="19671429-1359-457f-bfc1-1be1ee65d4d9" providerId="ADAL" clId="{C2FE7649-A9BF-43C9-956C-B20C7E9A478C}" dt="2021-08-04T16:36:53.865" v="77" actId="167"/>
          <ac:cxnSpMkLst>
            <pc:docMk/>
            <pc:sldMk cId="1601799563" sldId="2134805597"/>
            <ac:cxnSpMk id="28" creationId="{B391C88A-438D-4B8C-BBC5-6D26CBEC48F7}"/>
          </ac:cxnSpMkLst>
        </pc:cxnChg>
      </pc:sldChg>
    </pc:docChg>
  </pc:docChgLst>
  <pc:docChgLst>
    <pc:chgData name="Sébastien Levert" userId="ece773f4-084f-4e66-97d9-a9d066f2d75d" providerId="ADAL" clId="{5642846E-4736-4F3E-A99D-3CBD7603BF95}"/>
    <pc:docChg chg="custSel modSld">
      <pc:chgData name="Sébastien Levert" userId="ece773f4-084f-4e66-97d9-a9d066f2d75d" providerId="ADAL" clId="{5642846E-4736-4F3E-A99D-3CBD7603BF95}" dt="2022-03-30T15:56:34.544" v="123" actId="171"/>
      <pc:docMkLst>
        <pc:docMk/>
      </pc:docMkLst>
      <pc:sldChg chg="addSp delSp modSp mod">
        <pc:chgData name="Sébastien Levert" userId="ece773f4-084f-4e66-97d9-a9d066f2d75d" providerId="ADAL" clId="{5642846E-4736-4F3E-A99D-3CBD7603BF95}" dt="2022-03-30T15:56:34.544" v="123" actId="171"/>
        <pc:sldMkLst>
          <pc:docMk/>
          <pc:sldMk cId="4070501225" sldId="2076136392"/>
        </pc:sldMkLst>
        <pc:spChg chg="del">
          <ac:chgData name="Sébastien Levert" userId="ece773f4-084f-4e66-97d9-a9d066f2d75d" providerId="ADAL" clId="{5642846E-4736-4F3E-A99D-3CBD7603BF95}" dt="2022-03-30T15:54:01.389" v="0" actId="478"/>
          <ac:spMkLst>
            <pc:docMk/>
            <pc:sldMk cId="4070501225" sldId="2076136392"/>
            <ac:spMk id="2" creationId="{E7863063-FC48-4913-983B-916947AEF9EF}"/>
          </ac:spMkLst>
        </pc:spChg>
        <pc:spChg chg="mod">
          <ac:chgData name="Sébastien Levert" userId="ece773f4-084f-4e66-97d9-a9d066f2d75d" providerId="ADAL" clId="{5642846E-4736-4F3E-A99D-3CBD7603BF95}" dt="2022-03-30T15:54:54.870" v="113" actId="20577"/>
          <ac:spMkLst>
            <pc:docMk/>
            <pc:sldMk cId="4070501225" sldId="2076136392"/>
            <ac:spMk id="6" creationId="{1DDAF7D9-4FBB-BF41-BE8F-9D98E035D8FF}"/>
          </ac:spMkLst>
        </pc:spChg>
        <pc:picChg chg="add mod ord">
          <ac:chgData name="Sébastien Levert" userId="ece773f4-084f-4e66-97d9-a9d066f2d75d" providerId="ADAL" clId="{5642846E-4736-4F3E-A99D-3CBD7603BF95}" dt="2022-03-30T15:56:34.544" v="123" actId="171"/>
          <ac:picMkLst>
            <pc:docMk/>
            <pc:sldMk cId="4070501225" sldId="2076136392"/>
            <ac:picMk id="21" creationId="{3E00BEE8-4C40-CC56-FB5B-B9103D9552D0}"/>
          </ac:picMkLst>
        </pc:picChg>
        <pc:picChg chg="mod">
          <ac:chgData name="Sébastien Levert" userId="ece773f4-084f-4e66-97d9-a9d066f2d75d" providerId="ADAL" clId="{5642846E-4736-4F3E-A99D-3CBD7603BF95}" dt="2022-03-30T15:56:31.799" v="121" actId="1076"/>
          <ac:picMkLst>
            <pc:docMk/>
            <pc:sldMk cId="4070501225" sldId="2076136392"/>
            <ac:picMk id="28" creationId="{4AF9B224-7D2B-44CF-B025-5056C14433E5}"/>
          </ac:picMkLst>
        </pc:picChg>
        <pc:picChg chg="del">
          <ac:chgData name="Sébastien Levert" userId="ece773f4-084f-4e66-97d9-a9d066f2d75d" providerId="ADAL" clId="{5642846E-4736-4F3E-A99D-3CBD7603BF95}" dt="2022-03-30T15:56:12.142" v="114" actId="478"/>
          <ac:picMkLst>
            <pc:docMk/>
            <pc:sldMk cId="4070501225" sldId="2076136392"/>
            <ac:picMk id="29" creationId="{74BFE661-6008-4680-B46A-16269DDF9A39}"/>
          </ac:picMkLst>
        </pc:picChg>
      </pc:sldChg>
    </pc:docChg>
  </pc:docChgLst>
  <pc:docChgLst>
    <pc:chgData name="Bert Jansen" userId="60478ee6-b91e-4777-b5ab-ff75f809c97c" providerId="ADAL" clId="{97AFD2C6-FDD9-4017-9523-C7683E637FD9}"/>
    <pc:docChg chg="undo redo custSel modSld">
      <pc:chgData name="Bert Jansen" userId="60478ee6-b91e-4777-b5ab-ff75f809c97c" providerId="ADAL" clId="{97AFD2C6-FDD9-4017-9523-C7683E637FD9}" dt="2022-02-17T14:48:54.826" v="173" actId="1076"/>
      <pc:docMkLst>
        <pc:docMk/>
      </pc:docMkLst>
      <pc:sldChg chg="addSp delSp modSp mod">
        <pc:chgData name="Bert Jansen" userId="60478ee6-b91e-4777-b5ab-ff75f809c97c" providerId="ADAL" clId="{97AFD2C6-FDD9-4017-9523-C7683E637FD9}" dt="2022-02-17T14:48:54.826" v="173" actId="1076"/>
        <pc:sldMkLst>
          <pc:docMk/>
          <pc:sldMk cId="2259967023" sldId="2076136379"/>
        </pc:sldMkLst>
        <pc:spChg chg="add mod">
          <ac:chgData name="Bert Jansen" userId="60478ee6-b91e-4777-b5ab-ff75f809c97c" providerId="ADAL" clId="{97AFD2C6-FDD9-4017-9523-C7683E637FD9}" dt="2022-02-17T14:48:54.826" v="173" actId="1076"/>
          <ac:spMkLst>
            <pc:docMk/>
            <pc:sldMk cId="2259967023" sldId="2076136379"/>
            <ac:spMk id="3" creationId="{D6047691-A818-4ED4-935C-0AE3BB1F4EFC}"/>
          </ac:spMkLst>
        </pc:spChg>
        <pc:spChg chg="del">
          <ac:chgData name="Bert Jansen" userId="60478ee6-b91e-4777-b5ab-ff75f809c97c" providerId="ADAL" clId="{97AFD2C6-FDD9-4017-9523-C7683E637FD9}" dt="2022-02-17T07:11:29.748" v="0" actId="478"/>
          <ac:spMkLst>
            <pc:docMk/>
            <pc:sldMk cId="2259967023" sldId="2076136379"/>
            <ac:spMk id="44" creationId="{288C06C0-2791-40D8-83AC-F937DAEEDBB2}"/>
          </ac:spMkLst>
        </pc:spChg>
        <pc:spChg chg="mod">
          <ac:chgData name="Bert Jansen" userId="60478ee6-b91e-4777-b5ab-ff75f809c97c" providerId="ADAL" clId="{97AFD2C6-FDD9-4017-9523-C7683E637FD9}" dt="2022-02-17T07:18:10.531" v="150" actId="20577"/>
          <ac:spMkLst>
            <pc:docMk/>
            <pc:sldMk cId="2259967023" sldId="2076136379"/>
            <ac:spMk id="79" creationId="{BC688EBE-40B5-498C-91C5-18E7EAB6AFFE}"/>
          </ac:spMkLst>
        </pc:spChg>
        <pc:spChg chg="mod">
          <ac:chgData name="Bert Jansen" userId="60478ee6-b91e-4777-b5ab-ff75f809c97c" providerId="ADAL" clId="{97AFD2C6-FDD9-4017-9523-C7683E637FD9}" dt="2022-02-17T07:18:16.669" v="152" actId="20577"/>
          <ac:spMkLst>
            <pc:docMk/>
            <pc:sldMk cId="2259967023" sldId="2076136379"/>
            <ac:spMk id="81" creationId="{1245D908-BDE2-4087-82F6-3DBC148662F5}"/>
          </ac:spMkLst>
        </pc:spChg>
      </pc:sldChg>
      <pc:sldChg chg="addSp delSp modSp mod">
        <pc:chgData name="Bert Jansen" userId="60478ee6-b91e-4777-b5ab-ff75f809c97c" providerId="ADAL" clId="{97AFD2C6-FDD9-4017-9523-C7683E637FD9}" dt="2022-02-17T14:47:55.586" v="167" actId="207"/>
        <pc:sldMkLst>
          <pc:docMk/>
          <pc:sldMk cId="1884761934" sldId="2076136381"/>
        </pc:sldMkLst>
        <pc:spChg chg="add mod">
          <ac:chgData name="Bert Jansen" userId="60478ee6-b91e-4777-b5ab-ff75f809c97c" providerId="ADAL" clId="{97AFD2C6-FDD9-4017-9523-C7683E637FD9}" dt="2022-02-17T14:47:55.586" v="167" actId="207"/>
          <ac:spMkLst>
            <pc:docMk/>
            <pc:sldMk cId="1884761934" sldId="2076136381"/>
            <ac:spMk id="5" creationId="{9F94E48E-196D-4F82-A3E3-3F4C71E5786F}"/>
          </ac:spMkLst>
        </pc:spChg>
        <pc:spChg chg="add del mod">
          <ac:chgData name="Bert Jansen" userId="60478ee6-b91e-4777-b5ab-ff75f809c97c" providerId="ADAL" clId="{97AFD2C6-FDD9-4017-9523-C7683E637FD9}" dt="2022-02-17T14:47:03.537" v="156" actId="22"/>
          <ac:spMkLst>
            <pc:docMk/>
            <pc:sldMk cId="1884761934" sldId="2076136381"/>
            <ac:spMk id="33" creationId="{5C273F77-342D-44EB-8407-E944DB517FE1}"/>
          </ac:spMkLst>
        </pc:spChg>
      </pc:sldChg>
    </pc:docChg>
  </pc:docChgLst>
  <pc:docChgLst>
    <pc:chgData name="David Warner" userId="S::davidwarner@microsoft.com::51ffa14d-fdfd-4571-a787-ad4b3bb92711" providerId="AD" clId="Web-{1EFB1359-7C8E-46D8-8655-E3302945932E}"/>
    <pc:docChg chg="modSld">
      <pc:chgData name="David Warner" userId="S::davidwarner@microsoft.com::51ffa14d-fdfd-4571-a787-ad4b3bb92711" providerId="AD" clId="Web-{1EFB1359-7C8E-46D8-8655-E3302945932E}" dt="2022-03-22T19:20:10.835" v="5" actId="20577"/>
      <pc:docMkLst>
        <pc:docMk/>
      </pc:docMkLst>
      <pc:sldChg chg="modSp">
        <pc:chgData name="David Warner" userId="S::davidwarner@microsoft.com::51ffa14d-fdfd-4571-a787-ad4b3bb92711" providerId="AD" clId="Web-{1EFB1359-7C8E-46D8-8655-E3302945932E}" dt="2022-03-22T19:19:54.990" v="3" actId="20577"/>
        <pc:sldMkLst>
          <pc:docMk/>
          <pc:sldMk cId="3158043784" sldId="2068"/>
        </pc:sldMkLst>
        <pc:spChg chg="mod">
          <ac:chgData name="David Warner" userId="S::davidwarner@microsoft.com::51ffa14d-fdfd-4571-a787-ad4b3bb92711" providerId="AD" clId="Web-{1EFB1359-7C8E-46D8-8655-E3302945932E}" dt="2022-03-22T19:19:54.990" v="3" actId="20577"/>
          <ac:spMkLst>
            <pc:docMk/>
            <pc:sldMk cId="3158043784" sldId="2068"/>
            <ac:spMk id="8" creationId="{00000000-0000-0000-0000-000000000000}"/>
          </ac:spMkLst>
        </pc:spChg>
      </pc:sldChg>
      <pc:sldChg chg="modSp">
        <pc:chgData name="David Warner" userId="S::davidwarner@microsoft.com::51ffa14d-fdfd-4571-a787-ad4b3bb92711" providerId="AD" clId="Web-{1EFB1359-7C8E-46D8-8655-E3302945932E}" dt="2022-03-22T19:20:10.835" v="5" actId="20577"/>
        <pc:sldMkLst>
          <pc:docMk/>
          <pc:sldMk cId="1056590613" sldId="2076135999"/>
        </pc:sldMkLst>
        <pc:spChg chg="mod">
          <ac:chgData name="David Warner" userId="S::davidwarner@microsoft.com::51ffa14d-fdfd-4571-a787-ad4b3bb92711" providerId="AD" clId="Web-{1EFB1359-7C8E-46D8-8655-E3302945932E}" dt="2022-03-22T19:20:10.835" v="5" actId="20577"/>
          <ac:spMkLst>
            <pc:docMk/>
            <pc:sldMk cId="1056590613" sldId="2076135999"/>
            <ac:spMk id="10" creationId="{2F9D74B7-8175-43F4-B9E3-807C4AE2FA45}"/>
          </ac:spMkLst>
        </pc:spChg>
      </pc:sldChg>
    </pc:docChg>
  </pc:docChgLst>
  <pc:docChgLst>
    <pc:chgData name="David Warner" userId="S::david_dwarnerii.com#ext#@microsoft.onmicrosoft.com::acafcf14-4098-4a83-9425-e73571277a06" providerId="AD" clId="Web-{BEDC8A20-0B54-45F9-BF6D-C8163620FADE}"/>
    <pc:docChg chg="modSld">
      <pc:chgData name="David Warner" userId="S::david_dwarnerii.com#ext#@microsoft.onmicrosoft.com::acafcf14-4098-4a83-9425-e73571277a06" providerId="AD" clId="Web-{BEDC8A20-0B54-45F9-BF6D-C8163620FADE}" dt="2021-10-13T20:44:43.058" v="10" actId="20577"/>
      <pc:docMkLst>
        <pc:docMk/>
      </pc:docMkLst>
      <pc:sldChg chg="addSp modSp">
        <pc:chgData name="David Warner" userId="S::david_dwarnerii.com#ext#@microsoft.onmicrosoft.com::acafcf14-4098-4a83-9425-e73571277a06" providerId="AD" clId="Web-{BEDC8A20-0B54-45F9-BF6D-C8163620FADE}" dt="2021-10-13T20:44:43.058" v="10" actId="20577"/>
        <pc:sldMkLst>
          <pc:docMk/>
          <pc:sldMk cId="2225302410" sldId="2134805599"/>
        </pc:sldMkLst>
        <pc:spChg chg="mod">
          <ac:chgData name="David Warner" userId="S::david_dwarnerii.com#ext#@microsoft.onmicrosoft.com::acafcf14-4098-4a83-9425-e73571277a06" providerId="AD" clId="Web-{BEDC8A20-0B54-45F9-BF6D-C8163620FADE}" dt="2021-10-13T20:44:43.058" v="10"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BEDC8A20-0B54-45F9-BF6D-C8163620FADE}" dt="2021-10-13T20:44:33.651" v="5" actId="1076"/>
          <ac:picMkLst>
            <pc:docMk/>
            <pc:sldMk cId="2225302410" sldId="2134805599"/>
            <ac:picMk id="16" creationId="{22348599-353F-440D-9DC3-0F2F935CC2B0}"/>
          </ac:picMkLst>
        </pc:picChg>
        <pc:picChg chg="add mod">
          <ac:chgData name="David Warner" userId="S::david_dwarnerii.com#ext#@microsoft.onmicrosoft.com::acafcf14-4098-4a83-9425-e73571277a06" providerId="AD" clId="Web-{BEDC8A20-0B54-45F9-BF6D-C8163620FADE}" dt="2021-10-13T20:44:28.604" v="4" actId="1076"/>
          <ac:picMkLst>
            <pc:docMk/>
            <pc:sldMk cId="2225302410" sldId="2134805599"/>
            <ac:picMk id="17" creationId="{CA8B53D9-582C-4955-AB1E-357EDF1E6EC9}"/>
          </ac:picMkLst>
        </pc:picChg>
        <pc:picChg chg="mod">
          <ac:chgData name="David Warner" userId="S::david_dwarnerii.com#ext#@microsoft.onmicrosoft.com::acafcf14-4098-4a83-9425-e73571277a06" providerId="AD" clId="Web-{BEDC8A20-0B54-45F9-BF6D-C8163620FADE}" dt="2021-10-13T20:44:36.823" v="6" actId="1076"/>
          <ac:picMkLst>
            <pc:docMk/>
            <pc:sldMk cId="2225302410" sldId="2134805599"/>
            <ac:picMk id="19" creationId="{416758A2-541B-465E-AED2-E6037DEF47B5}"/>
          </ac:picMkLst>
        </pc:picChg>
      </pc:sldChg>
    </pc:docChg>
  </pc:docChgLst>
  <pc:docChgLst>
    <pc:chgData name="David Warner" userId="S::david_dwarnerii.com#ext#@microsoft.onmicrosoft.com::acafcf14-4098-4a83-9425-e73571277a06" providerId="AD" clId="Web-{FC763561-EDCD-441D-9584-52871937DC8B}"/>
    <pc:docChg chg="modSld">
      <pc:chgData name="David Warner" userId="S::david_dwarnerii.com#ext#@microsoft.onmicrosoft.com::acafcf14-4098-4a83-9425-e73571277a06" providerId="AD" clId="Web-{FC763561-EDCD-441D-9584-52871937DC8B}" dt="2022-02-03T20:37:45.699" v="1"/>
      <pc:docMkLst>
        <pc:docMk/>
      </pc:docMkLst>
      <pc:sldChg chg="addSp delSp">
        <pc:chgData name="David Warner" userId="S::david_dwarnerii.com#ext#@microsoft.onmicrosoft.com::acafcf14-4098-4a83-9425-e73571277a06" providerId="AD" clId="Web-{FC763561-EDCD-441D-9584-52871937DC8B}" dt="2022-02-03T20:37:45.699" v="1"/>
        <pc:sldMkLst>
          <pc:docMk/>
          <pc:sldMk cId="2225302410" sldId="2134805599"/>
        </pc:sldMkLst>
        <pc:spChg chg="del">
          <ac:chgData name="David Warner" userId="S::david_dwarnerii.com#ext#@microsoft.onmicrosoft.com::acafcf14-4098-4a83-9425-e73571277a06" providerId="AD" clId="Web-{FC763561-EDCD-441D-9584-52871937DC8B}" dt="2022-02-03T20:37:45.058" v="0"/>
          <ac:spMkLst>
            <pc:docMk/>
            <pc:sldMk cId="2225302410" sldId="2134805599"/>
            <ac:spMk id="6" creationId="{1A0FBB2A-365D-48F0-9B49-0474314C6958}"/>
          </ac:spMkLst>
        </pc:spChg>
        <pc:spChg chg="add">
          <ac:chgData name="David Warner" userId="S::david_dwarnerii.com#ext#@microsoft.onmicrosoft.com::acafcf14-4098-4a83-9425-e73571277a06" providerId="AD" clId="Web-{FC763561-EDCD-441D-9584-52871937DC8B}" dt="2022-02-03T20:37:45.699" v="1"/>
          <ac:spMkLst>
            <pc:docMk/>
            <pc:sldMk cId="2225302410" sldId="2134805599"/>
            <ac:spMk id="9" creationId="{D377995B-25AA-4D58-B728-1192D6A5EB84}"/>
          </ac:spMkLst>
        </pc:spChg>
      </pc:sldChg>
    </pc:docChg>
  </pc:docChgLst>
  <pc:docChgLst>
    <pc:chgData name="David Warner" userId="S::david_dwarnerii.com#ext#@microsoft.onmicrosoft.com::acafcf14-4098-4a83-9425-e73571277a06" providerId="AD" clId="Web-{C8C26C6E-A47B-47DF-8538-CBA2FAF4AC18}"/>
    <pc:docChg chg="addSld modSld modMainMaster modSection">
      <pc:chgData name="David Warner" userId="S::david_dwarnerii.com#ext#@microsoft.onmicrosoft.com::acafcf14-4098-4a83-9425-e73571277a06" providerId="AD" clId="Web-{C8C26C6E-A47B-47DF-8538-CBA2FAF4AC18}" dt="2021-12-23T14:07:54.621" v="4"/>
      <pc:docMkLst>
        <pc:docMk/>
      </pc:docMkLst>
      <pc:sldChg chg="mod modShow">
        <pc:chgData name="David Warner" userId="S::david_dwarnerii.com#ext#@microsoft.onmicrosoft.com::acafcf14-4098-4a83-9425-e73571277a06" providerId="AD" clId="Web-{C8C26C6E-A47B-47DF-8538-CBA2FAF4AC18}" dt="2021-12-23T14:07:54.621" v="4"/>
        <pc:sldMkLst>
          <pc:docMk/>
          <pc:sldMk cId="2752873781" sldId="2076137773"/>
        </pc:sldMkLst>
      </pc:sldChg>
      <pc:sldChg chg="modSp add">
        <pc:chgData name="David Warner" userId="S::david_dwarnerii.com#ext#@microsoft.onmicrosoft.com::acafcf14-4098-4a83-9425-e73571277a06" providerId="AD" clId="Web-{C8C26C6E-A47B-47DF-8538-CBA2FAF4AC18}" dt="2021-12-23T14:07:48.417" v="3" actId="20577"/>
        <pc:sldMkLst>
          <pc:docMk/>
          <pc:sldMk cId="2618207992" sldId="2134805608"/>
        </pc:sldMkLst>
        <pc:spChg chg="mod">
          <ac:chgData name="David Warner" userId="S::david_dwarnerii.com#ext#@microsoft.onmicrosoft.com::acafcf14-4098-4a83-9425-e73571277a06" providerId="AD" clId="Web-{C8C26C6E-A47B-47DF-8538-CBA2FAF4AC18}" dt="2021-12-23T14:07:48.417" v="3" actId="20577"/>
          <ac:spMkLst>
            <pc:docMk/>
            <pc:sldMk cId="2618207992" sldId="2134805608"/>
            <ac:spMk id="19" creationId="{B96EE522-6672-435D-A47F-0B904BCE8C3A}"/>
          </ac:spMkLst>
        </pc:spChg>
      </pc:sldChg>
      <pc:sldMasterChg chg="addSldLayout modSldLayout">
        <pc:chgData name="David Warner" userId="S::david_dwarnerii.com#ext#@microsoft.onmicrosoft.com::acafcf14-4098-4a83-9425-e73571277a06" providerId="AD" clId="Web-{C8C26C6E-A47B-47DF-8538-CBA2FAF4AC18}" dt="2021-12-23T14:07:31.010" v="0"/>
        <pc:sldMasterMkLst>
          <pc:docMk/>
          <pc:sldMasterMk cId="3588427678" sldId="2147484668"/>
        </pc:sldMasterMkLst>
        <pc:sldLayoutChg chg="add">
          <pc:chgData name="David Warner" userId="S::david_dwarnerii.com#ext#@microsoft.onmicrosoft.com::acafcf14-4098-4a83-9425-e73571277a06" providerId="AD" clId="Web-{C8C26C6E-A47B-47DF-8538-CBA2FAF4AC18}" dt="2021-12-23T14:07:31.010" v="0"/>
          <pc:sldLayoutMkLst>
            <pc:docMk/>
            <pc:sldMasterMk cId="3588427678" sldId="2147484668"/>
            <pc:sldLayoutMk cId="374222340" sldId="2147484612"/>
          </pc:sldLayoutMkLst>
        </pc:sldLayoutChg>
        <pc:sldLayoutChg chg="add">
          <pc:chgData name="David Warner" userId="S::david_dwarnerii.com#ext#@microsoft.onmicrosoft.com::acafcf14-4098-4a83-9425-e73571277a06" providerId="AD" clId="Web-{C8C26C6E-A47B-47DF-8538-CBA2FAF4AC18}" dt="2021-12-23T14:07:31.010" v="0"/>
          <pc:sldLayoutMkLst>
            <pc:docMk/>
            <pc:sldMasterMk cId="3588427678" sldId="2147484668"/>
            <pc:sldLayoutMk cId="1578242568" sldId="2147484635"/>
          </pc:sldLayoutMkLst>
        </pc:sldLayoutChg>
        <pc:sldLayoutChg chg="add">
          <pc:chgData name="David Warner" userId="S::david_dwarnerii.com#ext#@microsoft.onmicrosoft.com::acafcf14-4098-4a83-9425-e73571277a06" providerId="AD" clId="Web-{C8C26C6E-A47B-47DF-8538-CBA2FAF4AC18}" dt="2021-12-23T14:07:31.010" v="0"/>
          <pc:sldLayoutMkLst>
            <pc:docMk/>
            <pc:sldMasterMk cId="3588427678" sldId="2147484668"/>
            <pc:sldLayoutMk cId="2244901092" sldId="2147484697"/>
          </pc:sldLayoutMkLst>
        </pc:sldLayoutChg>
        <pc:sldLayoutChg chg="add">
          <pc:chgData name="David Warner" userId="S::david_dwarnerii.com#ext#@microsoft.onmicrosoft.com::acafcf14-4098-4a83-9425-e73571277a06" providerId="AD" clId="Web-{C8C26C6E-A47B-47DF-8538-CBA2FAF4AC18}" dt="2021-12-23T14:07:31.010" v="0"/>
          <pc:sldLayoutMkLst>
            <pc:docMk/>
            <pc:sldMasterMk cId="3588427678" sldId="2147484668"/>
            <pc:sldLayoutMk cId="4010100743" sldId="2147484698"/>
          </pc:sldLayoutMkLst>
        </pc:sldLayoutChg>
        <pc:sldLayoutChg chg="replId">
          <pc:chgData name="David Warner" userId="S::david_dwarnerii.com#ext#@microsoft.onmicrosoft.com::acafcf14-4098-4a83-9425-e73571277a06" providerId="AD" clId="Web-{C8C26C6E-A47B-47DF-8538-CBA2FAF4AC18}" dt="2021-12-23T14:07:31.010" v="0"/>
          <pc:sldLayoutMkLst>
            <pc:docMk/>
            <pc:sldMasterMk cId="3588427678" sldId="2147484668"/>
            <pc:sldLayoutMk cId="3063479902" sldId="2147484699"/>
          </pc:sldLayoutMkLst>
        </pc:sldLayoutChg>
      </pc:sldMasterChg>
    </pc:docChg>
  </pc:docChgLst>
  <pc:docChgLst>
    <pc:chgData name="Paul Bullock" userId="162dc284-9901-47a4-bdd1-300eada006b4" providerId="ADAL" clId="{8303EE4D-C045-45D5-90B1-55C97951E39C}"/>
    <pc:docChg chg="undo custSel modSld">
      <pc:chgData name="Paul Bullock" userId="162dc284-9901-47a4-bdd1-300eada006b4" providerId="ADAL" clId="{8303EE4D-C045-45D5-90B1-55C97951E39C}" dt="2022-02-02T18:10:02.811" v="93" actId="20577"/>
      <pc:docMkLst>
        <pc:docMk/>
      </pc:docMkLst>
      <pc:sldChg chg="delSp modSp mod">
        <pc:chgData name="Paul Bullock" userId="162dc284-9901-47a4-bdd1-300eada006b4" providerId="ADAL" clId="{8303EE4D-C045-45D5-90B1-55C97951E39C}" dt="2022-02-02T18:10:02.811" v="93" actId="20577"/>
        <pc:sldMkLst>
          <pc:docMk/>
          <pc:sldMk cId="1374769157" sldId="2076137639"/>
        </pc:sldMkLst>
        <pc:spChg chg="del">
          <ac:chgData name="Paul Bullock" userId="162dc284-9901-47a4-bdd1-300eada006b4" providerId="ADAL" clId="{8303EE4D-C045-45D5-90B1-55C97951E39C}" dt="2022-02-02T18:06:56.814" v="0" actId="478"/>
          <ac:spMkLst>
            <pc:docMk/>
            <pc:sldMk cId="1374769157" sldId="2076137639"/>
            <ac:spMk id="2" creationId="{1A7AFA1F-5C74-4D3F-9B66-8D16D34770EA}"/>
          </ac:spMkLst>
        </pc:spChg>
        <pc:spChg chg="mod">
          <ac:chgData name="Paul Bullock" userId="162dc284-9901-47a4-bdd1-300eada006b4" providerId="ADAL" clId="{8303EE4D-C045-45D5-90B1-55C97951E39C}" dt="2022-02-02T18:10:02.811" v="93" actId="20577"/>
          <ac:spMkLst>
            <pc:docMk/>
            <pc:sldMk cId="1374769157" sldId="2076137639"/>
            <ac:spMk id="5" creationId="{612C861E-93AA-4B5D-8907-782E4E0AF916}"/>
          </ac:spMkLst>
        </pc:spChg>
      </pc:sldChg>
    </pc:docChg>
  </pc:docChgLst>
  <pc:docChgLst>
    <pc:chgData name="Natalie Pienkowska (SHE/THEY)" userId="S::napienko@microsoft.com::b8324740-2fe1-4348-99c9-113a8b16e801" providerId="AD" clId="Web-{511F5CFF-EDF3-DCF6-6D69-E027132B0F14}"/>
    <pc:docChg chg="modSld">
      <pc:chgData name="Natalie Pienkowska (SHE/THEY)" userId="S::napienko@microsoft.com::b8324740-2fe1-4348-99c9-113a8b16e801" providerId="AD" clId="Web-{511F5CFF-EDF3-DCF6-6D69-E027132B0F14}" dt="2022-07-06T15:27:37.541" v="194" actId="20577"/>
      <pc:docMkLst>
        <pc:docMk/>
      </pc:docMkLst>
      <pc:sldChg chg="modSp">
        <pc:chgData name="Natalie Pienkowska (SHE/THEY)" userId="S::napienko@microsoft.com::b8324740-2fe1-4348-99c9-113a8b16e801" providerId="AD" clId="Web-{511F5CFF-EDF3-DCF6-6D69-E027132B0F14}" dt="2022-07-06T15:27:37.541" v="194" actId="20577"/>
        <pc:sldMkLst>
          <pc:docMk/>
          <pc:sldMk cId="2092425869" sldId="2134805609"/>
        </pc:sldMkLst>
        <pc:spChg chg="mod">
          <ac:chgData name="Natalie Pienkowska (SHE/THEY)" userId="S::napienko@microsoft.com::b8324740-2fe1-4348-99c9-113a8b16e801" providerId="AD" clId="Web-{511F5CFF-EDF3-DCF6-6D69-E027132B0F14}" dt="2022-07-06T15:27:37.541" v="194" actId="20577"/>
          <ac:spMkLst>
            <pc:docMk/>
            <pc:sldMk cId="2092425869" sldId="2134805609"/>
            <ac:spMk id="6" creationId="{1DDAF7D9-4FBB-BF41-BE8F-9D98E035D8FF}"/>
          </ac:spMkLst>
        </pc:spChg>
      </pc:sldChg>
    </pc:docChg>
  </pc:docChgLst>
  <pc:docChgLst>
    <pc:chgData name="Vesa Juvonen" userId="c7243be1-99a3-4752-ab2a-0cf698cf8236" providerId="ADAL" clId="{3E60251B-F64C-4C17-A25C-DE330331B29D}"/>
    <pc:docChg chg="modSld">
      <pc:chgData name="Vesa Juvonen" userId="c7243be1-99a3-4752-ab2a-0cf698cf8236" providerId="ADAL" clId="{3E60251B-F64C-4C17-A25C-DE330331B29D}" dt="2022-05-26T13:53:02.176" v="3" actId="1076"/>
      <pc:docMkLst>
        <pc:docMk/>
      </pc:docMkLst>
      <pc:sldChg chg="modSp mod">
        <pc:chgData name="Vesa Juvonen" userId="c7243be1-99a3-4752-ab2a-0cf698cf8236" providerId="ADAL" clId="{3E60251B-F64C-4C17-A25C-DE330331B29D}" dt="2022-05-26T13:53:02.176" v="3" actId="1076"/>
        <pc:sldMkLst>
          <pc:docMk/>
          <pc:sldMk cId="357588276" sldId="2076136388"/>
        </pc:sldMkLst>
        <pc:spChg chg="mod">
          <ac:chgData name="Vesa Juvonen" userId="c7243be1-99a3-4752-ab2a-0cf698cf8236" providerId="ADAL" clId="{3E60251B-F64C-4C17-A25C-DE330331B29D}" dt="2022-05-26T13:53:02.176" v="3" actId="1076"/>
          <ac:spMkLst>
            <pc:docMk/>
            <pc:sldMk cId="357588276" sldId="2076136388"/>
            <ac:spMk id="10" creationId="{8D885159-F141-510E-5E25-201E66E62EA7}"/>
          </ac:spMkLst>
        </pc:spChg>
      </pc:sldChg>
      <pc:sldChg chg="modSp mod">
        <pc:chgData name="Vesa Juvonen" userId="c7243be1-99a3-4752-ab2a-0cf698cf8236" providerId="ADAL" clId="{3E60251B-F64C-4C17-A25C-DE330331B29D}" dt="2022-05-26T13:52:54.158" v="2" actId="1076"/>
        <pc:sldMkLst>
          <pc:docMk/>
          <pc:sldMk cId="1964942243" sldId="2076137768"/>
        </pc:sldMkLst>
        <pc:spChg chg="mod">
          <ac:chgData name="Vesa Juvonen" userId="c7243be1-99a3-4752-ab2a-0cf698cf8236" providerId="ADAL" clId="{3E60251B-F64C-4C17-A25C-DE330331B29D}" dt="2022-05-26T13:52:54.158" v="2" actId="1076"/>
          <ac:spMkLst>
            <pc:docMk/>
            <pc:sldMk cId="1964942243" sldId="2076137768"/>
            <ac:spMk id="11" creationId="{77D6A32C-2FAF-4DEF-96BA-B931766DDB7F}"/>
          </ac:spMkLst>
        </pc:spChg>
      </pc:sldChg>
    </pc:docChg>
  </pc:docChgLst>
  <pc:docChgLst>
    <pc:chgData name="Vesa Juvonen" userId="c7243be1-99a3-4752-ab2a-0cf698cf8236" providerId="ADAL" clId="{E8112F04-ED27-479E-95EF-C08B88604E32}"/>
    <pc:docChg chg="custSel modSld">
      <pc:chgData name="Vesa Juvonen" userId="c7243be1-99a3-4752-ab2a-0cf698cf8236" providerId="ADAL" clId="{E8112F04-ED27-479E-95EF-C08B88604E32}" dt="2021-12-20T11:27:43.778" v="9" actId="21"/>
      <pc:docMkLst>
        <pc:docMk/>
      </pc:docMkLst>
      <pc:sldChg chg="addSp delSp modSp mod">
        <pc:chgData name="Vesa Juvonen" userId="c7243be1-99a3-4752-ab2a-0cf698cf8236" providerId="ADAL" clId="{E8112F04-ED27-479E-95EF-C08B88604E32}" dt="2021-12-20T11:27:43.778" v="9" actId="21"/>
        <pc:sldMkLst>
          <pc:docMk/>
          <pc:sldMk cId="3158043784" sldId="2068"/>
        </pc:sldMkLst>
        <pc:picChg chg="add del mod">
          <ac:chgData name="Vesa Juvonen" userId="c7243be1-99a3-4752-ab2a-0cf698cf8236" providerId="ADAL" clId="{E8112F04-ED27-479E-95EF-C08B88604E32}" dt="2021-12-20T11:27:24.288" v="4" actId="21"/>
          <ac:picMkLst>
            <pc:docMk/>
            <pc:sldMk cId="3158043784" sldId="2068"/>
            <ac:picMk id="3" creationId="{D3306809-4D98-4BE1-9252-B16FCDB0347C}"/>
          </ac:picMkLst>
        </pc:picChg>
        <pc:picChg chg="add del mod">
          <ac:chgData name="Vesa Juvonen" userId="c7243be1-99a3-4752-ab2a-0cf698cf8236" providerId="ADAL" clId="{E8112F04-ED27-479E-95EF-C08B88604E32}" dt="2021-12-20T11:27:43.778" v="9" actId="21"/>
          <ac:picMkLst>
            <pc:docMk/>
            <pc:sldMk cId="3158043784" sldId="2068"/>
            <ac:picMk id="10" creationId="{35C15B15-E322-4753-B454-37BE70845D0B}"/>
          </ac:picMkLst>
        </pc:picChg>
      </pc:sldChg>
    </pc:docChg>
  </pc:docChgLst>
  <pc:docChgLst>
    <pc:chgData name="Bert Jansen" userId="60478ee6-b91e-4777-b5ab-ff75f809c97c" providerId="ADAL" clId="{690C27B3-D140-4ED0-BC12-3E0681E67DCA}"/>
    <pc:docChg chg="modSld">
      <pc:chgData name="Bert Jansen" userId="60478ee6-b91e-4777-b5ab-ff75f809c97c" providerId="ADAL" clId="{690C27B3-D140-4ED0-BC12-3E0681E67DCA}" dt="2021-09-02T09:57:15.116" v="25" actId="166"/>
      <pc:docMkLst>
        <pc:docMk/>
      </pc:docMkLst>
      <pc:sldChg chg="modSp mod">
        <pc:chgData name="Bert Jansen" userId="60478ee6-b91e-4777-b5ab-ff75f809c97c" providerId="ADAL" clId="{690C27B3-D140-4ED0-BC12-3E0681E67DCA}" dt="2021-09-02T09:56:54.564" v="24" actId="166"/>
        <pc:sldMkLst>
          <pc:docMk/>
          <pc:sldMk cId="2259967023" sldId="2076136379"/>
        </pc:sldMkLst>
        <pc:spChg chg="ord">
          <ac:chgData name="Bert Jansen" userId="60478ee6-b91e-4777-b5ab-ff75f809c97c" providerId="ADAL" clId="{690C27B3-D140-4ED0-BC12-3E0681E67DCA}" dt="2021-09-02T09:56:54.564" v="24" actId="166"/>
          <ac:spMkLst>
            <pc:docMk/>
            <pc:sldMk cId="2259967023" sldId="2076136379"/>
            <ac:spMk id="38" creationId="{57B24740-2702-48F7-9662-72DC62FDA166}"/>
          </ac:spMkLst>
        </pc:spChg>
        <pc:spChg chg="mod">
          <ac:chgData name="Bert Jansen" userId="60478ee6-b91e-4777-b5ab-ff75f809c97c" providerId="ADAL" clId="{690C27B3-D140-4ED0-BC12-3E0681E67DCA}" dt="2021-09-02T09:55:11.764" v="23" actId="20577"/>
          <ac:spMkLst>
            <pc:docMk/>
            <pc:sldMk cId="2259967023" sldId="2076136379"/>
            <ac:spMk id="79" creationId="{BC688EBE-40B5-498C-91C5-18E7EAB6AFFE}"/>
          </ac:spMkLst>
        </pc:spChg>
      </pc:sldChg>
      <pc:sldChg chg="modSp mod">
        <pc:chgData name="Bert Jansen" userId="60478ee6-b91e-4777-b5ab-ff75f809c97c" providerId="ADAL" clId="{690C27B3-D140-4ED0-BC12-3E0681E67DCA}" dt="2021-09-02T09:57:15.116" v="25" actId="166"/>
        <pc:sldMkLst>
          <pc:docMk/>
          <pc:sldMk cId="1884761934" sldId="2076136381"/>
        </pc:sldMkLst>
        <pc:spChg chg="ord">
          <ac:chgData name="Bert Jansen" userId="60478ee6-b91e-4777-b5ab-ff75f809c97c" providerId="ADAL" clId="{690C27B3-D140-4ED0-BC12-3E0681E67DCA}" dt="2021-09-02T09:57:15.116" v="25" actId="166"/>
          <ac:spMkLst>
            <pc:docMk/>
            <pc:sldMk cId="1884761934" sldId="2076136381"/>
            <ac:spMk id="38" creationId="{57B24740-2702-48F7-9662-72DC62FDA166}"/>
          </ac:spMkLst>
        </pc:spChg>
      </pc:sldChg>
    </pc:docChg>
  </pc:docChgLst>
  <pc:docChgLst>
    <pc:chgData name="David Warner" userId="S::david_dwarnerii.com#ext#@microsoft.onmicrosoft.com::acafcf14-4098-4a83-9425-e73571277a06" providerId="AD" clId="Web-{FDC3B143-E539-44A9-8A1F-A322B5E6AE87}"/>
    <pc:docChg chg="modSld">
      <pc:chgData name="David Warner" userId="S::david_dwarnerii.com#ext#@microsoft.onmicrosoft.com::acafcf14-4098-4a83-9425-e73571277a06" providerId="AD" clId="Web-{FDC3B143-E539-44A9-8A1F-A322B5E6AE87}" dt="2022-02-15T22:45:11.686" v="29" actId="1076"/>
      <pc:docMkLst>
        <pc:docMk/>
      </pc:docMkLst>
      <pc:sldChg chg="delSp modSp">
        <pc:chgData name="David Warner" userId="S::david_dwarnerii.com#ext#@microsoft.onmicrosoft.com::acafcf14-4098-4a83-9425-e73571277a06" providerId="AD" clId="Web-{FDC3B143-E539-44A9-8A1F-A322B5E6AE87}" dt="2022-02-15T22:45:11.686" v="29" actId="1076"/>
        <pc:sldMkLst>
          <pc:docMk/>
          <pc:sldMk cId="357588276" sldId="2076136388"/>
        </pc:sldMkLst>
        <pc:spChg chg="mod">
          <ac:chgData name="David Warner" userId="S::david_dwarnerii.com#ext#@microsoft.onmicrosoft.com::acafcf14-4098-4a83-9425-e73571277a06" providerId="AD" clId="Web-{FDC3B143-E539-44A9-8A1F-A322B5E6AE87}" dt="2022-02-15T22:45:11.686" v="29" actId="1076"/>
          <ac:spMkLst>
            <pc:docMk/>
            <pc:sldMk cId="357588276" sldId="2076136388"/>
            <ac:spMk id="4" creationId="{85D56DF1-68E6-4E89-AF87-817D482F7E35}"/>
          </ac:spMkLst>
        </pc:spChg>
        <pc:spChg chg="del">
          <ac:chgData name="David Warner" userId="S::david_dwarnerii.com#ext#@microsoft.onmicrosoft.com::acafcf14-4098-4a83-9425-e73571277a06" providerId="AD" clId="Web-{FDC3B143-E539-44A9-8A1F-A322B5E6AE87}" dt="2022-02-15T22:43:06.491" v="0"/>
          <ac:spMkLst>
            <pc:docMk/>
            <pc:sldMk cId="357588276" sldId="2076136388"/>
            <ac:spMk id="9" creationId="{288C06C0-2791-40D8-83AC-F937DAEEDBB2}"/>
          </ac:spMkLst>
        </pc:spChg>
        <pc:spChg chg="mod">
          <ac:chgData name="David Warner" userId="S::david_dwarnerii.com#ext#@microsoft.onmicrosoft.com::acafcf14-4098-4a83-9425-e73571277a06" providerId="AD" clId="Web-{FDC3B143-E539-44A9-8A1F-A322B5E6AE87}" dt="2022-02-15T22:45:10.248" v="28" actId="20577"/>
          <ac:spMkLst>
            <pc:docMk/>
            <pc:sldMk cId="357588276" sldId="2076136388"/>
            <ac:spMk id="13" creationId="{B8CC793B-C9E8-407C-A4A0-87D6E5167077}"/>
          </ac:spMkLst>
        </pc:spChg>
      </pc:sldChg>
    </pc:docChg>
  </pc:docChgLst>
  <pc:docChgLst>
    <pc:chgData name="Bert Jansen" userId="60478ee6-b91e-4777-b5ab-ff75f809c97c" providerId="ADAL" clId="{02638C1F-5334-46EC-BE8C-E830BCBECE9A}"/>
    <pc:docChg chg="modSld">
      <pc:chgData name="Bert Jansen" userId="60478ee6-b91e-4777-b5ab-ff75f809c97c" providerId="ADAL" clId="{02638C1F-5334-46EC-BE8C-E830BCBECE9A}" dt="2021-09-29T07:52:24.781" v="26"/>
      <pc:docMkLst>
        <pc:docMk/>
      </pc:docMkLst>
      <pc:sldChg chg="modSp mod">
        <pc:chgData name="Bert Jansen" userId="60478ee6-b91e-4777-b5ab-ff75f809c97c" providerId="ADAL" clId="{02638C1F-5334-46EC-BE8C-E830BCBECE9A}" dt="2021-09-29T07:52:24.781" v="26"/>
        <pc:sldMkLst>
          <pc:docMk/>
          <pc:sldMk cId="2259967023" sldId="2076136379"/>
        </pc:sldMkLst>
        <pc:spChg chg="mod">
          <ac:chgData name="Bert Jansen" userId="60478ee6-b91e-4777-b5ab-ff75f809c97c" providerId="ADAL" clId="{02638C1F-5334-46EC-BE8C-E830BCBECE9A}" dt="2021-09-29T07:52:12.248" v="25" actId="20577"/>
          <ac:spMkLst>
            <pc:docMk/>
            <pc:sldMk cId="2259967023" sldId="2076136379"/>
            <ac:spMk id="55" creationId="{935327FA-FEAE-4271-8E51-C9144840570C}"/>
          </ac:spMkLst>
        </pc:spChg>
        <pc:spChg chg="mod">
          <ac:chgData name="Bert Jansen" userId="60478ee6-b91e-4777-b5ab-ff75f809c97c" providerId="ADAL" clId="{02638C1F-5334-46EC-BE8C-E830BCBECE9A}" dt="2021-09-29T07:52:24.781" v="26"/>
          <ac:spMkLst>
            <pc:docMk/>
            <pc:sldMk cId="2259967023" sldId="2076136379"/>
            <ac:spMk id="77" creationId="{F7DD2E62-CB71-49C8-878F-EA5A39E59A5B}"/>
          </ac:spMkLst>
        </pc:spChg>
      </pc:sldChg>
    </pc:docChg>
  </pc:docChgLst>
  <pc:docChgLst>
    <pc:chgData name="David Warner" userId="S::david_dwarnerii.com#ext#@microsoft.onmicrosoft.com::acafcf14-4098-4a83-9425-e73571277a06" providerId="AD" clId="Web-{FC11F5FD-4AFD-47CC-B8CB-555E5837C25B}"/>
    <pc:docChg chg="modSld">
      <pc:chgData name="David Warner" userId="S::david_dwarnerii.com#ext#@microsoft.onmicrosoft.com::acafcf14-4098-4a83-9425-e73571277a06" providerId="AD" clId="Web-{FC11F5FD-4AFD-47CC-B8CB-555E5837C25B}" dt="2022-02-27T21:21:06.136" v="106" actId="1076"/>
      <pc:docMkLst>
        <pc:docMk/>
      </pc:docMkLst>
      <pc:sldChg chg="addSp delSp modSp">
        <pc:chgData name="David Warner" userId="S::david_dwarnerii.com#ext#@microsoft.onmicrosoft.com::acafcf14-4098-4a83-9425-e73571277a06" providerId="AD" clId="Web-{FC11F5FD-4AFD-47CC-B8CB-555E5837C25B}" dt="2022-02-27T21:18:30.294" v="79" actId="1076"/>
        <pc:sldMkLst>
          <pc:docMk/>
          <pc:sldMk cId="357588276" sldId="2076136388"/>
        </pc:sldMkLst>
        <pc:spChg chg="del">
          <ac:chgData name="David Warner" userId="S::david_dwarnerii.com#ext#@microsoft.onmicrosoft.com::acafcf14-4098-4a83-9425-e73571277a06" providerId="AD" clId="Web-{FC11F5FD-4AFD-47CC-B8CB-555E5837C25B}" dt="2022-02-27T21:16:37.693" v="47"/>
          <ac:spMkLst>
            <pc:docMk/>
            <pc:sldMk cId="357588276" sldId="2076136388"/>
            <ac:spMk id="2" creationId="{85E01D4B-993E-4A2B-893C-C0DA2FB04AF8}"/>
          </ac:spMkLst>
        </pc:spChg>
        <pc:spChg chg="mod">
          <ac:chgData name="David Warner" userId="S::david_dwarnerii.com#ext#@microsoft.onmicrosoft.com::acafcf14-4098-4a83-9425-e73571277a06" providerId="AD" clId="Web-{FC11F5FD-4AFD-47CC-B8CB-555E5837C25B}" dt="2022-02-27T21:18:26.075" v="77" actId="1076"/>
          <ac:spMkLst>
            <pc:docMk/>
            <pc:sldMk cId="357588276" sldId="2076136388"/>
            <ac:spMk id="4" creationId="{85D56DF1-68E6-4E89-AF87-817D482F7E35}"/>
          </ac:spMkLst>
        </pc:spChg>
        <pc:spChg chg="add mod">
          <ac:chgData name="David Warner" userId="S::david_dwarnerii.com#ext#@microsoft.onmicrosoft.com::acafcf14-4098-4a83-9425-e73571277a06" providerId="AD" clId="Web-{FC11F5FD-4AFD-47CC-B8CB-555E5837C25B}" dt="2022-02-27T21:18:30.294" v="79" actId="1076"/>
          <ac:spMkLst>
            <pc:docMk/>
            <pc:sldMk cId="357588276" sldId="2076136388"/>
            <ac:spMk id="11" creationId="{76ABB3D4-54E7-4D17-BCC9-FD6B31E53151}"/>
          </ac:spMkLst>
        </pc:spChg>
        <pc:spChg chg="mod">
          <ac:chgData name="David Warner" userId="S::david_dwarnerii.com#ext#@microsoft.onmicrosoft.com::acafcf14-4098-4a83-9425-e73571277a06" providerId="AD" clId="Web-{FC11F5FD-4AFD-47CC-B8CB-555E5837C25B}" dt="2022-02-27T21:18:15.747" v="76" actId="20577"/>
          <ac:spMkLst>
            <pc:docMk/>
            <pc:sldMk cId="357588276" sldId="2076136388"/>
            <ac:spMk id="13" creationId="{B8CC793B-C9E8-407C-A4A0-87D6E5167077}"/>
          </ac:spMkLst>
        </pc:spChg>
        <pc:picChg chg="del">
          <ac:chgData name="David Warner" userId="S::david_dwarnerii.com#ext#@microsoft.onmicrosoft.com::acafcf14-4098-4a83-9425-e73571277a06" providerId="AD" clId="Web-{FC11F5FD-4AFD-47CC-B8CB-555E5837C25B}" dt="2022-02-27T21:16:43.896" v="48"/>
          <ac:picMkLst>
            <pc:docMk/>
            <pc:sldMk cId="357588276" sldId="2076136388"/>
            <ac:picMk id="3" creationId="{8E86BF16-2159-419A-BFD6-C70EB21B2907}"/>
          </ac:picMkLst>
        </pc:picChg>
        <pc:picChg chg="add mod">
          <ac:chgData name="David Warner" userId="S::david_dwarnerii.com#ext#@microsoft.onmicrosoft.com::acafcf14-4098-4a83-9425-e73571277a06" providerId="AD" clId="Web-{FC11F5FD-4AFD-47CC-B8CB-555E5837C25B}" dt="2022-02-27T21:16:55.101" v="51" actId="14100"/>
          <ac:picMkLst>
            <pc:docMk/>
            <pc:sldMk cId="357588276" sldId="2076136388"/>
            <ac:picMk id="5" creationId="{CA38DACB-DB12-4D13-9441-9F835A3558D2}"/>
          </ac:picMkLst>
        </pc:picChg>
      </pc:sldChg>
      <pc:sldChg chg="addSp delSp modSp">
        <pc:chgData name="David Warner" userId="S::david_dwarnerii.com#ext#@microsoft.onmicrosoft.com::acafcf14-4098-4a83-9425-e73571277a06" providerId="AD" clId="Web-{FC11F5FD-4AFD-47CC-B8CB-555E5837C25B}" dt="2022-02-27T21:21:06.136" v="106" actId="1076"/>
        <pc:sldMkLst>
          <pc:docMk/>
          <pc:sldMk cId="1154334888" sldId="2134805604"/>
        </pc:sldMkLst>
        <pc:picChg chg="mod">
          <ac:chgData name="David Warner" userId="S::david_dwarnerii.com#ext#@microsoft.onmicrosoft.com::acafcf14-4098-4a83-9425-e73571277a06" providerId="AD" clId="Web-{FC11F5FD-4AFD-47CC-B8CB-555E5837C25B}" dt="2022-02-27T21:20:26.708" v="99"/>
          <ac:picMkLst>
            <pc:docMk/>
            <pc:sldMk cId="1154334888" sldId="2134805604"/>
            <ac:picMk id="2" creationId="{49E0B4E0-7D3C-498F-B90B-0A4A54BD5FE5}"/>
          </ac:picMkLst>
        </pc:picChg>
        <pc:picChg chg="add mod">
          <ac:chgData name="David Warner" userId="S::david_dwarnerii.com#ext#@microsoft.onmicrosoft.com::acafcf14-4098-4a83-9425-e73571277a06" providerId="AD" clId="Web-{FC11F5FD-4AFD-47CC-B8CB-555E5837C25B}" dt="2022-02-27T21:19:15.454" v="87" actId="1076"/>
          <ac:picMkLst>
            <pc:docMk/>
            <pc:sldMk cId="1154334888" sldId="2134805604"/>
            <ac:picMk id="3" creationId="{75098FD7-242D-4ED8-9DEE-AFEB0941D938}"/>
          </ac:picMkLst>
        </pc:picChg>
        <pc:picChg chg="mod">
          <ac:chgData name="David Warner" userId="S::david_dwarnerii.com#ext#@microsoft.onmicrosoft.com::acafcf14-4098-4a83-9425-e73571277a06" providerId="AD" clId="Web-{FC11F5FD-4AFD-47CC-B8CB-555E5837C25B}" dt="2022-02-27T21:19:13.907" v="85" actId="1076"/>
          <ac:picMkLst>
            <pc:docMk/>
            <pc:sldMk cId="1154334888" sldId="2134805604"/>
            <ac:picMk id="4" creationId="{2E038030-988C-456F-890B-FE2A4417837D}"/>
          </ac:picMkLst>
        </pc:picChg>
        <pc:picChg chg="add mod">
          <ac:chgData name="David Warner" userId="S::david_dwarnerii.com#ext#@microsoft.onmicrosoft.com::acafcf14-4098-4a83-9425-e73571277a06" providerId="AD" clId="Web-{FC11F5FD-4AFD-47CC-B8CB-555E5837C25B}" dt="2022-02-27T21:19:51.238" v="93" actId="14100"/>
          <ac:picMkLst>
            <pc:docMk/>
            <pc:sldMk cId="1154334888" sldId="2134805604"/>
            <ac:picMk id="7" creationId="{508B45B4-2065-40BF-9C06-55ED9C72C470}"/>
          </ac:picMkLst>
        </pc:picChg>
        <pc:picChg chg="add del mod">
          <ac:chgData name="David Warner" userId="S::david_dwarnerii.com#ext#@microsoft.onmicrosoft.com::acafcf14-4098-4a83-9425-e73571277a06" providerId="AD" clId="Web-{FC11F5FD-4AFD-47CC-B8CB-555E5837C25B}" dt="2022-02-27T21:19:59.254" v="95"/>
          <ac:picMkLst>
            <pc:docMk/>
            <pc:sldMk cId="1154334888" sldId="2134805604"/>
            <ac:picMk id="8" creationId="{B5E99850-267C-467F-BD92-DC9F44F18889}"/>
          </ac:picMkLst>
        </pc:picChg>
        <pc:picChg chg="add del mod">
          <ac:chgData name="David Warner" userId="S::david_dwarnerii.com#ext#@microsoft.onmicrosoft.com::acafcf14-4098-4a83-9425-e73571277a06" providerId="AD" clId="Web-{FC11F5FD-4AFD-47CC-B8CB-555E5837C25B}" dt="2022-02-27T21:20:08.254" v="97"/>
          <ac:picMkLst>
            <pc:docMk/>
            <pc:sldMk cId="1154334888" sldId="2134805604"/>
            <ac:picMk id="9" creationId="{19F1D024-A4D2-48C7-8335-5FFF677F78DC}"/>
          </ac:picMkLst>
        </pc:picChg>
        <pc:picChg chg="add mod">
          <ac:chgData name="David Warner" userId="S::david_dwarnerii.com#ext#@microsoft.onmicrosoft.com::acafcf14-4098-4a83-9425-e73571277a06" providerId="AD" clId="Web-{FC11F5FD-4AFD-47CC-B8CB-555E5837C25B}" dt="2022-02-27T21:21:06.136" v="106" actId="1076"/>
          <ac:picMkLst>
            <pc:docMk/>
            <pc:sldMk cId="1154334888" sldId="2134805604"/>
            <ac:picMk id="10" creationId="{31639234-B311-4D78-AD72-3231E8209C19}"/>
          </ac:picMkLst>
        </pc:picChg>
        <pc:picChg chg="mod">
          <ac:chgData name="David Warner" userId="S::david_dwarnerii.com#ext#@microsoft.onmicrosoft.com::acafcf14-4098-4a83-9425-e73571277a06" providerId="AD" clId="Web-{FC11F5FD-4AFD-47CC-B8CB-555E5837C25B}" dt="2022-02-27T21:20:33.023" v="100"/>
          <ac:picMkLst>
            <pc:docMk/>
            <pc:sldMk cId="1154334888" sldId="2134805604"/>
            <ac:picMk id="11" creationId="{AF3A483B-523A-4C66-A296-C4F3F53D1385}"/>
          </ac:picMkLst>
        </pc:picChg>
      </pc:sldChg>
    </pc:docChg>
  </pc:docChgLst>
  <pc:docChgLst>
    <pc:chgData name="Bert Jansen" userId="60478ee6-b91e-4777-b5ab-ff75f809c97c" providerId="ADAL" clId="{EC324346-245D-459A-A135-BC812642F5F3}"/>
    <pc:docChg chg="undo custSel addSld modSld">
      <pc:chgData name="Bert Jansen" userId="60478ee6-b91e-4777-b5ab-ff75f809c97c" providerId="ADAL" clId="{EC324346-245D-459A-A135-BC812642F5F3}" dt="2022-01-06T14:44:23.247" v="219" actId="20577"/>
      <pc:docMkLst>
        <pc:docMk/>
      </pc:docMkLst>
      <pc:sldChg chg="addSp delSp modSp mod">
        <pc:chgData name="Bert Jansen" userId="60478ee6-b91e-4777-b5ab-ff75f809c97c" providerId="ADAL" clId="{EC324346-245D-459A-A135-BC812642F5F3}" dt="2022-01-06T14:44:23.247" v="219" actId="20577"/>
        <pc:sldMkLst>
          <pc:docMk/>
          <pc:sldMk cId="2259967023" sldId="2076136379"/>
        </pc:sldMkLst>
        <pc:spChg chg="del mod">
          <ac:chgData name="Bert Jansen" userId="60478ee6-b91e-4777-b5ab-ff75f809c97c" providerId="ADAL" clId="{EC324346-245D-459A-A135-BC812642F5F3}" dt="2022-01-06T12:17:11.340" v="1" actId="478"/>
          <ac:spMkLst>
            <pc:docMk/>
            <pc:sldMk cId="2259967023" sldId="2076136379"/>
            <ac:spMk id="3" creationId="{C2D47923-3E11-4403-ADC5-2A7F82D51EC3}"/>
          </ac:spMkLst>
        </pc:spChg>
        <pc:spChg chg="mod ord">
          <ac:chgData name="Bert Jansen" userId="60478ee6-b91e-4777-b5ab-ff75f809c97c" providerId="ADAL" clId="{EC324346-245D-459A-A135-BC812642F5F3}" dt="2022-01-06T14:42:13.758" v="150" actId="20577"/>
          <ac:spMkLst>
            <pc:docMk/>
            <pc:sldMk cId="2259967023" sldId="2076136379"/>
            <ac:spMk id="38" creationId="{57B24740-2702-48F7-9662-72DC62FDA166}"/>
          </ac:spMkLst>
        </pc:spChg>
        <pc:spChg chg="mod">
          <ac:chgData name="Bert Jansen" userId="60478ee6-b91e-4777-b5ab-ff75f809c97c" providerId="ADAL" clId="{EC324346-245D-459A-A135-BC812642F5F3}" dt="2022-01-06T14:39:37.602" v="137" actId="1076"/>
          <ac:spMkLst>
            <pc:docMk/>
            <pc:sldMk cId="2259967023" sldId="2076136379"/>
            <ac:spMk id="77" creationId="{F7DD2E62-CB71-49C8-878F-EA5A39E59A5B}"/>
          </ac:spMkLst>
        </pc:spChg>
        <pc:spChg chg="mod">
          <ac:chgData name="Bert Jansen" userId="60478ee6-b91e-4777-b5ab-ff75f809c97c" providerId="ADAL" clId="{EC324346-245D-459A-A135-BC812642F5F3}" dt="2022-01-06T14:44:23.247" v="219" actId="20577"/>
          <ac:spMkLst>
            <pc:docMk/>
            <pc:sldMk cId="2259967023" sldId="2076136379"/>
            <ac:spMk id="79" creationId="{BC688EBE-40B5-498C-91C5-18E7EAB6AFFE}"/>
          </ac:spMkLst>
        </pc:spChg>
        <pc:spChg chg="mod">
          <ac:chgData name="Bert Jansen" userId="60478ee6-b91e-4777-b5ab-ff75f809c97c" providerId="ADAL" clId="{EC324346-245D-459A-A135-BC812642F5F3}" dt="2022-01-06T12:22:13.746" v="131" actId="20577"/>
          <ac:spMkLst>
            <pc:docMk/>
            <pc:sldMk cId="2259967023" sldId="2076136379"/>
            <ac:spMk id="81" creationId="{1245D908-BDE2-4087-82F6-3DBC148662F5}"/>
          </ac:spMkLst>
        </pc:spChg>
        <pc:picChg chg="add mod">
          <ac:chgData name="Bert Jansen" userId="60478ee6-b91e-4777-b5ab-ff75f809c97c" providerId="ADAL" clId="{EC324346-245D-459A-A135-BC812642F5F3}" dt="2022-01-06T14:39:45.051" v="138" actId="14100"/>
          <ac:picMkLst>
            <pc:docMk/>
            <pc:sldMk cId="2259967023" sldId="2076136379"/>
            <ac:picMk id="19" creationId="{84B76E4A-332B-452F-AC80-9DEC3D663CA9}"/>
          </ac:picMkLst>
        </pc:picChg>
        <pc:picChg chg="del ord">
          <ac:chgData name="Bert Jansen" userId="60478ee6-b91e-4777-b5ab-ff75f809c97c" providerId="ADAL" clId="{EC324346-245D-459A-A135-BC812642F5F3}" dt="2022-01-06T14:40:30.332" v="146" actId="478"/>
          <ac:picMkLst>
            <pc:docMk/>
            <pc:sldMk cId="2259967023" sldId="2076136379"/>
            <ac:picMk id="20" creationId="{33B8B1A0-BC89-48DC-B740-780570C9F98D}"/>
          </ac:picMkLst>
        </pc:picChg>
        <pc:picChg chg="add mod">
          <ac:chgData name="Bert Jansen" userId="60478ee6-b91e-4777-b5ab-ff75f809c97c" providerId="ADAL" clId="{EC324346-245D-459A-A135-BC812642F5F3}" dt="2022-01-06T14:40:32.443" v="147" actId="14100"/>
          <ac:picMkLst>
            <pc:docMk/>
            <pc:sldMk cId="2259967023" sldId="2076136379"/>
            <ac:picMk id="22" creationId="{D7078C3D-5AFA-45FA-828F-2A930D14DC74}"/>
          </ac:picMkLst>
        </pc:picChg>
        <pc:picChg chg="del">
          <ac:chgData name="Bert Jansen" userId="60478ee6-b91e-4777-b5ab-ff75f809c97c" providerId="ADAL" clId="{EC324346-245D-459A-A135-BC812642F5F3}" dt="2022-01-06T14:39:34.913" v="136" actId="478"/>
          <ac:picMkLst>
            <pc:docMk/>
            <pc:sldMk cId="2259967023" sldId="2076136379"/>
            <ac:picMk id="24" creationId="{EE95F7BB-842B-461E-AEED-FFFA348C9D0F}"/>
          </ac:picMkLst>
        </pc:picChg>
      </pc:sldChg>
      <pc:sldChg chg="addSp delSp modSp mod">
        <pc:chgData name="Bert Jansen" userId="60478ee6-b91e-4777-b5ab-ff75f809c97c" providerId="ADAL" clId="{EC324346-245D-459A-A135-BC812642F5F3}" dt="2022-01-06T14:43:34.050" v="158" actId="166"/>
        <pc:sldMkLst>
          <pc:docMk/>
          <pc:sldMk cId="1884761934" sldId="2076136381"/>
        </pc:sldMkLst>
        <pc:spChg chg="ord">
          <ac:chgData name="Bert Jansen" userId="60478ee6-b91e-4777-b5ab-ff75f809c97c" providerId="ADAL" clId="{EC324346-245D-459A-A135-BC812642F5F3}" dt="2022-01-06T14:43:34.050" v="158" actId="166"/>
          <ac:spMkLst>
            <pc:docMk/>
            <pc:sldMk cId="1884761934" sldId="2076136381"/>
            <ac:spMk id="38" creationId="{57B24740-2702-48F7-9662-72DC62FDA166}"/>
          </ac:spMkLst>
        </pc:spChg>
        <pc:picChg chg="add mod">
          <ac:chgData name="Bert Jansen" userId="60478ee6-b91e-4777-b5ab-ff75f809c97c" providerId="ADAL" clId="{EC324346-245D-459A-A135-BC812642F5F3}" dt="2022-01-06T14:43:31.373" v="157" actId="14100"/>
          <ac:picMkLst>
            <pc:docMk/>
            <pc:sldMk cId="1884761934" sldId="2076136381"/>
            <ac:picMk id="5" creationId="{3F26A055-FF42-4727-B856-807E6587C230}"/>
          </ac:picMkLst>
        </pc:picChg>
        <pc:picChg chg="del">
          <ac:chgData name="Bert Jansen" userId="60478ee6-b91e-4777-b5ab-ff75f809c97c" providerId="ADAL" clId="{EC324346-245D-459A-A135-BC812642F5F3}" dt="2022-01-06T14:43:29.099" v="156" actId="478"/>
          <ac:picMkLst>
            <pc:docMk/>
            <pc:sldMk cId="1884761934" sldId="2076136381"/>
            <ac:picMk id="20" creationId="{18F68739-FD07-4D2E-B2B4-84265BFB9808}"/>
          </ac:picMkLst>
        </pc:picChg>
      </pc:sldChg>
      <pc:sldChg chg="delSp add mod">
        <pc:chgData name="Bert Jansen" userId="60478ee6-b91e-4777-b5ab-ff75f809c97c" providerId="ADAL" clId="{EC324346-245D-459A-A135-BC812642F5F3}" dt="2022-01-06T12:17:45.761" v="3" actId="478"/>
        <pc:sldMkLst>
          <pc:docMk/>
          <pc:sldMk cId="2087414649" sldId="2076136396"/>
        </pc:sldMkLst>
        <pc:picChg chg="del">
          <ac:chgData name="Bert Jansen" userId="60478ee6-b91e-4777-b5ab-ff75f809c97c" providerId="ADAL" clId="{EC324346-245D-459A-A135-BC812642F5F3}" dt="2022-01-06T12:17:45.761" v="3" actId="478"/>
          <ac:picMkLst>
            <pc:docMk/>
            <pc:sldMk cId="2087414649" sldId="2076136396"/>
            <ac:picMk id="7" creationId="{C24FEC91-D3EE-45B8-900D-87AECDB1AB96}"/>
          </ac:picMkLst>
        </pc:picChg>
      </pc:sldChg>
    </pc:docChg>
  </pc:docChgLst>
  <pc:docChgLst>
    <pc:chgData name="Paolo Pialorsi" userId="S::paolo_pialorsi.com#ext#@microsoft.onmicrosoft.com::39954972-e4fe-473f-8237-5db9de0b2218" providerId="AD" clId="Web-{5B095A70-8F4B-4549-B195-0304A356DA4F}"/>
    <pc:docChg chg="modSld">
      <pc:chgData name="Paolo Pialorsi" userId="S::paolo_pialorsi.com#ext#@microsoft.onmicrosoft.com::39954972-e4fe-473f-8237-5db9de0b2218" providerId="AD" clId="Web-{5B095A70-8F4B-4549-B195-0304A356DA4F}" dt="2021-07-08T12:37:19.051" v="1"/>
      <pc:docMkLst>
        <pc:docMk/>
      </pc:docMkLst>
      <pc:sldChg chg="modSp">
        <pc:chgData name="Paolo Pialorsi" userId="S::paolo_pialorsi.com#ext#@microsoft.onmicrosoft.com::39954972-e4fe-473f-8237-5db9de0b2218" providerId="AD" clId="Web-{5B095A70-8F4B-4549-B195-0304A356DA4F}" dt="2021-07-08T12:37:19.051" v="1"/>
        <pc:sldMkLst>
          <pc:docMk/>
          <pc:sldMk cId="1042411426" sldId="2076136275"/>
        </pc:sldMkLst>
        <pc:spChg chg="mod">
          <ac:chgData name="Paolo Pialorsi" userId="S::paolo_pialorsi.com#ext#@microsoft.onmicrosoft.com::39954972-e4fe-473f-8237-5db9de0b2218" providerId="AD" clId="Web-{5B095A70-8F4B-4549-B195-0304A356DA4F}" dt="2021-07-08T12:37:19.051" v="1"/>
          <ac:spMkLst>
            <pc:docMk/>
            <pc:sldMk cId="1042411426" sldId="2076136275"/>
            <ac:spMk id="70" creationId="{174F958A-FBA1-4F60-AFAD-ABB7FE94DD87}"/>
          </ac:spMkLst>
        </pc:spChg>
      </pc:sldChg>
    </pc:docChg>
  </pc:docChgLst>
  <pc:docChgLst>
    <pc:chgData name="Paul Bullock" userId="162dc284-9901-47a4-bdd1-300eada006b4" providerId="ADAL" clId="{C73C3851-7046-44DD-9CAE-0E45A96E57D0}"/>
    <pc:docChg chg="undo custSel modSld">
      <pc:chgData name="Paul Bullock" userId="162dc284-9901-47a4-bdd1-300eada006b4" providerId="ADAL" clId="{C73C3851-7046-44DD-9CAE-0E45A96E57D0}" dt="2022-03-30T21:51:07.567" v="285" actId="6549"/>
      <pc:docMkLst>
        <pc:docMk/>
      </pc:docMkLst>
      <pc:sldChg chg="addSp delSp modSp mod">
        <pc:chgData name="Paul Bullock" userId="162dc284-9901-47a4-bdd1-300eada006b4" providerId="ADAL" clId="{C73C3851-7046-44DD-9CAE-0E45A96E57D0}" dt="2022-03-30T21:51:07.567" v="285" actId="6549"/>
        <pc:sldMkLst>
          <pc:docMk/>
          <pc:sldMk cId="1374769157" sldId="2076137639"/>
        </pc:sldMkLst>
        <pc:spChg chg="del">
          <ac:chgData name="Paul Bullock" userId="162dc284-9901-47a4-bdd1-300eada006b4" providerId="ADAL" clId="{C73C3851-7046-44DD-9CAE-0E45A96E57D0}" dt="2022-03-30T21:43:04.787" v="0" actId="478"/>
          <ac:spMkLst>
            <pc:docMk/>
            <pc:sldMk cId="1374769157" sldId="2076137639"/>
            <ac:spMk id="2" creationId="{9EC29E00-F431-43DC-892A-CE29DF9D57C1}"/>
          </ac:spMkLst>
        </pc:spChg>
        <pc:spChg chg="mod">
          <ac:chgData name="Paul Bullock" userId="162dc284-9901-47a4-bdd1-300eada006b4" providerId="ADAL" clId="{C73C3851-7046-44DD-9CAE-0E45A96E57D0}" dt="2022-03-30T21:51:07.567" v="285" actId="6549"/>
          <ac:spMkLst>
            <pc:docMk/>
            <pc:sldMk cId="1374769157" sldId="2076137639"/>
            <ac:spMk id="5" creationId="{612C861E-93AA-4B5D-8907-782E4E0AF916}"/>
          </ac:spMkLst>
        </pc:spChg>
        <pc:spChg chg="add del">
          <ac:chgData name="Paul Bullock" userId="162dc284-9901-47a4-bdd1-300eada006b4" providerId="ADAL" clId="{C73C3851-7046-44DD-9CAE-0E45A96E57D0}" dt="2022-03-30T21:43:29.952" v="8" actId="478"/>
          <ac:spMkLst>
            <pc:docMk/>
            <pc:sldMk cId="1374769157" sldId="2076137639"/>
            <ac:spMk id="7" creationId="{5D534520-3523-4299-B575-44F33ECDD257}"/>
          </ac:spMkLst>
        </pc:spChg>
      </pc:sldChg>
    </pc:docChg>
  </pc:docChgLst>
  <pc:docChgLst>
    <pc:chgData name="Erwin van Hunen" userId="S::erwin_valointranet.com#ext#@microsoft.onmicrosoft.com::9b54964f-4ebe-4289-a952-fa09f5f26e1b" providerId="AD" clId="Web-{EE853859-3E78-4D0F-BCBB-44EC51FD076D}"/>
    <pc:docChg chg="modSld">
      <pc:chgData name="Erwin van Hunen" userId="S::erwin_valointranet.com#ext#@microsoft.onmicrosoft.com::9b54964f-4ebe-4289-a952-fa09f5f26e1b" providerId="AD" clId="Web-{EE853859-3E78-4D0F-BCBB-44EC51FD076D}" dt="2021-12-09T09:00:13.842" v="1" actId="20577"/>
      <pc:docMkLst>
        <pc:docMk/>
      </pc:docMkLst>
      <pc:sldChg chg="delSp modSp">
        <pc:chgData name="Erwin van Hunen" userId="S::erwin_valointranet.com#ext#@microsoft.onmicrosoft.com::9b54964f-4ebe-4289-a952-fa09f5f26e1b" providerId="AD" clId="Web-{EE853859-3E78-4D0F-BCBB-44EC51FD076D}" dt="2021-12-09T09:00:13.842" v="1" actId="20577"/>
        <pc:sldMkLst>
          <pc:docMk/>
          <pc:sldMk cId="1884761934" sldId="2076136381"/>
        </pc:sldMkLst>
        <pc:spChg chg="del">
          <ac:chgData name="Erwin van Hunen" userId="S::erwin_valointranet.com#ext#@microsoft.onmicrosoft.com::9b54964f-4ebe-4289-a952-fa09f5f26e1b" providerId="AD" clId="Web-{EE853859-3E78-4D0F-BCBB-44EC51FD076D}" dt="2021-12-09T09:00:13.467" v="0"/>
          <ac:spMkLst>
            <pc:docMk/>
            <pc:sldMk cId="1884761934" sldId="2076136381"/>
            <ac:spMk id="4" creationId="{857D7801-13E6-437C-AFC8-9D16C3D4A9A9}"/>
          </ac:spMkLst>
        </pc:spChg>
        <pc:spChg chg="mod">
          <ac:chgData name="Erwin van Hunen" userId="S::erwin_valointranet.com#ext#@microsoft.onmicrosoft.com::9b54964f-4ebe-4289-a952-fa09f5f26e1b" providerId="AD" clId="Web-{EE853859-3E78-4D0F-BCBB-44EC51FD076D}" dt="2021-12-09T09:00:13.842" v="1" actId="20577"/>
          <ac:spMkLst>
            <pc:docMk/>
            <pc:sldMk cId="1884761934" sldId="2076136381"/>
            <ac:spMk id="81" creationId="{1245D908-BDE2-4087-82F6-3DBC148662F5}"/>
          </ac:spMkLst>
        </pc:spChg>
      </pc:sldChg>
    </pc:docChg>
  </pc:docChgLst>
  <pc:docChgLst>
    <pc:chgData name="Wictor Wilén" userId="c70b8edd-f3ba-4e44-94a1-9cab9cee53de" providerId="ADAL" clId="{95B6772E-BB30-4B1C-AA42-13CDEE893682}"/>
    <pc:docChg chg="custSel modSld">
      <pc:chgData name="Wictor Wilén" userId="c70b8edd-f3ba-4e44-94a1-9cab9cee53de" providerId="ADAL" clId="{95B6772E-BB30-4B1C-AA42-13CDEE893682}" dt="2022-04-14T06:17:02.347" v="169" actId="404"/>
      <pc:docMkLst>
        <pc:docMk/>
      </pc:docMkLst>
      <pc:sldChg chg="addSp delSp modSp mod">
        <pc:chgData name="Wictor Wilén" userId="c70b8edd-f3ba-4e44-94a1-9cab9cee53de" providerId="ADAL" clId="{95B6772E-BB30-4B1C-AA42-13CDEE893682}" dt="2022-04-14T06:17:02.347" v="169" actId="404"/>
        <pc:sldMkLst>
          <pc:docMk/>
          <pc:sldMk cId="1042411426" sldId="2076136275"/>
        </pc:sldMkLst>
        <pc:spChg chg="del">
          <ac:chgData name="Wictor Wilén" userId="c70b8edd-f3ba-4e44-94a1-9cab9cee53de" providerId="ADAL" clId="{95B6772E-BB30-4B1C-AA42-13CDEE893682}" dt="2022-04-14T06:15:52.363" v="0" actId="478"/>
          <ac:spMkLst>
            <pc:docMk/>
            <pc:sldMk cId="1042411426" sldId="2076136275"/>
            <ac:spMk id="3" creationId="{E7243550-1DCE-2733-9024-E2DAC516C6FB}"/>
          </ac:spMkLst>
        </pc:spChg>
        <pc:spChg chg="mod">
          <ac:chgData name="Wictor Wilén" userId="c70b8edd-f3ba-4e44-94a1-9cab9cee53de" providerId="ADAL" clId="{95B6772E-BB30-4B1C-AA42-13CDEE893682}" dt="2022-04-14T06:17:02.347" v="169" actId="404"/>
          <ac:spMkLst>
            <pc:docMk/>
            <pc:sldMk cId="1042411426" sldId="2076136275"/>
            <ac:spMk id="21" creationId="{F8787796-49FF-4E8F-84B1-573E0EE17218}"/>
          </ac:spMkLst>
        </pc:spChg>
        <pc:picChg chg="add">
          <ac:chgData name="Wictor Wilén" userId="c70b8edd-f3ba-4e44-94a1-9cab9cee53de" providerId="ADAL" clId="{95B6772E-BB30-4B1C-AA42-13CDEE893682}" dt="2022-04-14T06:15:55.447" v="2" actId="22"/>
          <ac:picMkLst>
            <pc:docMk/>
            <pc:sldMk cId="1042411426" sldId="2076136275"/>
            <ac:picMk id="4" creationId="{12C3C553-DB54-5B25-DEE7-3F03B6050698}"/>
          </ac:picMkLst>
        </pc:picChg>
        <pc:picChg chg="del">
          <ac:chgData name="Wictor Wilén" userId="c70b8edd-f3ba-4e44-94a1-9cab9cee53de" providerId="ADAL" clId="{95B6772E-BB30-4B1C-AA42-13CDEE893682}" dt="2022-04-14T06:15:55.125" v="1" actId="478"/>
          <ac:picMkLst>
            <pc:docMk/>
            <pc:sldMk cId="1042411426" sldId="2076136275"/>
            <ac:picMk id="19" creationId="{A5A0A7E5-E6AE-4467-B43B-D0ECBEBFEDBB}"/>
          </ac:picMkLst>
        </pc:picChg>
      </pc:sldChg>
    </pc:docChg>
  </pc:docChgLst>
  <pc:docChgLst>
    <pc:chgData name="Vesa Juvonen" userId="c7243be1-99a3-4752-ab2a-0cf698cf8236" providerId="ADAL" clId="{2C39E658-929F-4ECA-9D49-D8128F85A8CE}"/>
    <pc:docChg chg="custSel addSld delSld modSld sldOrd modSection">
      <pc:chgData name="Vesa Juvonen" userId="c7243be1-99a3-4752-ab2a-0cf698cf8236" providerId="ADAL" clId="{2C39E658-929F-4ECA-9D49-D8128F85A8CE}" dt="2022-04-28T14:05:44.877" v="161" actId="47"/>
      <pc:docMkLst>
        <pc:docMk/>
      </pc:docMkLst>
      <pc:sldChg chg="modSp mod">
        <pc:chgData name="Vesa Juvonen" userId="c7243be1-99a3-4752-ab2a-0cf698cf8236" providerId="ADAL" clId="{2C39E658-929F-4ECA-9D49-D8128F85A8CE}" dt="2022-04-28T12:31:38.744" v="159" actId="20577"/>
        <pc:sldMkLst>
          <pc:docMk/>
          <pc:sldMk cId="1964942243" sldId="2076137768"/>
        </pc:sldMkLst>
        <pc:spChg chg="mod">
          <ac:chgData name="Vesa Juvonen" userId="c7243be1-99a3-4752-ab2a-0cf698cf8236" providerId="ADAL" clId="{2C39E658-929F-4ECA-9D49-D8128F85A8CE}" dt="2022-04-28T12:31:38.744" v="159" actId="20577"/>
          <ac:spMkLst>
            <pc:docMk/>
            <pc:sldMk cId="1964942243" sldId="2076137768"/>
            <ac:spMk id="11" creationId="{77D6A32C-2FAF-4DEF-96BA-B931766DDB7F}"/>
          </ac:spMkLst>
        </pc:spChg>
      </pc:sldChg>
      <pc:sldChg chg="modSp del mod ord">
        <pc:chgData name="Vesa Juvonen" userId="c7243be1-99a3-4752-ab2a-0cf698cf8236" providerId="ADAL" clId="{2C39E658-929F-4ECA-9D49-D8128F85A8CE}" dt="2022-04-28T14:05:44.877" v="161" actId="47"/>
        <pc:sldMkLst>
          <pc:docMk/>
          <pc:sldMk cId="2775546260" sldId="2134805600"/>
        </pc:sldMkLst>
        <pc:spChg chg="mod">
          <ac:chgData name="Vesa Juvonen" userId="c7243be1-99a3-4752-ab2a-0cf698cf8236" providerId="ADAL" clId="{2C39E658-929F-4ECA-9D49-D8128F85A8CE}" dt="2022-04-28T09:59:48.020" v="136" actId="207"/>
          <ac:spMkLst>
            <pc:docMk/>
            <pc:sldMk cId="2775546260" sldId="2134805600"/>
            <ac:spMk id="7" creationId="{6F939F32-4E37-4CA3-B710-00610E5E59D3}"/>
          </ac:spMkLst>
        </pc:spChg>
      </pc:sldChg>
      <pc:sldChg chg="add">
        <pc:chgData name="Vesa Juvonen" userId="c7243be1-99a3-4752-ab2a-0cf698cf8236" providerId="ADAL" clId="{2C39E658-929F-4ECA-9D49-D8128F85A8CE}" dt="2022-04-28T14:05:43.217" v="160"/>
        <pc:sldMkLst>
          <pc:docMk/>
          <pc:sldMk cId="1537242932" sldId="2134805608"/>
        </pc:sldMkLst>
      </pc:sldChg>
    </pc:docChg>
  </pc:docChgLst>
  <pc:docChgLst>
    <pc:chgData name="Paul Bullock" userId="162dc284-9901-47a4-bdd1-300eada006b4" providerId="ADAL" clId="{1EED7A0A-110E-4F7B-9115-2F00F9EFCEAC}"/>
    <pc:docChg chg="undo custSel modSld">
      <pc:chgData name="Paul Bullock" userId="162dc284-9901-47a4-bdd1-300eada006b4" providerId="ADAL" clId="{1EED7A0A-110E-4F7B-9115-2F00F9EFCEAC}" dt="2021-10-13T19:11:29.205" v="179" actId="1076"/>
      <pc:docMkLst>
        <pc:docMk/>
      </pc:docMkLst>
      <pc:sldChg chg="addSp delSp modSp mod">
        <pc:chgData name="Paul Bullock" userId="162dc284-9901-47a4-bdd1-300eada006b4" providerId="ADAL" clId="{1EED7A0A-110E-4F7B-9115-2F00F9EFCEAC}" dt="2021-10-13T19:11:29.205" v="179" actId="1076"/>
        <pc:sldMkLst>
          <pc:docMk/>
          <pc:sldMk cId="1374769157" sldId="2076137639"/>
        </pc:sldMkLst>
        <pc:spChg chg="del">
          <ac:chgData name="Paul Bullock" userId="162dc284-9901-47a4-bdd1-300eada006b4" providerId="ADAL" clId="{1EED7A0A-110E-4F7B-9115-2F00F9EFCEAC}" dt="2021-10-13T19:00:33.522" v="0" actId="478"/>
          <ac:spMkLst>
            <pc:docMk/>
            <pc:sldMk cId="1374769157" sldId="2076137639"/>
            <ac:spMk id="2" creationId="{C9D8E444-7154-4F92-BCA2-A9553E88013B}"/>
          </ac:spMkLst>
        </pc:spChg>
        <pc:spChg chg="mod">
          <ac:chgData name="Paul Bullock" userId="162dc284-9901-47a4-bdd1-300eada006b4" providerId="ADAL" clId="{1EED7A0A-110E-4F7B-9115-2F00F9EFCEAC}" dt="2021-10-13T19:11:15.869" v="176" actId="20577"/>
          <ac:spMkLst>
            <pc:docMk/>
            <pc:sldMk cId="1374769157" sldId="2076137639"/>
            <ac:spMk id="5" creationId="{612C861E-93AA-4B5D-8907-782E4E0AF916}"/>
          </ac:spMkLst>
        </pc:spChg>
        <pc:spChg chg="add mod">
          <ac:chgData name="Paul Bullock" userId="162dc284-9901-47a4-bdd1-300eada006b4" providerId="ADAL" clId="{1EED7A0A-110E-4F7B-9115-2F00F9EFCEAC}" dt="2021-10-13T19:11:29.205" v="179" actId="1076"/>
          <ac:spMkLst>
            <pc:docMk/>
            <pc:sldMk cId="1374769157" sldId="2076137639"/>
            <ac:spMk id="9" creationId="{6F13BE12-2AE9-47B0-853F-2C936C8353C9}"/>
          </ac:spMkLst>
        </pc:spChg>
        <pc:picChg chg="mod">
          <ac:chgData name="Paul Bullock" userId="162dc284-9901-47a4-bdd1-300eada006b4" providerId="ADAL" clId="{1EED7A0A-110E-4F7B-9115-2F00F9EFCEAC}" dt="2021-10-13T19:10:16.617" v="157" actId="1038"/>
          <ac:picMkLst>
            <pc:docMk/>
            <pc:sldMk cId="1374769157" sldId="2076137639"/>
            <ac:picMk id="7" creationId="{A28D3D57-BBCC-4FB5-A8BE-6300A6E7F8B6}"/>
          </ac:picMkLst>
        </pc:picChg>
        <pc:picChg chg="mod">
          <ac:chgData name="Paul Bullock" userId="162dc284-9901-47a4-bdd1-300eada006b4" providerId="ADAL" clId="{1EED7A0A-110E-4F7B-9115-2F00F9EFCEAC}" dt="2021-10-13T19:10:16.617" v="157" actId="1038"/>
          <ac:picMkLst>
            <pc:docMk/>
            <pc:sldMk cId="1374769157" sldId="2076137639"/>
            <ac:picMk id="8" creationId="{8F059431-116F-4618-ADAA-590BC592F734}"/>
          </ac:picMkLst>
        </pc:picChg>
      </pc:sldChg>
    </pc:docChg>
  </pc:docChgLst>
  <pc:docChgLst>
    <pc:chgData name="Bob German" userId="19671429-1359-457f-bfc1-1be1ee65d4d9" providerId="ADAL" clId="{EF94D898-BF76-483E-ADBD-47D0F9147BC9}"/>
    <pc:docChg chg="custSel modSld">
      <pc:chgData name="Bob German" userId="19671429-1359-457f-bfc1-1be1ee65d4d9" providerId="ADAL" clId="{EF94D898-BF76-483E-ADBD-47D0F9147BC9}" dt="2022-01-20T14:29:55.533" v="9" actId="1076"/>
      <pc:docMkLst>
        <pc:docMk/>
      </pc:docMkLst>
      <pc:sldChg chg="delSp modSp mod delAnim">
        <pc:chgData name="Bob German" userId="19671429-1359-457f-bfc1-1be1ee65d4d9" providerId="ADAL" clId="{EF94D898-BF76-483E-ADBD-47D0F9147BC9}" dt="2022-01-20T14:29:55.533" v="9" actId="1076"/>
        <pc:sldMkLst>
          <pc:docMk/>
          <pc:sldMk cId="1601799563" sldId="2134805597"/>
        </pc:sldMkLst>
        <pc:spChg chg="del">
          <ac:chgData name="Bob German" userId="19671429-1359-457f-bfc1-1be1ee65d4d9" providerId="ADAL" clId="{EF94D898-BF76-483E-ADBD-47D0F9147BC9}" dt="2022-01-20T14:28:03.793" v="0" actId="478"/>
          <ac:spMkLst>
            <pc:docMk/>
            <pc:sldMk cId="1601799563" sldId="2134805597"/>
            <ac:spMk id="4" creationId="{299C63B4-CAB2-440C-AF3A-90360874D9F3}"/>
          </ac:spMkLst>
        </pc:spChg>
        <pc:spChg chg="del">
          <ac:chgData name="Bob German" userId="19671429-1359-457f-bfc1-1be1ee65d4d9" providerId="ADAL" clId="{EF94D898-BF76-483E-ADBD-47D0F9147BC9}" dt="2022-01-20T14:28:32.865" v="2" actId="478"/>
          <ac:spMkLst>
            <pc:docMk/>
            <pc:sldMk cId="1601799563" sldId="2134805597"/>
            <ac:spMk id="15" creationId="{1F23D898-218F-401E-951F-DA622A5BAB1A}"/>
          </ac:spMkLst>
        </pc:spChg>
        <pc:grpChg chg="mod">
          <ac:chgData name="Bob German" userId="19671429-1359-457f-bfc1-1be1ee65d4d9" providerId="ADAL" clId="{EF94D898-BF76-483E-ADBD-47D0F9147BC9}" dt="2022-01-20T14:29:47.535" v="7" actId="1076"/>
          <ac:grpSpMkLst>
            <pc:docMk/>
            <pc:sldMk cId="1601799563" sldId="2134805597"/>
            <ac:grpSpMk id="18" creationId="{E1AA032F-FCC3-4E1F-9E5D-1CA44F6FE359}"/>
          </ac:grpSpMkLst>
        </pc:grpChg>
        <pc:picChg chg="del">
          <ac:chgData name="Bob German" userId="19671429-1359-457f-bfc1-1be1ee65d4d9" providerId="ADAL" clId="{EF94D898-BF76-483E-ADBD-47D0F9147BC9}" dt="2022-01-20T14:28:26.175" v="1" actId="478"/>
          <ac:picMkLst>
            <pc:docMk/>
            <pc:sldMk cId="1601799563" sldId="2134805597"/>
            <ac:picMk id="8" creationId="{9FA15216-B9D0-4C37-8E31-B49216A754D3}"/>
          </ac:picMkLst>
        </pc:picChg>
        <pc:picChg chg="mod ord">
          <ac:chgData name="Bob German" userId="19671429-1359-457f-bfc1-1be1ee65d4d9" providerId="ADAL" clId="{EF94D898-BF76-483E-ADBD-47D0F9147BC9}" dt="2022-01-20T14:29:55.533" v="9" actId="1076"/>
          <ac:picMkLst>
            <pc:docMk/>
            <pc:sldMk cId="1601799563" sldId="2134805597"/>
            <ac:picMk id="34" creationId="{2981E338-2304-4241-B786-78E822ABFB73}"/>
          </ac:picMkLst>
        </pc:picChg>
      </pc:sldChg>
    </pc:docChg>
  </pc:docChgLst>
  <pc:docChgLst>
    <pc:chgData name="Wictor Wilén" userId="c70b8edd-f3ba-4e44-94a1-9cab9cee53de" providerId="ADAL" clId="{C2B74611-7D05-4B0E-B91C-0D71A249522C}"/>
    <pc:docChg chg="custSel modSld">
      <pc:chgData name="Wictor Wilén" userId="c70b8edd-f3ba-4e44-94a1-9cab9cee53de" providerId="ADAL" clId="{C2B74611-7D05-4B0E-B91C-0D71A249522C}" dt="2021-07-08T06:54:55.044" v="21" actId="1076"/>
      <pc:docMkLst>
        <pc:docMk/>
      </pc:docMkLst>
      <pc:sldChg chg="addSp delSp modSp mod">
        <pc:chgData name="Wictor Wilén" userId="c70b8edd-f3ba-4e44-94a1-9cab9cee53de" providerId="ADAL" clId="{C2B74611-7D05-4B0E-B91C-0D71A249522C}" dt="2021-07-08T06:54:55.044" v="21" actId="1076"/>
        <pc:sldMkLst>
          <pc:docMk/>
          <pc:sldMk cId="1042411426" sldId="2076136275"/>
        </pc:sldMkLst>
        <pc:spChg chg="del">
          <ac:chgData name="Wictor Wilén" userId="c70b8edd-f3ba-4e44-94a1-9cab9cee53de" providerId="ADAL" clId="{C2B74611-7D05-4B0E-B91C-0D71A249522C}" dt="2021-07-08T06:51:18.522" v="0" actId="478"/>
          <ac:spMkLst>
            <pc:docMk/>
            <pc:sldMk cId="1042411426" sldId="2076136275"/>
            <ac:spMk id="3" creationId="{CC62005E-1E40-4D0B-8FE5-BA8D0C0C2EB3}"/>
          </ac:spMkLst>
        </pc:spChg>
        <pc:spChg chg="mod">
          <ac:chgData name="Wictor Wilén" userId="c70b8edd-f3ba-4e44-94a1-9cab9cee53de" providerId="ADAL" clId="{C2B74611-7D05-4B0E-B91C-0D71A249522C}" dt="2021-07-08T06:54:09.394" v="16" actId="20577"/>
          <ac:spMkLst>
            <pc:docMk/>
            <pc:sldMk cId="1042411426" sldId="2076136275"/>
            <ac:spMk id="70" creationId="{174F958A-FBA1-4F60-AFAD-ABB7FE94DD87}"/>
          </ac:spMkLst>
        </pc:spChg>
        <pc:picChg chg="add mod">
          <ac:chgData name="Wictor Wilén" userId="c70b8edd-f3ba-4e44-94a1-9cab9cee53de" providerId="ADAL" clId="{C2B74611-7D05-4B0E-B91C-0D71A249522C}" dt="2021-07-08T06:53:42.290" v="12" actId="1076"/>
          <ac:picMkLst>
            <pc:docMk/>
            <pc:sldMk cId="1042411426" sldId="2076136275"/>
            <ac:picMk id="5" creationId="{AE1A936F-EDD2-4F9F-95CF-88AF8A66D900}"/>
          </ac:picMkLst>
        </pc:picChg>
        <pc:picChg chg="del">
          <ac:chgData name="Wictor Wilén" userId="c70b8edd-f3ba-4e44-94a1-9cab9cee53de" providerId="ADAL" clId="{C2B74611-7D05-4B0E-B91C-0D71A249522C}" dt="2021-07-08T06:53:19.189" v="4" actId="478"/>
          <ac:picMkLst>
            <pc:docMk/>
            <pc:sldMk cId="1042411426" sldId="2076136275"/>
            <ac:picMk id="20" creationId="{BAB91163-28F3-4ADE-BEFD-8CB2B99F83BF}"/>
          </ac:picMkLst>
        </pc:picChg>
        <pc:picChg chg="add mod">
          <ac:chgData name="Wictor Wilén" userId="c70b8edd-f3ba-4e44-94a1-9cab9cee53de" providerId="ADAL" clId="{C2B74611-7D05-4B0E-B91C-0D71A249522C}" dt="2021-07-08T06:54:55.044" v="21" actId="1076"/>
          <ac:picMkLst>
            <pc:docMk/>
            <pc:sldMk cId="1042411426" sldId="2076136275"/>
            <ac:picMk id="21" creationId="{582EBDEA-F00A-4CE5-BE94-8237E5F639CB}"/>
          </ac:picMkLst>
        </pc:picChg>
        <pc:picChg chg="del">
          <ac:chgData name="Wictor Wilén" userId="c70b8edd-f3ba-4e44-94a1-9cab9cee53de" providerId="ADAL" clId="{C2B74611-7D05-4B0E-B91C-0D71A249522C}" dt="2021-07-08T06:54:51.728" v="17" actId="478"/>
          <ac:picMkLst>
            <pc:docMk/>
            <pc:sldMk cId="1042411426" sldId="2076136275"/>
            <ac:picMk id="22" creationId="{271CC8EF-5E98-4104-8EB7-CE219B9782CA}"/>
          </ac:picMkLst>
        </pc:picChg>
        <pc:picChg chg="mod">
          <ac:chgData name="Wictor Wilén" userId="c70b8edd-f3ba-4e44-94a1-9cab9cee53de" providerId="ADAL" clId="{C2B74611-7D05-4B0E-B91C-0D71A249522C}" dt="2021-07-08T06:53:42.290" v="12" actId="1076"/>
          <ac:picMkLst>
            <pc:docMk/>
            <pc:sldMk cId="1042411426" sldId="2076136275"/>
            <ac:picMk id="24" creationId="{FE95474F-96C9-4752-8BF1-7653BC1D83C4}"/>
          </ac:picMkLst>
        </pc:picChg>
      </pc:sldChg>
    </pc:docChg>
  </pc:docChgLst>
  <pc:docChgLst>
    <pc:chgData name="Paolo Pialorsi" userId="S::paolo_pialorsi.com#ext#@microsoft.onmicrosoft.com::39954972-e4fe-473f-8237-5db9de0b2218" providerId="AD" clId="Web-{BC463E3D-B5B6-4C33-95D3-7224E0F8EB39}"/>
    <pc:docChg chg="modSld">
      <pc:chgData name="Paolo Pialorsi" userId="S::paolo_pialorsi.com#ext#@microsoft.onmicrosoft.com::39954972-e4fe-473f-8237-5db9de0b2218" providerId="AD" clId="Web-{BC463E3D-B5B6-4C33-95D3-7224E0F8EB39}" dt="2021-09-01T15:53:28.802" v="38" actId="20577"/>
      <pc:docMkLst>
        <pc:docMk/>
      </pc:docMkLst>
      <pc:sldChg chg="delSp modSp">
        <pc:chgData name="Paolo Pialorsi" userId="S::paolo_pialorsi.com#ext#@microsoft.onmicrosoft.com::39954972-e4fe-473f-8237-5db9de0b2218" providerId="AD" clId="Web-{BC463E3D-B5B6-4C33-95D3-7224E0F8EB39}" dt="2021-09-01T15:51:58.814" v="14" actId="20577"/>
        <pc:sldMkLst>
          <pc:docMk/>
          <pc:sldMk cId="2259967023" sldId="2076136379"/>
        </pc:sldMkLst>
        <pc:spChg chg="del">
          <ac:chgData name="Paolo Pialorsi" userId="S::paolo_pialorsi.com#ext#@microsoft.onmicrosoft.com::39954972-e4fe-473f-8237-5db9de0b2218" providerId="AD" clId="Web-{BC463E3D-B5B6-4C33-95D3-7224E0F8EB39}" dt="2021-09-01T15:50:19.905" v="8"/>
          <ac:spMkLst>
            <pc:docMk/>
            <pc:sldMk cId="2259967023" sldId="2076136379"/>
            <ac:spMk id="4" creationId="{E982FBBC-B9B7-44AB-9F1F-B24CD0360EDD}"/>
          </ac:spMkLst>
        </pc:spChg>
        <pc:spChg chg="mod">
          <ac:chgData name="Paolo Pialorsi" userId="S::paolo_pialorsi.com#ext#@microsoft.onmicrosoft.com::39954972-e4fe-473f-8237-5db9de0b2218" providerId="AD" clId="Web-{BC463E3D-B5B6-4C33-95D3-7224E0F8EB39}" dt="2021-09-01T15:50:06.342" v="1" actId="20577"/>
          <ac:spMkLst>
            <pc:docMk/>
            <pc:sldMk cId="2259967023" sldId="2076136379"/>
            <ac:spMk id="79" creationId="{BC688EBE-40B5-498C-91C5-18E7EAB6AFFE}"/>
          </ac:spMkLst>
        </pc:spChg>
        <pc:spChg chg="mod">
          <ac:chgData name="Paolo Pialorsi" userId="S::paolo_pialorsi.com#ext#@microsoft.onmicrosoft.com::39954972-e4fe-473f-8237-5db9de0b2218" providerId="AD" clId="Web-{BC463E3D-B5B6-4C33-95D3-7224E0F8EB39}" dt="2021-09-01T15:51:58.814" v="14" actId="20577"/>
          <ac:spMkLst>
            <pc:docMk/>
            <pc:sldMk cId="2259967023" sldId="2076136379"/>
            <ac:spMk id="81" creationId="{1245D908-BDE2-4087-82F6-3DBC148662F5}"/>
          </ac:spMkLst>
        </pc:spChg>
      </pc:sldChg>
      <pc:sldChg chg="delSp modSp">
        <pc:chgData name="Paolo Pialorsi" userId="S::paolo_pialorsi.com#ext#@microsoft.onmicrosoft.com::39954972-e4fe-473f-8237-5db9de0b2218" providerId="AD" clId="Web-{BC463E3D-B5B6-4C33-95D3-7224E0F8EB39}" dt="2021-09-01T15:53:28.802" v="38" actId="20577"/>
        <pc:sldMkLst>
          <pc:docMk/>
          <pc:sldMk cId="1884761934" sldId="2076136381"/>
        </pc:sldMkLst>
        <pc:spChg chg="del">
          <ac:chgData name="Paolo Pialorsi" userId="S::paolo_pialorsi.com#ext#@microsoft.onmicrosoft.com::39954972-e4fe-473f-8237-5db9de0b2218" providerId="AD" clId="Web-{BC463E3D-B5B6-4C33-95D3-7224E0F8EB39}" dt="2021-09-01T15:52:03.392" v="15"/>
          <ac:spMkLst>
            <pc:docMk/>
            <pc:sldMk cId="1884761934" sldId="2076136381"/>
            <ac:spMk id="19" creationId="{E29A04E8-4A14-4420-8600-25196A8BB461}"/>
          </ac:spMkLst>
        </pc:spChg>
        <pc:spChg chg="mod">
          <ac:chgData name="Paolo Pialorsi" userId="S::paolo_pialorsi.com#ext#@microsoft.onmicrosoft.com::39954972-e4fe-473f-8237-5db9de0b2218" providerId="AD" clId="Web-{BC463E3D-B5B6-4C33-95D3-7224E0F8EB39}" dt="2021-09-01T15:53:28.802" v="38" actId="20577"/>
          <ac:spMkLst>
            <pc:docMk/>
            <pc:sldMk cId="1884761934" sldId="2076136381"/>
            <ac:spMk id="79" creationId="{BC688EBE-40B5-498C-91C5-18E7EAB6AFFE}"/>
          </ac:spMkLst>
        </pc:spChg>
        <pc:spChg chg="mod">
          <ac:chgData name="Paolo Pialorsi" userId="S::paolo_pialorsi.com#ext#@microsoft.onmicrosoft.com::39954972-e4fe-473f-8237-5db9de0b2218" providerId="AD" clId="Web-{BC463E3D-B5B6-4C33-95D3-7224E0F8EB39}" dt="2021-09-01T15:53:00.441" v="17"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A781E990-479F-4620-88A9-C948F135C206}"/>
    <pc:docChg chg="modSld">
      <pc:chgData name="David Warner" userId="S::david_dwarnerii.com#ext#@microsoft.onmicrosoft.com::acafcf14-4098-4a83-9425-e73571277a06" providerId="AD" clId="Web-{A781E990-479F-4620-88A9-C948F135C206}" dt="2022-03-16T18:56:47.884" v="195" actId="1076"/>
      <pc:docMkLst>
        <pc:docMk/>
      </pc:docMkLst>
      <pc:sldChg chg="delSp modSp">
        <pc:chgData name="David Warner" userId="S::david_dwarnerii.com#ext#@microsoft.onmicrosoft.com::acafcf14-4098-4a83-9425-e73571277a06" providerId="AD" clId="Web-{A781E990-479F-4620-88A9-C948F135C206}" dt="2022-03-16T18:07:06.734" v="42" actId="20577"/>
        <pc:sldMkLst>
          <pc:docMk/>
          <pc:sldMk cId="357588276" sldId="2076136388"/>
        </pc:sldMkLst>
        <pc:spChg chg="del">
          <ac:chgData name="David Warner" userId="S::david_dwarnerii.com#ext#@microsoft.onmicrosoft.com::acafcf14-4098-4a83-9425-e73571277a06" providerId="AD" clId="Web-{A781E990-479F-4620-88A9-C948F135C206}" dt="2022-03-16T18:05:58.417" v="3"/>
          <ac:spMkLst>
            <pc:docMk/>
            <pc:sldMk cId="357588276" sldId="2076136388"/>
            <ac:spMk id="2" creationId="{DE69AF67-C7CA-4CDB-AD11-0B4AF5646219}"/>
          </ac:spMkLst>
        </pc:spChg>
        <pc:spChg chg="del">
          <ac:chgData name="David Warner" userId="S::david_dwarnerii.com#ext#@microsoft.onmicrosoft.com::acafcf14-4098-4a83-9425-e73571277a06" providerId="AD" clId="Web-{A781E990-479F-4620-88A9-C948F135C206}" dt="2022-03-16T18:05:54.885" v="0"/>
          <ac:spMkLst>
            <pc:docMk/>
            <pc:sldMk cId="357588276" sldId="2076136388"/>
            <ac:spMk id="4" creationId="{85D56DF1-68E6-4E89-AF87-817D482F7E35}"/>
          </ac:spMkLst>
        </pc:spChg>
        <pc:spChg chg="del mod">
          <ac:chgData name="David Warner" userId="S::david_dwarnerii.com#ext#@microsoft.onmicrosoft.com::acafcf14-4098-4a83-9425-e73571277a06" providerId="AD" clId="Web-{A781E990-479F-4620-88A9-C948F135C206}" dt="2022-03-16T18:05:59.214" v="4"/>
          <ac:spMkLst>
            <pc:docMk/>
            <pc:sldMk cId="357588276" sldId="2076136388"/>
            <ac:spMk id="11" creationId="{76ABB3D4-54E7-4D17-BCC9-FD6B31E53151}"/>
          </ac:spMkLst>
        </pc:spChg>
        <pc:spChg chg="mod">
          <ac:chgData name="David Warner" userId="S::david_dwarnerii.com#ext#@microsoft.onmicrosoft.com::acafcf14-4098-4a83-9425-e73571277a06" providerId="AD" clId="Web-{A781E990-479F-4620-88A9-C948F135C206}" dt="2022-03-16T18:07:06.734" v="42" actId="20577"/>
          <ac:spMkLst>
            <pc:docMk/>
            <pc:sldMk cId="357588276" sldId="2076136388"/>
            <ac:spMk id="13" creationId="{B8CC793B-C9E8-407C-A4A0-87D6E5167077}"/>
          </ac:spMkLst>
        </pc:spChg>
      </pc:sldChg>
      <pc:sldChg chg="addSp delSp modSp">
        <pc:chgData name="David Warner" userId="S::david_dwarnerii.com#ext#@microsoft.onmicrosoft.com::acafcf14-4098-4a83-9425-e73571277a06" providerId="AD" clId="Web-{A781E990-479F-4620-88A9-C948F135C206}" dt="2022-03-16T18:56:47.884" v="195" actId="1076"/>
        <pc:sldMkLst>
          <pc:docMk/>
          <pc:sldMk cId="2225302410" sldId="2134805599"/>
        </pc:sldMkLst>
        <pc:spChg chg="del mod">
          <ac:chgData name="David Warner" userId="S::david_dwarnerii.com#ext#@microsoft.onmicrosoft.com::acafcf14-4098-4a83-9425-e73571277a06" providerId="AD" clId="Web-{A781E990-479F-4620-88A9-C948F135C206}" dt="2022-03-16T18:46:35.348" v="97"/>
          <ac:spMkLst>
            <pc:docMk/>
            <pc:sldMk cId="2225302410" sldId="2134805599"/>
            <ac:spMk id="6" creationId="{138347FC-D61A-402C-9486-4CD8FCB5EF69}"/>
          </ac:spMkLst>
        </pc:spChg>
        <pc:spChg chg="mod">
          <ac:chgData name="David Warner" userId="S::david_dwarnerii.com#ext#@microsoft.onmicrosoft.com::acafcf14-4098-4a83-9425-e73571277a06" providerId="AD" clId="Web-{A781E990-479F-4620-88A9-C948F135C206}" dt="2022-03-16T18:46:34.223" v="96" actId="1076"/>
          <ac:spMkLst>
            <pc:docMk/>
            <pc:sldMk cId="2225302410" sldId="2134805599"/>
            <ac:spMk id="9" creationId="{C7736498-3671-4F22-AB9E-E235C02DF17C}"/>
          </ac:spMkLst>
        </pc:spChg>
        <pc:spChg chg="mod">
          <ac:chgData name="David Warner" userId="S::david_dwarnerii.com#ext#@microsoft.onmicrosoft.com::acafcf14-4098-4a83-9425-e73571277a06" providerId="AD" clId="Web-{A781E990-479F-4620-88A9-C948F135C206}" dt="2022-03-16T18:53:49.889" v="188"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A781E990-479F-4620-88A9-C948F135C206}" dt="2022-03-16T18:56:47.884" v="195" actId="1076"/>
          <ac:picMkLst>
            <pc:docMk/>
            <pc:sldMk cId="2225302410" sldId="2134805599"/>
            <ac:picMk id="4" creationId="{0D427154-5731-4DC4-BFA5-C97982220594}"/>
          </ac:picMkLst>
        </pc:picChg>
        <pc:picChg chg="mod">
          <ac:chgData name="David Warner" userId="S::david_dwarnerii.com#ext#@microsoft.onmicrosoft.com::acafcf14-4098-4a83-9425-e73571277a06" providerId="AD" clId="Web-{A781E990-479F-4620-88A9-C948F135C206}" dt="2022-03-16T18:56:47.868" v="194" actId="1076"/>
          <ac:picMkLst>
            <pc:docMk/>
            <pc:sldMk cId="2225302410" sldId="2134805599"/>
            <ac:picMk id="12" creationId="{99DC6AFF-2E68-4532-BC8B-601B9F155051}"/>
          </ac:picMkLst>
        </pc:picChg>
        <pc:picChg chg="add mod">
          <ac:chgData name="David Warner" userId="S::david_dwarnerii.com#ext#@microsoft.onmicrosoft.com::acafcf14-4098-4a83-9425-e73571277a06" providerId="AD" clId="Web-{A781E990-479F-4620-88A9-C948F135C206}" dt="2022-03-16T18:46:43.114" v="99" actId="1076"/>
          <ac:picMkLst>
            <pc:docMk/>
            <pc:sldMk cId="2225302410" sldId="2134805599"/>
            <ac:picMk id="14" creationId="{324A18F9-93FB-45DE-95F2-62D9FFE28335}"/>
          </ac:picMkLst>
        </pc:picChg>
        <pc:picChg chg="add mod">
          <ac:chgData name="David Warner" userId="S::david_dwarnerii.com#ext#@microsoft.onmicrosoft.com::acafcf14-4098-4a83-9425-e73571277a06" providerId="AD" clId="Web-{A781E990-479F-4620-88A9-C948F135C206}" dt="2022-03-16T18:46:46.036" v="101" actId="1076"/>
          <ac:picMkLst>
            <pc:docMk/>
            <pc:sldMk cId="2225302410" sldId="2134805599"/>
            <ac:picMk id="15" creationId="{CB945E69-DF57-4844-A1C3-6895ABD54232}"/>
          </ac:picMkLst>
        </pc:picChg>
        <pc:picChg chg="mod">
          <ac:chgData name="David Warner" userId="S::david_dwarnerii.com#ext#@microsoft.onmicrosoft.com::acafcf14-4098-4a83-9425-e73571277a06" providerId="AD" clId="Web-{A781E990-479F-4620-88A9-C948F135C206}" dt="2022-03-16T18:45:24.094" v="68" actId="1076"/>
          <ac:picMkLst>
            <pc:docMk/>
            <pc:sldMk cId="2225302410" sldId="2134805599"/>
            <ac:picMk id="16" creationId="{EE74F255-B9A4-4F64-8BE8-C676CD2FEEAD}"/>
          </ac:picMkLst>
        </pc:picChg>
        <pc:picChg chg="add mod">
          <ac:chgData name="David Warner" userId="S::david_dwarnerii.com#ext#@microsoft.onmicrosoft.com::acafcf14-4098-4a83-9425-e73571277a06" providerId="AD" clId="Web-{A781E990-479F-4620-88A9-C948F135C206}" dt="2022-03-16T18:50:09.048" v="170" actId="1076"/>
          <ac:picMkLst>
            <pc:docMk/>
            <pc:sldMk cId="2225302410" sldId="2134805599"/>
            <ac:picMk id="17" creationId="{D1606CA7-6019-49C8-993D-A92D1B3B727E}"/>
          </ac:picMkLst>
        </pc:picChg>
        <pc:picChg chg="add mod">
          <ac:chgData name="David Warner" userId="S::david_dwarnerii.com#ext#@microsoft.onmicrosoft.com::acafcf14-4098-4a83-9425-e73571277a06" providerId="AD" clId="Web-{A781E990-479F-4620-88A9-C948F135C206}" dt="2022-03-16T18:56:03.694" v="193" actId="1076"/>
          <ac:picMkLst>
            <pc:docMk/>
            <pc:sldMk cId="2225302410" sldId="2134805599"/>
            <ac:picMk id="18" creationId="{DBF4879F-6D64-4DF6-887C-9DC67F4F5E48}"/>
          </ac:picMkLst>
        </pc:picChg>
        <pc:picChg chg="mod">
          <ac:chgData name="David Warner" userId="S::david_dwarnerii.com#ext#@microsoft.onmicrosoft.com::acafcf14-4098-4a83-9425-e73571277a06" providerId="AD" clId="Web-{A781E990-479F-4620-88A9-C948F135C206}" dt="2022-03-16T18:48:38.167" v="123" actId="1076"/>
          <ac:picMkLst>
            <pc:docMk/>
            <pc:sldMk cId="2225302410" sldId="2134805599"/>
            <ac:picMk id="19" creationId="{416758A2-541B-465E-AED2-E6037DEF47B5}"/>
          </ac:picMkLst>
        </pc:picChg>
      </pc:sldChg>
    </pc:docChg>
  </pc:docChgLst>
  <pc:docChgLst>
    <pc:chgData name="David Warner" userId="S::david_dwarnerii.com#ext#@microsoft.onmicrosoft.com::acafcf14-4098-4a83-9425-e73571277a06" providerId="AD" clId="Web-{27D0171A-5AD7-4095-8A6A-32FBA4E55452}"/>
    <pc:docChg chg="modSld">
      <pc:chgData name="David Warner" userId="S::david_dwarnerii.com#ext#@microsoft.onmicrosoft.com::acafcf14-4098-4a83-9425-e73571277a06" providerId="AD" clId="Web-{27D0171A-5AD7-4095-8A6A-32FBA4E55452}" dt="2021-11-08T18:15:12.504" v="22" actId="20577"/>
      <pc:docMkLst>
        <pc:docMk/>
      </pc:docMkLst>
      <pc:sldChg chg="modSp">
        <pc:chgData name="David Warner" userId="S::david_dwarnerii.com#ext#@microsoft.onmicrosoft.com::acafcf14-4098-4a83-9425-e73571277a06" providerId="AD" clId="Web-{27D0171A-5AD7-4095-8A6A-32FBA4E55452}" dt="2021-11-08T18:14:43.909" v="15" actId="20577"/>
        <pc:sldMkLst>
          <pc:docMk/>
          <pc:sldMk cId="3158043784" sldId="2068"/>
        </pc:sldMkLst>
        <pc:spChg chg="mod">
          <ac:chgData name="David Warner" userId="S::david_dwarnerii.com#ext#@microsoft.onmicrosoft.com::acafcf14-4098-4a83-9425-e73571277a06" providerId="AD" clId="Web-{27D0171A-5AD7-4095-8A6A-32FBA4E55452}" dt="2021-11-08T18:14:43.909" v="15"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27D0171A-5AD7-4095-8A6A-32FBA4E55452}" dt="2021-11-08T18:14:26.659" v="11"/>
          <ac:picMkLst>
            <pc:docMk/>
            <pc:sldMk cId="3158043784" sldId="2068"/>
            <ac:picMk id="13" creationId="{1B31B441-1131-444C-BE2D-EF21552F9B9E}"/>
          </ac:picMkLst>
        </pc:picChg>
      </pc:sldChg>
      <pc:sldChg chg="modSp">
        <pc:chgData name="David Warner" userId="S::david_dwarnerii.com#ext#@microsoft.onmicrosoft.com::acafcf14-4098-4a83-9425-e73571277a06" providerId="AD" clId="Web-{27D0171A-5AD7-4095-8A6A-32FBA4E55452}" dt="2021-11-08T18:15:12.504" v="22" actId="20577"/>
        <pc:sldMkLst>
          <pc:docMk/>
          <pc:sldMk cId="1056590613" sldId="2076135999"/>
        </pc:sldMkLst>
        <pc:spChg chg="mod">
          <ac:chgData name="David Warner" userId="S::david_dwarnerii.com#ext#@microsoft.onmicrosoft.com::acafcf14-4098-4a83-9425-e73571277a06" providerId="AD" clId="Web-{27D0171A-5AD7-4095-8A6A-32FBA4E55452}" dt="2021-11-08T18:15:12.504" v="22"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27D0171A-5AD7-4095-8A6A-32FBA4E55452}" dt="2021-11-08T18:14:50.503" v="16"/>
          <ac:picMkLst>
            <pc:docMk/>
            <pc:sldMk cId="1056590613" sldId="2076135999"/>
            <ac:picMk id="7" creationId="{55B4F8E1-B540-4BC5-9C0F-E9D231263EB6}"/>
          </ac:picMkLst>
        </pc:picChg>
      </pc:sldChg>
    </pc:docChg>
  </pc:docChgLst>
  <pc:docChgLst>
    <pc:chgData name="Paul Bullock" userId="162dc284-9901-47a4-bdd1-300eada006b4" providerId="ADAL" clId="{A51581A3-E7CC-48A1-8698-4CF7892FFA95}"/>
    <pc:docChg chg="custSel modSld">
      <pc:chgData name="Paul Bullock" userId="162dc284-9901-47a4-bdd1-300eada006b4" providerId="ADAL" clId="{A51581A3-E7CC-48A1-8698-4CF7892FFA95}" dt="2022-06-22T18:07:28.973" v="579" actId="478"/>
      <pc:docMkLst>
        <pc:docMk/>
      </pc:docMkLst>
      <pc:sldChg chg="addSp delSp modSp mod">
        <pc:chgData name="Paul Bullock" userId="162dc284-9901-47a4-bdd1-300eada006b4" providerId="ADAL" clId="{A51581A3-E7CC-48A1-8698-4CF7892FFA95}" dt="2022-06-22T18:07:28.973" v="579" actId="478"/>
        <pc:sldMkLst>
          <pc:docMk/>
          <pc:sldMk cId="1374769157" sldId="2076137639"/>
        </pc:sldMkLst>
        <pc:spChg chg="add mod">
          <ac:chgData name="Paul Bullock" userId="162dc284-9901-47a4-bdd1-300eada006b4" providerId="ADAL" clId="{A51581A3-E7CC-48A1-8698-4CF7892FFA95}" dt="2022-06-22T18:05:43.601" v="577" actId="1076"/>
          <ac:spMkLst>
            <pc:docMk/>
            <pc:sldMk cId="1374769157" sldId="2076137639"/>
            <ac:spMk id="2" creationId="{07B69F8A-3400-16B4-DE78-0A9B4D498257}"/>
          </ac:spMkLst>
        </pc:spChg>
        <pc:spChg chg="mod">
          <ac:chgData name="Paul Bullock" userId="162dc284-9901-47a4-bdd1-300eada006b4" providerId="ADAL" clId="{A51581A3-E7CC-48A1-8698-4CF7892FFA95}" dt="2022-06-22T18:06:56.078" v="578" actId="20577"/>
          <ac:spMkLst>
            <pc:docMk/>
            <pc:sldMk cId="1374769157" sldId="2076137639"/>
            <ac:spMk id="5" creationId="{612C861E-93AA-4B5D-8907-782E4E0AF916}"/>
          </ac:spMkLst>
        </pc:spChg>
        <pc:spChg chg="del mod">
          <ac:chgData name="Paul Bullock" userId="162dc284-9901-47a4-bdd1-300eada006b4" providerId="ADAL" clId="{A51581A3-E7CC-48A1-8698-4CF7892FFA95}" dt="2022-06-22T18:07:28.973" v="579" actId="478"/>
          <ac:spMkLst>
            <pc:docMk/>
            <pc:sldMk cId="1374769157" sldId="2076137639"/>
            <ac:spMk id="13" creationId="{E89BEF57-A0FD-CDA4-DC29-15870B526649}"/>
          </ac:spMkLst>
        </pc:spChg>
      </pc:sldChg>
    </pc:docChg>
  </pc:docChgLst>
  <pc:docChgLst>
    <pc:chgData name="April Dunnam" userId="S::apdunnam@microsoft.com::562b7256-5259-47b4-83a3-59bfd87a28e0" providerId="AD" clId="Web-{DEED1C83-CB96-FD89-8FB1-85871EEE24FB}"/>
    <pc:docChg chg="modSld">
      <pc:chgData name="April Dunnam" userId="S::apdunnam@microsoft.com::562b7256-5259-47b4-83a3-59bfd87a28e0" providerId="AD" clId="Web-{DEED1C83-CB96-FD89-8FB1-85871EEE24FB}" dt="2021-12-23T14:51:34.286" v="304" actId="1076"/>
      <pc:docMkLst>
        <pc:docMk/>
      </pc:docMkLst>
      <pc:sldChg chg="addSp delSp modSp">
        <pc:chgData name="April Dunnam" userId="S::apdunnam@microsoft.com::562b7256-5259-47b4-83a3-59bfd87a28e0" providerId="AD" clId="Web-{DEED1C83-CB96-FD89-8FB1-85871EEE24FB}" dt="2021-12-23T14:51:34.286" v="304" actId="1076"/>
        <pc:sldMkLst>
          <pc:docMk/>
          <pc:sldMk cId="2225302410" sldId="2134805599"/>
        </pc:sldMkLst>
        <pc:spChg chg="del">
          <ac:chgData name="April Dunnam" userId="S::apdunnam@microsoft.com::562b7256-5259-47b4-83a3-59bfd87a28e0" providerId="AD" clId="Web-{DEED1C83-CB96-FD89-8FB1-85871EEE24FB}" dt="2021-12-23T14:28:15.165" v="0"/>
          <ac:spMkLst>
            <pc:docMk/>
            <pc:sldMk cId="2225302410" sldId="2134805599"/>
            <ac:spMk id="4" creationId="{35275703-3465-4CD1-BDF5-629F9E423C5D}"/>
          </ac:spMkLst>
        </pc:spChg>
        <pc:spChg chg="mod">
          <ac:chgData name="April Dunnam" userId="S::apdunnam@microsoft.com::562b7256-5259-47b4-83a3-59bfd87a28e0" providerId="AD" clId="Web-{DEED1C83-CB96-FD89-8FB1-85871EEE24FB}" dt="2021-12-23T14:32:16.547" v="88" actId="1076"/>
          <ac:spMkLst>
            <pc:docMk/>
            <pc:sldMk cId="2225302410" sldId="2134805599"/>
            <ac:spMk id="7" creationId="{CF88E080-AAB0-4E09-BFFD-7D0F30EBBB88}"/>
          </ac:spMkLst>
        </pc:spChg>
        <pc:spChg chg="mod">
          <ac:chgData name="April Dunnam" userId="S::apdunnam@microsoft.com::562b7256-5259-47b4-83a3-59bfd87a28e0" providerId="AD" clId="Web-{DEED1C83-CB96-FD89-8FB1-85871EEE24FB}" dt="2021-12-23T14:49:38.024" v="291" actId="14100"/>
          <ac:spMkLst>
            <pc:docMk/>
            <pc:sldMk cId="2225302410" sldId="2134805599"/>
            <ac:spMk id="11" creationId="{B571AD0C-3126-4280-A183-60F644787939}"/>
          </ac:spMkLst>
        </pc:spChg>
        <pc:picChg chg="mod">
          <ac:chgData name="April Dunnam" userId="S::apdunnam@microsoft.com::562b7256-5259-47b4-83a3-59bfd87a28e0" providerId="AD" clId="Web-{DEED1C83-CB96-FD89-8FB1-85871EEE24FB}" dt="2021-12-23T14:39:21.748" v="210" actId="14100"/>
          <ac:picMkLst>
            <pc:docMk/>
            <pc:sldMk cId="2225302410" sldId="2134805599"/>
            <ac:picMk id="3" creationId="{5871980A-024A-491A-9B6F-458118BBA4B2}"/>
          </ac:picMkLst>
        </pc:picChg>
        <pc:picChg chg="mod">
          <ac:chgData name="April Dunnam" userId="S::apdunnam@microsoft.com::562b7256-5259-47b4-83a3-59bfd87a28e0" providerId="AD" clId="Web-{DEED1C83-CB96-FD89-8FB1-85871EEE24FB}" dt="2021-12-23T14:49:35.368" v="290" actId="1076"/>
          <ac:picMkLst>
            <pc:docMk/>
            <pc:sldMk cId="2225302410" sldId="2134805599"/>
            <ac:picMk id="8" creationId="{D50D8900-9D5B-492F-9464-94D7FB21C565}"/>
          </ac:picMkLst>
        </pc:picChg>
        <pc:picChg chg="mod">
          <ac:chgData name="April Dunnam" userId="S::apdunnam@microsoft.com::562b7256-5259-47b4-83a3-59bfd87a28e0" providerId="AD" clId="Web-{DEED1C83-CB96-FD89-8FB1-85871EEE24FB}" dt="2021-12-23T14:50:37.747" v="299" actId="1076"/>
          <ac:picMkLst>
            <pc:docMk/>
            <pc:sldMk cId="2225302410" sldId="2134805599"/>
            <ac:picMk id="9" creationId="{274F97D3-F957-4919-B718-ADA87D97CE8A}"/>
          </ac:picMkLst>
        </pc:picChg>
        <pc:picChg chg="add mod">
          <ac:chgData name="April Dunnam" userId="S::apdunnam@microsoft.com::562b7256-5259-47b4-83a3-59bfd87a28e0" providerId="AD" clId="Web-{DEED1C83-CB96-FD89-8FB1-85871EEE24FB}" dt="2021-12-23T14:50:41.810" v="300" actId="1076"/>
          <ac:picMkLst>
            <pc:docMk/>
            <pc:sldMk cId="2225302410" sldId="2134805599"/>
            <ac:picMk id="10" creationId="{0827BF03-F283-4E7F-935F-5803F81F153E}"/>
          </ac:picMkLst>
        </pc:picChg>
        <pc:picChg chg="mod">
          <ac:chgData name="April Dunnam" userId="S::apdunnam@microsoft.com::562b7256-5259-47b4-83a3-59bfd87a28e0" providerId="AD" clId="Web-{DEED1C83-CB96-FD89-8FB1-85871EEE24FB}" dt="2021-12-23T14:49:46.571" v="294" actId="1076"/>
          <ac:picMkLst>
            <pc:docMk/>
            <pc:sldMk cId="2225302410" sldId="2134805599"/>
            <ac:picMk id="14" creationId="{FF05C4F9-77AA-4D75-9B6E-0678E47CB8B6}"/>
          </ac:picMkLst>
        </pc:picChg>
        <pc:picChg chg="add mod">
          <ac:chgData name="April Dunnam" userId="S::apdunnam@microsoft.com::562b7256-5259-47b4-83a3-59bfd87a28e0" providerId="AD" clId="Web-{DEED1C83-CB96-FD89-8FB1-85871EEE24FB}" dt="2021-12-23T14:49:45.087" v="293" actId="1076"/>
          <ac:picMkLst>
            <pc:docMk/>
            <pc:sldMk cId="2225302410" sldId="2134805599"/>
            <ac:picMk id="16" creationId="{4723757F-1740-4C4D-A61E-AD876290B9EC}"/>
          </ac:picMkLst>
        </pc:picChg>
        <pc:picChg chg="add mod">
          <ac:chgData name="April Dunnam" userId="S::apdunnam@microsoft.com::562b7256-5259-47b4-83a3-59bfd87a28e0" providerId="AD" clId="Web-{DEED1C83-CB96-FD89-8FB1-85871EEE24FB}" dt="2021-12-23T14:51:28.645" v="303" actId="1076"/>
          <ac:picMkLst>
            <pc:docMk/>
            <pc:sldMk cId="2225302410" sldId="2134805599"/>
            <ac:picMk id="17" creationId="{41BB81F3-C57F-4DD0-977F-8B2E65BB252A}"/>
          </ac:picMkLst>
        </pc:picChg>
        <pc:picChg chg="add mod">
          <ac:chgData name="April Dunnam" userId="S::apdunnam@microsoft.com::562b7256-5259-47b4-83a3-59bfd87a28e0" providerId="AD" clId="Web-{DEED1C83-CB96-FD89-8FB1-85871EEE24FB}" dt="2021-12-23T14:51:34.286" v="304" actId="1076"/>
          <ac:picMkLst>
            <pc:docMk/>
            <pc:sldMk cId="2225302410" sldId="2134805599"/>
            <ac:picMk id="18" creationId="{B9C8FEF1-3F1A-4AE8-942A-F2D7C49EDC24}"/>
          </ac:picMkLst>
        </pc:picChg>
        <pc:picChg chg="add mod">
          <ac:chgData name="April Dunnam" userId="S::apdunnam@microsoft.com::562b7256-5259-47b4-83a3-59bfd87a28e0" providerId="AD" clId="Web-{DEED1C83-CB96-FD89-8FB1-85871EEE24FB}" dt="2021-12-23T14:49:49.650" v="295" actId="1076"/>
          <ac:picMkLst>
            <pc:docMk/>
            <pc:sldMk cId="2225302410" sldId="2134805599"/>
            <ac:picMk id="20" creationId="{0BB9C28A-D8FC-40C5-B72B-80B662ED11E0}"/>
          </ac:picMkLst>
        </pc:picChg>
        <pc:picChg chg="add mod">
          <ac:chgData name="April Dunnam" userId="S::apdunnam@microsoft.com::562b7256-5259-47b4-83a3-59bfd87a28e0" providerId="AD" clId="Web-{DEED1C83-CB96-FD89-8FB1-85871EEE24FB}" dt="2021-12-23T14:49:52.212" v="296" actId="1076"/>
          <ac:picMkLst>
            <pc:docMk/>
            <pc:sldMk cId="2225302410" sldId="2134805599"/>
            <ac:picMk id="21" creationId="{E50ABB5B-B135-4152-8CE4-9B0F9BABDC8D}"/>
          </ac:picMkLst>
        </pc:picChg>
      </pc:sldChg>
    </pc:docChg>
  </pc:docChgLst>
  <pc:docChgLst>
    <pc:chgData name="Wictor Wilén" userId="c70b8edd-f3ba-4e44-94a1-9cab9cee53de" providerId="ADAL" clId="{398F1F99-AE44-47D4-BB29-9A38898E4796}"/>
    <pc:docChg chg="custSel modSld">
      <pc:chgData name="Wictor Wilén" userId="c70b8edd-f3ba-4e44-94a1-9cab9cee53de" providerId="ADAL" clId="{398F1F99-AE44-47D4-BB29-9A38898E4796}" dt="2022-04-28T07:05:02.441" v="14" actId="14100"/>
      <pc:docMkLst>
        <pc:docMk/>
      </pc:docMkLst>
      <pc:sldChg chg="addSp delSp modSp mod">
        <pc:chgData name="Wictor Wilén" userId="c70b8edd-f3ba-4e44-94a1-9cab9cee53de" providerId="ADAL" clId="{398F1F99-AE44-47D4-BB29-9A38898E4796}" dt="2022-04-28T07:05:02.441" v="14" actId="14100"/>
        <pc:sldMkLst>
          <pc:docMk/>
          <pc:sldMk cId="1042411426" sldId="2076136275"/>
        </pc:sldMkLst>
        <pc:spChg chg="del">
          <ac:chgData name="Wictor Wilén" userId="c70b8edd-f3ba-4e44-94a1-9cab9cee53de" providerId="ADAL" clId="{398F1F99-AE44-47D4-BB29-9A38898E4796}" dt="2022-04-28T07:03:32.601" v="0" actId="478"/>
          <ac:spMkLst>
            <pc:docMk/>
            <pc:sldMk cId="1042411426" sldId="2076136275"/>
            <ac:spMk id="3" creationId="{94576379-CE90-66DE-FF2D-902B0158F028}"/>
          </ac:spMkLst>
        </pc:spChg>
        <pc:spChg chg="mod">
          <ac:chgData name="Wictor Wilén" userId="c70b8edd-f3ba-4e44-94a1-9cab9cee53de" providerId="ADAL" clId="{398F1F99-AE44-47D4-BB29-9A38898E4796}" dt="2022-04-28T07:05:02.441" v="14" actId="14100"/>
          <ac:spMkLst>
            <pc:docMk/>
            <pc:sldMk cId="1042411426" sldId="2076136275"/>
            <ac:spMk id="21" creationId="{F8787796-49FF-4E8F-84B1-573E0EE17218}"/>
          </ac:spMkLst>
        </pc:spChg>
        <pc:picChg chg="del">
          <ac:chgData name="Wictor Wilén" userId="c70b8edd-f3ba-4e44-94a1-9cab9cee53de" providerId="ADAL" clId="{398F1F99-AE44-47D4-BB29-9A38898E4796}" dt="2022-04-28T07:04:25.172" v="4" actId="478"/>
          <ac:picMkLst>
            <pc:docMk/>
            <pc:sldMk cId="1042411426" sldId="2076136275"/>
            <ac:picMk id="4" creationId="{12C3C553-DB54-5B25-DEE7-3F03B6050698}"/>
          </ac:picMkLst>
        </pc:picChg>
        <pc:picChg chg="add mod">
          <ac:chgData name="Wictor Wilén" userId="c70b8edd-f3ba-4e44-94a1-9cab9cee53de" providerId="ADAL" clId="{398F1F99-AE44-47D4-BB29-9A38898E4796}" dt="2022-04-28T07:03:53.893" v="3" actId="1076"/>
          <ac:picMkLst>
            <pc:docMk/>
            <pc:sldMk cId="1042411426" sldId="2076136275"/>
            <ac:picMk id="19" creationId="{EA4F88DA-A529-8360-74CF-E0092DDC06A9}"/>
          </ac:picMkLst>
        </pc:picChg>
        <pc:picChg chg="add mod">
          <ac:chgData name="Wictor Wilén" userId="c70b8edd-f3ba-4e44-94a1-9cab9cee53de" providerId="ADAL" clId="{398F1F99-AE44-47D4-BB29-9A38898E4796}" dt="2022-04-28T07:04:36.502" v="9" actId="1440"/>
          <ac:picMkLst>
            <pc:docMk/>
            <pc:sldMk cId="1042411426" sldId="2076136275"/>
            <ac:picMk id="22" creationId="{FBCF7A9B-643E-888B-84D2-98C1F6A82D28}"/>
          </ac:picMkLst>
        </pc:picChg>
        <pc:picChg chg="del">
          <ac:chgData name="Wictor Wilén" userId="c70b8edd-f3ba-4e44-94a1-9cab9cee53de" providerId="ADAL" clId="{398F1F99-AE44-47D4-BB29-9A38898E4796}" dt="2022-04-28T07:03:50.182" v="1" actId="478"/>
          <ac:picMkLst>
            <pc:docMk/>
            <pc:sldMk cId="1042411426" sldId="2076136275"/>
            <ac:picMk id="25" creationId="{FC04DB8D-BD02-4FFE-BC73-672EB81B2578}"/>
          </ac:picMkLst>
        </pc:picChg>
      </pc:sldChg>
    </pc:docChg>
  </pc:docChgLst>
  <pc:docChgLst>
    <pc:chgData name="Bob German" userId="19671429-1359-457f-bfc1-1be1ee65d4d9" providerId="ADAL" clId="{9959A9F1-0B79-49A5-B878-C8E69D9318AD}"/>
    <pc:docChg chg="undo custSel modSld">
      <pc:chgData name="Bob German" userId="19671429-1359-457f-bfc1-1be1ee65d4d9" providerId="ADAL" clId="{9959A9F1-0B79-49A5-B878-C8E69D9318AD}" dt="2021-12-23T14:50:01.910" v="130" actId="20577"/>
      <pc:docMkLst>
        <pc:docMk/>
      </pc:docMkLst>
      <pc:sldChg chg="addSp delSp modSp mod">
        <pc:chgData name="Bob German" userId="19671429-1359-457f-bfc1-1be1ee65d4d9" providerId="ADAL" clId="{9959A9F1-0B79-49A5-B878-C8E69D9318AD}" dt="2021-12-23T14:50:01.910" v="130" actId="20577"/>
        <pc:sldMkLst>
          <pc:docMk/>
          <pc:sldMk cId="1601799563" sldId="2134805597"/>
        </pc:sldMkLst>
        <pc:spChg chg="mod">
          <ac:chgData name="Bob German" userId="19671429-1359-457f-bfc1-1be1ee65d4d9" providerId="ADAL" clId="{9959A9F1-0B79-49A5-B878-C8E69D9318AD}" dt="2021-12-23T14:50:01.910" v="130" actId="20577"/>
          <ac:spMkLst>
            <pc:docMk/>
            <pc:sldMk cId="1601799563" sldId="2134805597"/>
            <ac:spMk id="3" creationId="{CBDC9C38-872E-4048-96FE-C321FEF21EC1}"/>
          </ac:spMkLst>
        </pc:spChg>
        <pc:spChg chg="add mod">
          <ac:chgData name="Bob German" userId="19671429-1359-457f-bfc1-1be1ee65d4d9" providerId="ADAL" clId="{9959A9F1-0B79-49A5-B878-C8E69D9318AD}" dt="2021-12-23T14:49:02.043" v="122" actId="1076"/>
          <ac:spMkLst>
            <pc:docMk/>
            <pc:sldMk cId="1601799563" sldId="2134805597"/>
            <ac:spMk id="6" creationId="{C04171DC-98F8-48EE-9687-AE8CFAC8F7F2}"/>
          </ac:spMkLst>
        </pc:spChg>
        <pc:spChg chg="add mod">
          <ac:chgData name="Bob German" userId="19671429-1359-457f-bfc1-1be1ee65d4d9" providerId="ADAL" clId="{9959A9F1-0B79-49A5-B878-C8E69D9318AD}" dt="2021-12-23T14:49:02.043" v="122" actId="1076"/>
          <ac:spMkLst>
            <pc:docMk/>
            <pc:sldMk cId="1601799563" sldId="2134805597"/>
            <ac:spMk id="7" creationId="{52CDE42F-DBCD-4DC7-9A68-91D8318FE4EF}"/>
          </ac:spMkLst>
        </pc:spChg>
        <pc:spChg chg="mod">
          <ac:chgData name="Bob German" userId="19671429-1359-457f-bfc1-1be1ee65d4d9" providerId="ADAL" clId="{9959A9F1-0B79-49A5-B878-C8E69D9318AD}" dt="2021-12-23T14:46:02.793" v="19" actId="1076"/>
          <ac:spMkLst>
            <pc:docMk/>
            <pc:sldMk cId="1601799563" sldId="2134805597"/>
            <ac:spMk id="9" creationId="{0AEF4B59-1431-4A09-9BED-1BB41252699B}"/>
          </ac:spMkLst>
        </pc:spChg>
        <pc:spChg chg="mod">
          <ac:chgData name="Bob German" userId="19671429-1359-457f-bfc1-1be1ee65d4d9" providerId="ADAL" clId="{9959A9F1-0B79-49A5-B878-C8E69D9318AD}" dt="2021-12-23T14:49:08.499" v="124" actId="1076"/>
          <ac:spMkLst>
            <pc:docMk/>
            <pc:sldMk cId="1601799563" sldId="2134805597"/>
            <ac:spMk id="10" creationId="{FFECDAF9-F1D6-47B4-89A6-58498EE28B68}"/>
          </ac:spMkLst>
        </pc:spChg>
        <pc:spChg chg="add del">
          <ac:chgData name="Bob German" userId="19671429-1359-457f-bfc1-1be1ee65d4d9" providerId="ADAL" clId="{9959A9F1-0B79-49A5-B878-C8E69D9318AD}" dt="2021-12-23T14:44:12.675" v="2" actId="22"/>
          <ac:spMkLst>
            <pc:docMk/>
            <pc:sldMk cId="1601799563" sldId="2134805597"/>
            <ac:spMk id="14" creationId="{731FCA93-24A3-47E9-91B0-286D43792A5E}"/>
          </ac:spMkLst>
        </pc:spChg>
        <pc:spChg chg="add del">
          <ac:chgData name="Bob German" userId="19671429-1359-457f-bfc1-1be1ee65d4d9" providerId="ADAL" clId="{9959A9F1-0B79-49A5-B878-C8E69D9318AD}" dt="2021-12-23T14:44:47.185" v="9" actId="22"/>
          <ac:spMkLst>
            <pc:docMk/>
            <pc:sldMk cId="1601799563" sldId="2134805597"/>
            <ac:spMk id="18" creationId="{7EC44D22-AE32-45D2-A585-E42E485A3F34}"/>
          </ac:spMkLst>
        </pc:spChg>
        <pc:spChg chg="mod">
          <ac:chgData name="Bob German" userId="19671429-1359-457f-bfc1-1be1ee65d4d9" providerId="ADAL" clId="{9959A9F1-0B79-49A5-B878-C8E69D9318AD}" dt="2021-12-23T14:44:27.470" v="6" actId="1076"/>
          <ac:spMkLst>
            <pc:docMk/>
            <pc:sldMk cId="1601799563" sldId="2134805597"/>
            <ac:spMk id="19" creationId="{A264AE04-BE86-4D8C-9679-3F5CA620D587}"/>
          </ac:spMkLst>
        </pc:spChg>
        <pc:spChg chg="mod">
          <ac:chgData name="Bob German" userId="19671429-1359-457f-bfc1-1be1ee65d4d9" providerId="ADAL" clId="{9959A9F1-0B79-49A5-B878-C8E69D9318AD}" dt="2021-12-23T14:47:35.360" v="24" actId="13822"/>
          <ac:spMkLst>
            <pc:docMk/>
            <pc:sldMk cId="1601799563" sldId="2134805597"/>
            <ac:spMk id="21" creationId="{4A933F16-4C0B-478D-BD49-5C11797B0365}"/>
          </ac:spMkLst>
        </pc:spChg>
        <pc:picChg chg="del">
          <ac:chgData name="Bob German" userId="19671429-1359-457f-bfc1-1be1ee65d4d9" providerId="ADAL" clId="{9959A9F1-0B79-49A5-B878-C8E69D9318AD}" dt="2021-12-23T14:44:07.112" v="0" actId="478"/>
          <ac:picMkLst>
            <pc:docMk/>
            <pc:sldMk cId="1601799563" sldId="2134805597"/>
            <ac:picMk id="8" creationId="{CD2E4124-A7CB-4F43-BA1E-CF92090294B9}"/>
          </ac:picMkLst>
        </pc:picChg>
        <pc:picChg chg="mod">
          <ac:chgData name="Bob German" userId="19671429-1359-457f-bfc1-1be1ee65d4d9" providerId="ADAL" clId="{9959A9F1-0B79-49A5-B878-C8E69D9318AD}" dt="2021-12-23T14:46:02.793" v="19" actId="1076"/>
          <ac:picMkLst>
            <pc:docMk/>
            <pc:sldMk cId="1601799563" sldId="2134805597"/>
            <ac:picMk id="34" creationId="{2981E338-2304-4241-B786-78E822ABFB73}"/>
          </ac:picMkLst>
        </pc:picChg>
        <pc:picChg chg="add mod">
          <ac:chgData name="Bob German" userId="19671429-1359-457f-bfc1-1be1ee65d4d9" providerId="ADAL" clId="{9959A9F1-0B79-49A5-B878-C8E69D9318AD}" dt="2021-12-23T14:49:19.345" v="127" actId="1076"/>
          <ac:picMkLst>
            <pc:docMk/>
            <pc:sldMk cId="1601799563" sldId="2134805597"/>
            <ac:picMk id="1026" creationId="{4EE4B4CD-199D-4C0A-B3E3-CDD4DDCA74B0}"/>
          </ac:picMkLst>
        </pc:picChg>
        <pc:picChg chg="add mod">
          <ac:chgData name="Bob German" userId="19671429-1359-457f-bfc1-1be1ee65d4d9" providerId="ADAL" clId="{9959A9F1-0B79-49A5-B878-C8E69D9318AD}" dt="2021-12-23T14:49:16.591" v="125" actId="1076"/>
          <ac:picMkLst>
            <pc:docMk/>
            <pc:sldMk cId="1601799563" sldId="2134805597"/>
            <ac:picMk id="1028" creationId="{B069C017-080A-4D58-803D-DAC767BCCAFB}"/>
          </ac:picMkLst>
        </pc:picChg>
        <pc:picChg chg="add mod">
          <ac:chgData name="Bob German" userId="19671429-1359-457f-bfc1-1be1ee65d4d9" providerId="ADAL" clId="{9959A9F1-0B79-49A5-B878-C8E69D9318AD}" dt="2021-12-23T14:49:25.043" v="129" actId="1076"/>
          <ac:picMkLst>
            <pc:docMk/>
            <pc:sldMk cId="1601799563" sldId="2134805597"/>
            <ac:picMk id="1030" creationId="{BB7B00F2-9138-45C1-910C-47BD423CB4D2}"/>
          </ac:picMkLst>
        </pc:picChg>
        <pc:picChg chg="add mod">
          <ac:chgData name="Bob German" userId="19671429-1359-457f-bfc1-1be1ee65d4d9" providerId="ADAL" clId="{9959A9F1-0B79-49A5-B878-C8E69D9318AD}" dt="2021-12-23T14:49:04.673" v="123" actId="1076"/>
          <ac:picMkLst>
            <pc:docMk/>
            <pc:sldMk cId="1601799563" sldId="2134805597"/>
            <ac:picMk id="1032" creationId="{29AE657D-F169-49E1-A559-FBE7980A1403}"/>
          </ac:picMkLst>
        </pc:picChg>
      </pc:sldChg>
    </pc:docChg>
  </pc:docChgLst>
  <pc:docChgLst>
    <pc:chgData name="David Warner" userId="S::david_dwarnerii.com#ext#@microsoft.onmicrosoft.com::acafcf14-4098-4a83-9425-e73571277a06" providerId="AD" clId="Web-{C78A3C17-BA62-4E50-B896-012BB7EAB312}"/>
    <pc:docChg chg="modSld">
      <pc:chgData name="David Warner" userId="S::david_dwarnerii.com#ext#@microsoft.onmicrosoft.com::acafcf14-4098-4a83-9425-e73571277a06" providerId="AD" clId="Web-{C78A3C17-BA62-4E50-B896-012BB7EAB312}" dt="2022-01-04T15:00:35.349" v="0" actId="20577"/>
      <pc:docMkLst>
        <pc:docMk/>
      </pc:docMkLst>
      <pc:sldChg chg="modSp">
        <pc:chgData name="David Warner" userId="S::david_dwarnerii.com#ext#@microsoft.onmicrosoft.com::acafcf14-4098-4a83-9425-e73571277a06" providerId="AD" clId="Web-{C78A3C17-BA62-4E50-B896-012BB7EAB312}" dt="2022-01-04T15:00:35.349" v="0" actId="20577"/>
        <pc:sldMkLst>
          <pc:docMk/>
          <pc:sldMk cId="287163252" sldId="1567"/>
        </pc:sldMkLst>
        <pc:spChg chg="mod">
          <ac:chgData name="David Warner" userId="S::david_dwarnerii.com#ext#@microsoft.onmicrosoft.com::acafcf14-4098-4a83-9425-e73571277a06" providerId="AD" clId="Web-{C78A3C17-BA62-4E50-B896-012BB7EAB312}" dt="2022-01-04T15:00:35.349" v="0" actId="20577"/>
          <ac:spMkLst>
            <pc:docMk/>
            <pc:sldMk cId="287163252" sldId="1567"/>
            <ac:spMk id="8" creationId="{00000000-0000-0000-0000-000000000000}"/>
          </ac:spMkLst>
        </pc:spChg>
      </pc:sldChg>
    </pc:docChg>
  </pc:docChgLst>
  <pc:docChgLst>
    <pc:chgData name="Wictor Wilén" userId="c70b8edd-f3ba-4e44-94a1-9cab9cee53de" providerId="ADAL" clId="{297E2E2C-CA83-41DB-8AD4-7F5F2721F8C4}"/>
    <pc:docChg chg="undo custSel modSld">
      <pc:chgData name="Wictor Wilén" userId="c70b8edd-f3ba-4e44-94a1-9cab9cee53de" providerId="ADAL" clId="{297E2E2C-CA83-41DB-8AD4-7F5F2721F8C4}" dt="2022-02-17T07:54:24.992" v="140" actId="20577"/>
      <pc:docMkLst>
        <pc:docMk/>
      </pc:docMkLst>
      <pc:sldChg chg="addSp delSp modSp mod">
        <pc:chgData name="Wictor Wilén" userId="c70b8edd-f3ba-4e44-94a1-9cab9cee53de" providerId="ADAL" clId="{297E2E2C-CA83-41DB-8AD4-7F5F2721F8C4}" dt="2022-02-17T07:54:24.992" v="140" actId="20577"/>
        <pc:sldMkLst>
          <pc:docMk/>
          <pc:sldMk cId="1042411426" sldId="2076136275"/>
        </pc:sldMkLst>
        <pc:spChg chg="del">
          <ac:chgData name="Wictor Wilén" userId="c70b8edd-f3ba-4e44-94a1-9cab9cee53de" providerId="ADAL" clId="{297E2E2C-CA83-41DB-8AD4-7F5F2721F8C4}" dt="2022-02-17T07:44:01.205" v="67" actId="478"/>
          <ac:spMkLst>
            <pc:docMk/>
            <pc:sldMk cId="1042411426" sldId="2076136275"/>
            <ac:spMk id="19" creationId="{34D585D7-AC58-4F2C-8635-8942E962DB0A}"/>
          </ac:spMkLst>
        </pc:spChg>
        <pc:spChg chg="add mod">
          <ac:chgData name="Wictor Wilén" userId="c70b8edd-f3ba-4e44-94a1-9cab9cee53de" providerId="ADAL" clId="{297E2E2C-CA83-41DB-8AD4-7F5F2721F8C4}" dt="2022-02-17T07:54:24.992" v="140" actId="20577"/>
          <ac:spMkLst>
            <pc:docMk/>
            <pc:sldMk cId="1042411426" sldId="2076136275"/>
            <ac:spMk id="23" creationId="{00229A7C-9123-4F32-A32A-F0D5108D158C}"/>
          </ac:spMkLst>
        </pc:spChg>
        <pc:spChg chg="add mod">
          <ac:chgData name="Wictor Wilén" userId="c70b8edd-f3ba-4e44-94a1-9cab9cee53de" providerId="ADAL" clId="{297E2E2C-CA83-41DB-8AD4-7F5F2721F8C4}" dt="2022-02-17T07:53:57.940" v="137" actId="1076"/>
          <ac:spMkLst>
            <pc:docMk/>
            <pc:sldMk cId="1042411426" sldId="2076136275"/>
            <ac:spMk id="24" creationId="{6622B5D3-D073-427C-9FEE-40DF125126D2}"/>
          </ac:spMkLst>
        </pc:spChg>
        <pc:spChg chg="del">
          <ac:chgData name="Wictor Wilén" userId="c70b8edd-f3ba-4e44-94a1-9cab9cee53de" providerId="ADAL" clId="{297E2E2C-CA83-41DB-8AD4-7F5F2721F8C4}" dt="2022-02-17T07:43:29.096" v="63" actId="478"/>
          <ac:spMkLst>
            <pc:docMk/>
            <pc:sldMk cId="1042411426" sldId="2076136275"/>
            <ac:spMk id="26" creationId="{4FA25474-00C5-4283-AC79-76AFA0AAA2CC}"/>
          </ac:spMkLst>
        </pc:spChg>
        <pc:spChg chg="del">
          <ac:chgData name="Wictor Wilén" userId="c70b8edd-f3ba-4e44-94a1-9cab9cee53de" providerId="ADAL" clId="{297E2E2C-CA83-41DB-8AD4-7F5F2721F8C4}" dt="2022-02-17T06:54:03.244" v="0" actId="478"/>
          <ac:spMkLst>
            <pc:docMk/>
            <pc:sldMk cId="1042411426" sldId="2076136275"/>
            <ac:spMk id="27" creationId="{288C06C0-2791-40D8-83AC-F937DAEEDBB2}"/>
          </ac:spMkLst>
        </pc:spChg>
        <pc:spChg chg="mod">
          <ac:chgData name="Wictor Wilén" userId="c70b8edd-f3ba-4e44-94a1-9cab9cee53de" providerId="ADAL" clId="{297E2E2C-CA83-41DB-8AD4-7F5F2721F8C4}" dt="2022-02-17T07:43:58.129" v="66"/>
          <ac:spMkLst>
            <pc:docMk/>
            <pc:sldMk cId="1042411426" sldId="2076136275"/>
            <ac:spMk id="70" creationId="{174F958A-FBA1-4F60-AFAD-ABB7FE94DD87}"/>
          </ac:spMkLst>
        </pc:spChg>
        <pc:spChg chg="mod">
          <ac:chgData name="Wictor Wilén" userId="c70b8edd-f3ba-4e44-94a1-9cab9cee53de" providerId="ADAL" clId="{297E2E2C-CA83-41DB-8AD4-7F5F2721F8C4}" dt="2022-02-17T07:43:25.217" v="62" actId="20577"/>
          <ac:spMkLst>
            <pc:docMk/>
            <pc:sldMk cId="1042411426" sldId="2076136275"/>
            <ac:spMk id="72" creationId="{9766CF88-1F07-4F26-9B23-FC9D4C5F9C09}"/>
          </ac:spMkLst>
        </pc:spChg>
        <pc:picChg chg="add mod">
          <ac:chgData name="Wictor Wilén" userId="c70b8edd-f3ba-4e44-94a1-9cab9cee53de" providerId="ADAL" clId="{297E2E2C-CA83-41DB-8AD4-7F5F2721F8C4}" dt="2022-02-17T07:51:31.583" v="80" actId="1076"/>
          <ac:picMkLst>
            <pc:docMk/>
            <pc:sldMk cId="1042411426" sldId="2076136275"/>
            <ac:picMk id="4" creationId="{3EA400AC-2C1F-4B05-A21B-B0287F216D18}"/>
          </ac:picMkLst>
        </pc:picChg>
        <pc:picChg chg="add mod">
          <ac:chgData name="Wictor Wilén" userId="c70b8edd-f3ba-4e44-94a1-9cab9cee53de" providerId="ADAL" clId="{297E2E2C-CA83-41DB-8AD4-7F5F2721F8C4}" dt="2022-02-17T07:51:28.885" v="79" actId="1076"/>
          <ac:picMkLst>
            <pc:docMk/>
            <pc:sldMk cId="1042411426" sldId="2076136275"/>
            <ac:picMk id="21" creationId="{E6E070B7-5FD7-4F64-95FD-3AC4A2ECBF3B}"/>
          </ac:picMkLst>
        </pc:picChg>
        <pc:picChg chg="del mod">
          <ac:chgData name="Wictor Wilén" userId="c70b8edd-f3ba-4e44-94a1-9cab9cee53de" providerId="ADAL" clId="{297E2E2C-CA83-41DB-8AD4-7F5F2721F8C4}" dt="2022-02-17T07:51:17.442" v="71" actId="478"/>
          <ac:picMkLst>
            <pc:docMk/>
            <pc:sldMk cId="1042411426" sldId="2076136275"/>
            <ac:picMk id="22" creationId="{D217A86F-8CF1-40CA-90C6-0BE6B7B0FC15}"/>
          </ac:picMkLst>
        </pc:picChg>
      </pc:sldChg>
    </pc:docChg>
  </pc:docChgLst>
  <pc:docChgLst>
    <pc:chgData name="David Warner" userId="S::david_dwarnerii.com#ext#@microsoft.onmicrosoft.com::acafcf14-4098-4a83-9425-e73571277a06" providerId="AD" clId="Web-{09B79C9A-04F8-4E0F-86FB-F756D32F3C60}"/>
    <pc:docChg chg="modSld">
      <pc:chgData name="David Warner" userId="S::david_dwarnerii.com#ext#@microsoft.onmicrosoft.com::acafcf14-4098-4a83-9425-e73571277a06" providerId="AD" clId="Web-{09B79C9A-04F8-4E0F-86FB-F756D32F3C60}" dt="2021-07-31T22:38:35.826" v="166"/>
      <pc:docMkLst>
        <pc:docMk/>
      </pc:docMkLst>
      <pc:sldChg chg="modSp">
        <pc:chgData name="David Warner" userId="S::david_dwarnerii.com#ext#@microsoft.onmicrosoft.com::acafcf14-4098-4a83-9425-e73571277a06" providerId="AD" clId="Web-{09B79C9A-04F8-4E0F-86FB-F756D32F3C60}" dt="2021-07-31T22:35:47.263" v="152" actId="20577"/>
        <pc:sldMkLst>
          <pc:docMk/>
          <pc:sldMk cId="2967945684" sldId="277"/>
        </pc:sldMkLst>
        <pc:spChg chg="mod">
          <ac:chgData name="David Warner" userId="S::david_dwarnerii.com#ext#@microsoft.onmicrosoft.com::acafcf14-4098-4a83-9425-e73571277a06" providerId="AD" clId="Web-{09B79C9A-04F8-4E0F-86FB-F756D32F3C60}" dt="2021-07-31T22:35:47.263" v="152"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09B79C9A-04F8-4E0F-86FB-F756D32F3C60}" dt="2021-07-31T22:35:21.482" v="148" actId="20577"/>
        <pc:sldMkLst>
          <pc:docMk/>
          <pc:sldMk cId="287163252" sldId="1567"/>
        </pc:sldMkLst>
        <pc:spChg chg="mod">
          <ac:chgData name="David Warner" userId="S::david_dwarnerii.com#ext#@microsoft.onmicrosoft.com::acafcf14-4098-4a83-9425-e73571277a06" providerId="AD" clId="Web-{09B79C9A-04F8-4E0F-86FB-F756D32F3C60}" dt="2021-07-31T22:32:59.934" v="9" actId="20577"/>
          <ac:spMkLst>
            <pc:docMk/>
            <pc:sldMk cId="287163252" sldId="1567"/>
            <ac:spMk id="4" creationId="{6D6A38F4-1DB0-4D3C-9D51-31CF9A1427E5}"/>
          </ac:spMkLst>
        </pc:spChg>
        <pc:spChg chg="mod">
          <ac:chgData name="David Warner" userId="S::david_dwarnerii.com#ext#@microsoft.onmicrosoft.com::acafcf14-4098-4a83-9425-e73571277a06" providerId="AD" clId="Web-{09B79C9A-04F8-4E0F-86FB-F756D32F3C60}" dt="2021-07-31T22:35:21.482" v="148" actId="20577"/>
          <ac:spMkLst>
            <pc:docMk/>
            <pc:sldMk cId="287163252" sldId="1567"/>
            <ac:spMk id="8" creationId="{00000000-0000-0000-0000-000000000000}"/>
          </ac:spMkLst>
        </pc:spChg>
      </pc:sldChg>
      <pc:sldChg chg="modSp">
        <pc:chgData name="David Warner" userId="S::david_dwarnerii.com#ext#@microsoft.onmicrosoft.com::acafcf14-4098-4a83-9425-e73571277a06" providerId="AD" clId="Web-{09B79C9A-04F8-4E0F-86FB-F756D32F3C60}" dt="2021-07-31T22:37:42.748" v="163"/>
        <pc:sldMkLst>
          <pc:docMk/>
          <pc:sldMk cId="3158043784" sldId="2068"/>
        </pc:sldMkLst>
        <pc:spChg chg="mod">
          <ac:chgData name="David Warner" userId="S::david_dwarnerii.com#ext#@microsoft.onmicrosoft.com::acafcf14-4098-4a83-9425-e73571277a06" providerId="AD" clId="Web-{09B79C9A-04F8-4E0F-86FB-F756D32F3C60}" dt="2021-07-31T22:33:54.466" v="80" actId="20577"/>
          <ac:spMkLst>
            <pc:docMk/>
            <pc:sldMk cId="3158043784" sldId="2068"/>
            <ac:spMk id="8" creationId="{00000000-0000-0000-0000-000000000000}"/>
          </ac:spMkLst>
        </pc:spChg>
        <pc:picChg chg="mod modCrop">
          <ac:chgData name="David Warner" userId="S::david_dwarnerii.com#ext#@microsoft.onmicrosoft.com::acafcf14-4098-4a83-9425-e73571277a06" providerId="AD" clId="Web-{09B79C9A-04F8-4E0F-86FB-F756D32F3C60}" dt="2021-07-31T22:37:42.748" v="163"/>
          <ac:picMkLst>
            <pc:docMk/>
            <pc:sldMk cId="3158043784" sldId="2068"/>
            <ac:picMk id="10" creationId="{264EF618-C2FB-4908-BE33-E4DF89DB992F}"/>
          </ac:picMkLst>
        </pc:picChg>
        <pc:picChg chg="mod">
          <ac:chgData name="David Warner" userId="S::david_dwarnerii.com#ext#@microsoft.onmicrosoft.com::acafcf14-4098-4a83-9425-e73571277a06" providerId="AD" clId="Web-{09B79C9A-04F8-4E0F-86FB-F756D32F3C60}" dt="2021-07-31T22:37:35.920" v="162"/>
          <ac:picMkLst>
            <pc:docMk/>
            <pc:sldMk cId="3158043784" sldId="2068"/>
            <ac:picMk id="11" creationId="{FD9C6DA4-75A9-49EA-8253-AB49EDE11CF2}"/>
          </ac:picMkLst>
        </pc:picChg>
        <pc:picChg chg="mod">
          <ac:chgData name="David Warner" userId="S::david_dwarnerii.com#ext#@microsoft.onmicrosoft.com::acafcf14-4098-4a83-9425-e73571277a06" providerId="AD" clId="Web-{09B79C9A-04F8-4E0F-86FB-F756D32F3C60}" dt="2021-07-31T22:36:55.170" v="154"/>
          <ac:picMkLst>
            <pc:docMk/>
            <pc:sldMk cId="3158043784" sldId="2068"/>
            <ac:picMk id="1026" creationId="{9D6C3296-F7F8-4F74-A8FC-2188A442916E}"/>
          </ac:picMkLst>
        </pc:picChg>
      </pc:sldChg>
      <pc:sldChg chg="modSp">
        <pc:chgData name="David Warner" userId="S::david_dwarnerii.com#ext#@microsoft.onmicrosoft.com::acafcf14-4098-4a83-9425-e73571277a06" providerId="AD" clId="Web-{09B79C9A-04F8-4E0F-86FB-F756D32F3C60}" dt="2021-07-31T22:38:35.826" v="166"/>
        <pc:sldMkLst>
          <pc:docMk/>
          <pc:sldMk cId="1056590613" sldId="2076135999"/>
        </pc:sldMkLst>
        <pc:spChg chg="mod">
          <ac:chgData name="David Warner" userId="S::david_dwarnerii.com#ext#@microsoft.onmicrosoft.com::acafcf14-4098-4a83-9425-e73571277a06" providerId="AD" clId="Web-{09B79C9A-04F8-4E0F-86FB-F756D32F3C60}" dt="2021-07-31T22:35:14.232" v="144"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09B79C9A-04F8-4E0F-86FB-F756D32F3C60}" dt="2021-07-31T22:38:22.045" v="164"/>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09B79C9A-04F8-4E0F-86FB-F756D32F3C60}" dt="2021-07-31T22:38:28.373" v="165"/>
          <ac:picMkLst>
            <pc:docMk/>
            <pc:sldMk cId="1056590613" sldId="2076135999"/>
            <ac:picMk id="4" creationId="{DBBEA286-4A9D-412C-888F-034EBBDD6E1A}"/>
          </ac:picMkLst>
        </pc:picChg>
        <pc:picChg chg="mod">
          <ac:chgData name="David Warner" userId="S::david_dwarnerii.com#ext#@microsoft.onmicrosoft.com::acafcf14-4098-4a83-9425-e73571277a06" providerId="AD" clId="Web-{09B79C9A-04F8-4E0F-86FB-F756D32F3C60}" dt="2021-07-31T22:38:35.826" v="166"/>
          <ac:picMkLst>
            <pc:docMk/>
            <pc:sldMk cId="1056590613" sldId="2076135999"/>
            <ac:picMk id="6" creationId="{12C6A487-9C23-4FC2-8C18-F9E5037FCBD8}"/>
          </ac:picMkLst>
        </pc:picChg>
      </pc:sldChg>
      <pc:sldChg chg="addSp">
        <pc:chgData name="David Warner" userId="S::david_dwarnerii.com#ext#@microsoft.onmicrosoft.com::acafcf14-4098-4a83-9425-e73571277a06" providerId="AD" clId="Web-{09B79C9A-04F8-4E0F-86FB-F756D32F3C60}" dt="2021-07-31T22:34:10.544" v="85"/>
        <pc:sldMkLst>
          <pc:docMk/>
          <pc:sldMk cId="1042411426" sldId="2076136275"/>
        </pc:sldMkLst>
        <pc:spChg chg="add">
          <ac:chgData name="David Warner" userId="S::david_dwarnerii.com#ext#@microsoft.onmicrosoft.com::acafcf14-4098-4a83-9425-e73571277a06" providerId="AD" clId="Web-{09B79C9A-04F8-4E0F-86FB-F756D32F3C60}" dt="2021-07-31T22:34:10.544" v="85"/>
          <ac:spMkLst>
            <pc:docMk/>
            <pc:sldMk cId="1042411426" sldId="2076136275"/>
            <ac:spMk id="3" creationId="{BBA81B30-0993-4982-ACCA-BCF3D13B8310}"/>
          </ac:spMkLst>
        </pc:spChg>
      </pc:sldChg>
      <pc:sldChg chg="addSp">
        <pc:chgData name="David Warner" userId="S::david_dwarnerii.com#ext#@microsoft.onmicrosoft.com::acafcf14-4098-4a83-9425-e73571277a06" providerId="AD" clId="Web-{09B79C9A-04F8-4E0F-86FB-F756D32F3C60}" dt="2021-07-31T22:34:08.997" v="83"/>
        <pc:sldMkLst>
          <pc:docMk/>
          <pc:sldMk cId="2259967023" sldId="2076136379"/>
        </pc:sldMkLst>
        <pc:spChg chg="add">
          <ac:chgData name="David Warner" userId="S::david_dwarnerii.com#ext#@microsoft.onmicrosoft.com::acafcf14-4098-4a83-9425-e73571277a06" providerId="AD" clId="Web-{09B79C9A-04F8-4E0F-86FB-F756D32F3C60}" dt="2021-07-31T22:34:08.997" v="83"/>
          <ac:spMkLst>
            <pc:docMk/>
            <pc:sldMk cId="2259967023" sldId="2076136379"/>
            <ac:spMk id="3" creationId="{BBCB0808-B81B-4506-8FAB-CBBFCA20D959}"/>
          </ac:spMkLst>
        </pc:spChg>
      </pc:sldChg>
      <pc:sldChg chg="addSp">
        <pc:chgData name="David Warner" userId="S::david_dwarnerii.com#ext#@microsoft.onmicrosoft.com::acafcf14-4098-4a83-9425-e73571277a06" providerId="AD" clId="Web-{09B79C9A-04F8-4E0F-86FB-F756D32F3C60}" dt="2021-07-31T22:34:09.372" v="84"/>
        <pc:sldMkLst>
          <pc:docMk/>
          <pc:sldMk cId="1884761934" sldId="2076136381"/>
        </pc:sldMkLst>
        <pc:spChg chg="add">
          <ac:chgData name="David Warner" userId="S::david_dwarnerii.com#ext#@microsoft.onmicrosoft.com::acafcf14-4098-4a83-9425-e73571277a06" providerId="AD" clId="Web-{09B79C9A-04F8-4E0F-86FB-F756D32F3C60}" dt="2021-07-31T22:34:09.372" v="84"/>
          <ac:spMkLst>
            <pc:docMk/>
            <pc:sldMk cId="1884761934" sldId="2076136381"/>
            <ac:spMk id="4" creationId="{95D083A8-768D-4B3A-BCF8-341E4B0AE9FE}"/>
          </ac:spMkLst>
        </pc:spChg>
      </pc:sldChg>
      <pc:sldChg chg="addSp">
        <pc:chgData name="David Warner" userId="S::david_dwarnerii.com#ext#@microsoft.onmicrosoft.com::acafcf14-4098-4a83-9425-e73571277a06" providerId="AD" clId="Web-{09B79C9A-04F8-4E0F-86FB-F756D32F3C60}" dt="2021-07-31T22:34:05.325" v="82"/>
        <pc:sldMkLst>
          <pc:docMk/>
          <pc:sldMk cId="357588276" sldId="2076136388"/>
        </pc:sldMkLst>
        <pc:spChg chg="add">
          <ac:chgData name="David Warner" userId="S::david_dwarnerii.com#ext#@microsoft.onmicrosoft.com::acafcf14-4098-4a83-9425-e73571277a06" providerId="AD" clId="Web-{09B79C9A-04F8-4E0F-86FB-F756D32F3C60}" dt="2021-07-31T22:34:05.325" v="82"/>
          <ac:spMkLst>
            <pc:docMk/>
            <pc:sldMk cId="357588276" sldId="2076136388"/>
            <ac:spMk id="2" creationId="{9E250CBB-BD30-4263-966E-599AC23F057B}"/>
          </ac:spMkLst>
        </pc:spChg>
      </pc:sldChg>
      <pc:sldChg chg="addSp">
        <pc:chgData name="David Warner" userId="S::david_dwarnerii.com#ext#@microsoft.onmicrosoft.com::acafcf14-4098-4a83-9425-e73571277a06" providerId="AD" clId="Web-{09B79C9A-04F8-4E0F-86FB-F756D32F3C60}" dt="2021-07-31T22:34:12.075" v="86"/>
        <pc:sldMkLst>
          <pc:docMk/>
          <pc:sldMk cId="4070501225" sldId="2076136392"/>
        </pc:sldMkLst>
        <pc:spChg chg="add">
          <ac:chgData name="David Warner" userId="S::david_dwarnerii.com#ext#@microsoft.onmicrosoft.com::acafcf14-4098-4a83-9425-e73571277a06" providerId="AD" clId="Web-{09B79C9A-04F8-4E0F-86FB-F756D32F3C60}" dt="2021-07-31T22:34:12.075" v="86"/>
          <ac:spMkLst>
            <pc:docMk/>
            <pc:sldMk cId="4070501225" sldId="2076136392"/>
            <ac:spMk id="2" creationId="{DC5E0DC5-2E12-4D75-9108-BF692E30B478}"/>
          </ac:spMkLst>
        </pc:spChg>
      </pc:sldChg>
      <pc:sldChg chg="addSp">
        <pc:chgData name="David Warner" userId="S::david_dwarnerii.com#ext#@microsoft.onmicrosoft.com::acafcf14-4098-4a83-9425-e73571277a06" providerId="AD" clId="Web-{09B79C9A-04F8-4E0F-86FB-F756D32F3C60}" dt="2021-07-31T22:34:03.684" v="81"/>
        <pc:sldMkLst>
          <pc:docMk/>
          <pc:sldMk cId="1374769157" sldId="2076137639"/>
        </pc:sldMkLst>
        <pc:spChg chg="add">
          <ac:chgData name="David Warner" userId="S::david_dwarnerii.com#ext#@microsoft.onmicrosoft.com::acafcf14-4098-4a83-9425-e73571277a06" providerId="AD" clId="Web-{09B79C9A-04F8-4E0F-86FB-F756D32F3C60}" dt="2021-07-31T22:34:03.684" v="81"/>
          <ac:spMkLst>
            <pc:docMk/>
            <pc:sldMk cId="1374769157" sldId="2076137639"/>
            <ac:spMk id="2" creationId="{5916DEE1-4DEF-4C44-A009-E0CB8A5C1783}"/>
          </ac:spMkLst>
        </pc:spChg>
      </pc:sldChg>
      <pc:sldChg chg="addSp">
        <pc:chgData name="David Warner" userId="S::david_dwarnerii.com#ext#@microsoft.onmicrosoft.com::acafcf14-4098-4a83-9425-e73571277a06" providerId="AD" clId="Web-{09B79C9A-04F8-4E0F-86FB-F756D32F3C60}" dt="2021-07-31T22:34:13.544" v="87"/>
        <pc:sldMkLst>
          <pc:docMk/>
          <pc:sldMk cId="1601799563" sldId="2134805597"/>
        </pc:sldMkLst>
        <pc:spChg chg="add">
          <ac:chgData name="David Warner" userId="S::david_dwarnerii.com#ext#@microsoft.onmicrosoft.com::acafcf14-4098-4a83-9425-e73571277a06" providerId="AD" clId="Web-{09B79C9A-04F8-4E0F-86FB-F756D32F3C60}" dt="2021-07-31T22:34:13.544" v="87"/>
          <ac:spMkLst>
            <pc:docMk/>
            <pc:sldMk cId="1601799563" sldId="2134805597"/>
            <ac:spMk id="4" creationId="{C925B52E-1476-416D-8982-54C69A07AF8D}"/>
          </ac:spMkLst>
        </pc:spChg>
      </pc:sldChg>
      <pc:sldChg chg="addSp">
        <pc:chgData name="David Warner" userId="S::david_dwarnerii.com#ext#@microsoft.onmicrosoft.com::acafcf14-4098-4a83-9425-e73571277a06" providerId="AD" clId="Web-{09B79C9A-04F8-4E0F-86FB-F756D32F3C60}" dt="2021-07-31T22:34:15.153" v="88"/>
        <pc:sldMkLst>
          <pc:docMk/>
          <pc:sldMk cId="4001284136" sldId="2134805598"/>
        </pc:sldMkLst>
        <pc:spChg chg="add">
          <ac:chgData name="David Warner" userId="S::david_dwarnerii.com#ext#@microsoft.onmicrosoft.com::acafcf14-4098-4a83-9425-e73571277a06" providerId="AD" clId="Web-{09B79C9A-04F8-4E0F-86FB-F756D32F3C60}" dt="2021-07-31T22:34:15.153" v="88"/>
          <ac:spMkLst>
            <pc:docMk/>
            <pc:sldMk cId="4001284136" sldId="2134805598"/>
            <ac:spMk id="8" creationId="{9481668F-B1A7-4E99-8707-EA8E90FFA89F}"/>
          </ac:spMkLst>
        </pc:spChg>
      </pc:sldChg>
    </pc:docChg>
  </pc:docChgLst>
  <pc:docChgLst>
    <pc:chgData name="David Warner" userId="S::david_dwarnerii.com#ext#@microsoft.onmicrosoft.com::acafcf14-4098-4a83-9425-e73571277a06" providerId="AD" clId="Web-{0A9C81C5-4F66-4221-8F20-82B43EC08701}"/>
    <pc:docChg chg="modSld">
      <pc:chgData name="David Warner" userId="S::david_dwarnerii.com#ext#@microsoft.onmicrosoft.com::acafcf14-4098-4a83-9425-e73571277a06" providerId="AD" clId="Web-{0A9C81C5-4F66-4221-8F20-82B43EC08701}" dt="2021-11-10T15:11:08.323" v="26"/>
      <pc:docMkLst>
        <pc:docMk/>
      </pc:docMkLst>
      <pc:sldChg chg="mod modShow">
        <pc:chgData name="David Warner" userId="S::david_dwarnerii.com#ext#@microsoft.onmicrosoft.com::acafcf14-4098-4a83-9425-e73571277a06" providerId="AD" clId="Web-{0A9C81C5-4F66-4221-8F20-82B43EC08701}" dt="2021-11-10T15:11:08.323" v="26"/>
        <pc:sldMkLst>
          <pc:docMk/>
          <pc:sldMk cId="1855247561" sldId="1649"/>
        </pc:sldMkLst>
      </pc:sldChg>
      <pc:sldChg chg="mod modShow">
        <pc:chgData name="David Warner" userId="S::david_dwarnerii.com#ext#@microsoft.onmicrosoft.com::acafcf14-4098-4a83-9425-e73571277a06" providerId="AD" clId="Web-{0A9C81C5-4F66-4221-8F20-82B43EC08701}" dt="2021-11-10T15:11:08.260" v="25"/>
        <pc:sldMkLst>
          <pc:docMk/>
          <pc:sldMk cId="1884761934" sldId="2076136381"/>
        </pc:sldMkLst>
      </pc:sldChg>
      <pc:sldChg chg="delSp modSp">
        <pc:chgData name="David Warner" userId="S::david_dwarnerii.com#ext#@microsoft.onmicrosoft.com::acafcf14-4098-4a83-9425-e73571277a06" providerId="AD" clId="Web-{0A9C81C5-4F66-4221-8F20-82B43EC08701}" dt="2021-11-10T15:10:57.260" v="24" actId="20577"/>
        <pc:sldMkLst>
          <pc:docMk/>
          <pc:sldMk cId="1601799563" sldId="2134805597"/>
        </pc:sldMkLst>
        <pc:spChg chg="del">
          <ac:chgData name="David Warner" userId="S::david_dwarnerii.com#ext#@microsoft.onmicrosoft.com::acafcf14-4098-4a83-9425-e73571277a06" providerId="AD" clId="Web-{0A9C81C5-4F66-4221-8F20-82B43EC08701}" dt="2021-11-10T15:10:22.009" v="0"/>
          <ac:spMkLst>
            <pc:docMk/>
            <pc:sldMk cId="1601799563" sldId="2134805597"/>
            <ac:spMk id="4" creationId="{431D3462-40B9-41A6-B77A-337C7081B2B4}"/>
          </ac:spMkLst>
        </pc:spChg>
        <pc:spChg chg="mod">
          <ac:chgData name="David Warner" userId="S::david_dwarnerii.com#ext#@microsoft.onmicrosoft.com::acafcf14-4098-4a83-9425-e73571277a06" providerId="AD" clId="Web-{0A9C81C5-4F66-4221-8F20-82B43EC08701}" dt="2021-11-10T15:10:57.260" v="24" actId="20577"/>
          <ac:spMkLst>
            <pc:docMk/>
            <pc:sldMk cId="1601799563" sldId="2134805597"/>
            <ac:spMk id="9" creationId="{0AEF4B59-1431-4A09-9BED-1BB41252699B}"/>
          </ac:spMkLst>
        </pc:spChg>
        <pc:picChg chg="del">
          <ac:chgData name="David Warner" userId="S::david_dwarnerii.com#ext#@microsoft.onmicrosoft.com::acafcf14-4098-4a83-9425-e73571277a06" providerId="AD" clId="Web-{0A9C81C5-4F66-4221-8F20-82B43EC08701}" dt="2021-11-10T15:10:29.134" v="1"/>
          <ac:picMkLst>
            <pc:docMk/>
            <pc:sldMk cId="1601799563" sldId="2134805597"/>
            <ac:picMk id="17" creationId="{B9B10ACF-56DC-4987-96F9-45F792682E64}"/>
          </ac:picMkLst>
        </pc:picChg>
      </pc:sldChg>
    </pc:docChg>
  </pc:docChgLst>
  <pc:docChgLst>
    <pc:chgData name="Paolo Pialorsi" userId="S::paolo_pialorsi.com#ext#@microsoft.onmicrosoft.com::39954972-e4fe-473f-8237-5db9de0b2218" providerId="AD" clId="Web-{67E5A267-89E8-40EF-B3C0-C590AE7224A0}"/>
    <pc:docChg chg="modSld">
      <pc:chgData name="Paolo Pialorsi" userId="S::paolo_pialorsi.com#ext#@microsoft.onmicrosoft.com::39954972-e4fe-473f-8237-5db9de0b2218" providerId="AD" clId="Web-{67E5A267-89E8-40EF-B3C0-C590AE7224A0}" dt="2021-09-30T09:12:48.762" v="12" actId="1076"/>
      <pc:docMkLst>
        <pc:docMk/>
      </pc:docMkLst>
      <pc:sldChg chg="modSp">
        <pc:chgData name="Paolo Pialorsi" userId="S::paolo_pialorsi.com#ext#@microsoft.onmicrosoft.com::39954972-e4fe-473f-8237-5db9de0b2218" providerId="AD" clId="Web-{67E5A267-89E8-40EF-B3C0-C590AE7224A0}" dt="2021-09-30T09:12:48.762" v="12" actId="1076"/>
        <pc:sldMkLst>
          <pc:docMk/>
          <pc:sldMk cId="1233686469" sldId="2076137699"/>
        </pc:sldMkLst>
        <pc:spChg chg="mod">
          <ac:chgData name="Paolo Pialorsi" userId="S::paolo_pialorsi.com#ext#@microsoft.onmicrosoft.com::39954972-e4fe-473f-8237-5db9de0b2218" providerId="AD" clId="Web-{67E5A267-89E8-40EF-B3C0-C590AE7224A0}" dt="2021-09-30T09:12:48.762" v="12" actId="1076"/>
          <ac:spMkLst>
            <pc:docMk/>
            <pc:sldMk cId="1233686469" sldId="2076137699"/>
            <ac:spMk id="11" creationId="{991AE9A4-79C4-4FF3-8FDF-409F20319200}"/>
          </ac:spMkLst>
        </pc:spChg>
        <pc:spChg chg="mod">
          <ac:chgData name="Paolo Pialorsi" userId="S::paolo_pialorsi.com#ext#@microsoft.onmicrosoft.com::39954972-e4fe-473f-8237-5db9de0b2218" providerId="AD" clId="Web-{67E5A267-89E8-40EF-B3C0-C590AE7224A0}" dt="2021-09-30T09:12:05.058" v="10" actId="20577"/>
          <ac:spMkLst>
            <pc:docMk/>
            <pc:sldMk cId="1233686469" sldId="2076137699"/>
            <ac:spMk id="19" creationId="{B96EE522-6672-435D-A47F-0B904BCE8C3A}"/>
          </ac:spMkLst>
        </pc:spChg>
      </pc:sldChg>
    </pc:docChg>
  </pc:docChgLst>
  <pc:docChgLst>
    <pc:chgData name="Paul Bullock" userId="162dc284-9901-47a4-bdd1-300eada006b4" providerId="ADAL" clId="{B8BA7C75-1FFA-4C19-8539-78655EB627A1}"/>
    <pc:docChg chg="undo custSel modSld">
      <pc:chgData name="Paul Bullock" userId="162dc284-9901-47a4-bdd1-300eada006b4" providerId="ADAL" clId="{B8BA7C75-1FFA-4C19-8539-78655EB627A1}" dt="2022-06-08T07:25:36.672" v="886" actId="1076"/>
      <pc:docMkLst>
        <pc:docMk/>
      </pc:docMkLst>
      <pc:sldChg chg="addSp delSp modSp mod">
        <pc:chgData name="Paul Bullock" userId="162dc284-9901-47a4-bdd1-300eada006b4" providerId="ADAL" clId="{B8BA7C75-1FFA-4C19-8539-78655EB627A1}" dt="2022-06-08T07:25:36.672" v="886" actId="1076"/>
        <pc:sldMkLst>
          <pc:docMk/>
          <pc:sldMk cId="1374769157" sldId="2076137639"/>
        </pc:sldMkLst>
        <pc:spChg chg="mod">
          <ac:chgData name="Paul Bullock" userId="162dc284-9901-47a4-bdd1-300eada006b4" providerId="ADAL" clId="{B8BA7C75-1FFA-4C19-8539-78655EB627A1}" dt="2022-06-08T07:25:14.665" v="883" actId="1076"/>
          <ac:spMkLst>
            <pc:docMk/>
            <pc:sldMk cId="1374769157" sldId="2076137639"/>
            <ac:spMk id="5" creationId="{612C861E-93AA-4B5D-8907-782E4E0AF916}"/>
          </ac:spMkLst>
        </pc:spChg>
        <pc:spChg chg="mod">
          <ac:chgData name="Paul Bullock" userId="162dc284-9901-47a4-bdd1-300eada006b4" providerId="ADAL" clId="{B8BA7C75-1FFA-4C19-8539-78655EB627A1}" dt="2022-06-08T07:24:52.716" v="863" actId="164"/>
          <ac:spMkLst>
            <pc:docMk/>
            <pc:sldMk cId="1374769157" sldId="2076137639"/>
            <ac:spMk id="6" creationId="{6537AB06-6AF5-83C9-ECA7-191C38FA85A0}"/>
          </ac:spMkLst>
        </pc:spChg>
        <pc:spChg chg="mod">
          <ac:chgData name="Paul Bullock" userId="162dc284-9901-47a4-bdd1-300eada006b4" providerId="ADAL" clId="{B8BA7C75-1FFA-4C19-8539-78655EB627A1}" dt="2022-06-08T07:17:58.057" v="770" actId="1076"/>
          <ac:spMkLst>
            <pc:docMk/>
            <pc:sldMk cId="1374769157" sldId="2076137639"/>
            <ac:spMk id="9" creationId="{6F13BE12-2AE9-47B0-853F-2C936C8353C9}"/>
          </ac:spMkLst>
        </pc:spChg>
        <pc:spChg chg="del">
          <ac:chgData name="Paul Bullock" userId="162dc284-9901-47a4-bdd1-300eada006b4" providerId="ADAL" clId="{B8BA7C75-1FFA-4C19-8539-78655EB627A1}" dt="2022-06-08T07:04:48.405" v="0" actId="478"/>
          <ac:spMkLst>
            <pc:docMk/>
            <pc:sldMk cId="1374769157" sldId="2076137639"/>
            <ac:spMk id="13" creationId="{D072C8E6-C575-8A94-EF11-A52A5F6F9A82}"/>
          </ac:spMkLst>
        </pc:spChg>
        <pc:spChg chg="add mod">
          <ac:chgData name="Paul Bullock" userId="162dc284-9901-47a4-bdd1-300eada006b4" providerId="ADAL" clId="{B8BA7C75-1FFA-4C19-8539-78655EB627A1}" dt="2022-06-08T07:25:09.032" v="882" actId="1035"/>
          <ac:spMkLst>
            <pc:docMk/>
            <pc:sldMk cId="1374769157" sldId="2076137639"/>
            <ac:spMk id="14" creationId="{44091CA1-AFDF-2C35-09B6-9B0C97F5347C}"/>
          </ac:spMkLst>
        </pc:spChg>
        <pc:grpChg chg="add mod">
          <ac:chgData name="Paul Bullock" userId="162dc284-9901-47a4-bdd1-300eada006b4" providerId="ADAL" clId="{B8BA7C75-1FFA-4C19-8539-78655EB627A1}" dt="2022-06-08T07:25:18.590" v="884" actId="1076"/>
          <ac:grpSpMkLst>
            <pc:docMk/>
            <pc:sldMk cId="1374769157" sldId="2076137639"/>
            <ac:grpSpMk id="7" creationId="{D295B37A-F625-F687-484F-FA3243043BE3}"/>
          </ac:grpSpMkLst>
        </pc:grpChg>
        <pc:picChg chg="mod">
          <ac:chgData name="Paul Bullock" userId="162dc284-9901-47a4-bdd1-300eada006b4" providerId="ADAL" clId="{B8BA7C75-1FFA-4C19-8539-78655EB627A1}" dt="2022-06-08T07:22:18.257" v="812" actId="1076"/>
          <ac:picMkLst>
            <pc:docMk/>
            <pc:sldMk cId="1374769157" sldId="2076137639"/>
            <ac:picMk id="8" creationId="{8F059431-116F-4618-ADAA-590BC592F734}"/>
          </ac:picMkLst>
        </pc:picChg>
        <pc:picChg chg="mod">
          <ac:chgData name="Paul Bullock" userId="162dc284-9901-47a4-bdd1-300eada006b4" providerId="ADAL" clId="{B8BA7C75-1FFA-4C19-8539-78655EB627A1}" dt="2022-06-08T07:25:36.672" v="886" actId="1076"/>
          <ac:picMkLst>
            <pc:docMk/>
            <pc:sldMk cId="1374769157" sldId="2076137639"/>
            <ac:picMk id="12" creationId="{57896A9D-9CD7-49A7-BB05-814444661BD1}"/>
          </ac:picMkLst>
        </pc:picChg>
        <pc:picChg chg="mod">
          <ac:chgData name="Paul Bullock" userId="162dc284-9901-47a4-bdd1-300eada006b4" providerId="ADAL" clId="{B8BA7C75-1FFA-4C19-8539-78655EB627A1}" dt="2022-06-08T07:22:18.257" v="812" actId="1076"/>
          <ac:picMkLst>
            <pc:docMk/>
            <pc:sldMk cId="1374769157" sldId="2076137639"/>
            <ac:picMk id="16" creationId="{E30B058C-AF2F-1FEB-EECE-EE632D7F422B}"/>
          </ac:picMkLst>
        </pc:picChg>
      </pc:sldChg>
    </pc:docChg>
  </pc:docChgLst>
  <pc:docChgLst>
    <pc:chgData name="David Warner" userId="S::david_dwarnerii.com#ext#@microsoft.onmicrosoft.com::acafcf14-4098-4a83-9425-e73571277a06" providerId="AD" clId="Web-{BCBA699C-3BFB-415C-8633-B55735C32F20}"/>
    <pc:docChg chg="modSld">
      <pc:chgData name="David Warner" userId="S::david_dwarnerii.com#ext#@microsoft.onmicrosoft.com::acafcf14-4098-4a83-9425-e73571277a06" providerId="AD" clId="Web-{BCBA699C-3BFB-415C-8633-B55735C32F20}" dt="2021-11-08T02:19:54.146" v="0"/>
      <pc:docMkLst>
        <pc:docMk/>
      </pc:docMkLst>
      <pc:sldChg chg="modSp">
        <pc:chgData name="David Warner" userId="S::david_dwarnerii.com#ext#@microsoft.onmicrosoft.com::acafcf14-4098-4a83-9425-e73571277a06" providerId="AD" clId="Web-{BCBA699C-3BFB-415C-8633-B55735C32F20}" dt="2021-11-08T02:19:54.146" v="0"/>
        <pc:sldMkLst>
          <pc:docMk/>
          <pc:sldMk cId="3158043784" sldId="2068"/>
        </pc:sldMkLst>
        <pc:picChg chg="mod">
          <ac:chgData name="David Warner" userId="S::david_dwarnerii.com#ext#@microsoft.onmicrosoft.com::acafcf14-4098-4a83-9425-e73571277a06" providerId="AD" clId="Web-{BCBA699C-3BFB-415C-8633-B55735C32F20}" dt="2021-11-08T02:19:54.146" v="0"/>
          <ac:picMkLst>
            <pc:docMk/>
            <pc:sldMk cId="3158043784" sldId="2068"/>
            <ac:picMk id="13" creationId="{1B31B441-1131-444C-BE2D-EF21552F9B9E}"/>
          </ac:picMkLst>
        </pc:picChg>
      </pc:sldChg>
    </pc:docChg>
  </pc:docChgLst>
  <pc:docChgLst>
    <pc:chgData name="David Warner" userId="S::david_dwarnerii.com#ext#@microsoft.onmicrosoft.com::acafcf14-4098-4a83-9425-e73571277a06" providerId="AD" clId="Web-{03FED0CF-4B00-424A-833F-77051214122D}"/>
    <pc:docChg chg="modSld">
      <pc:chgData name="David Warner" userId="S::david_dwarnerii.com#ext#@microsoft.onmicrosoft.com::acafcf14-4098-4a83-9425-e73571277a06" providerId="AD" clId="Web-{03FED0CF-4B00-424A-833F-77051214122D}" dt="2021-10-13T20:30:49.194" v="124" actId="1076"/>
      <pc:docMkLst>
        <pc:docMk/>
      </pc:docMkLst>
      <pc:sldChg chg="addSp delSp modSp">
        <pc:chgData name="David Warner" userId="S::david_dwarnerii.com#ext#@microsoft.onmicrosoft.com::acafcf14-4098-4a83-9425-e73571277a06" providerId="AD" clId="Web-{03FED0CF-4B00-424A-833F-77051214122D}" dt="2021-10-13T20:16:53.146" v="6"/>
        <pc:sldMkLst>
          <pc:docMk/>
          <pc:sldMk cId="357588276" sldId="2076136388"/>
        </pc:sldMkLst>
        <pc:spChg chg="del">
          <ac:chgData name="David Warner" userId="S::david_dwarnerii.com#ext#@microsoft.onmicrosoft.com::acafcf14-4098-4a83-9425-e73571277a06" providerId="AD" clId="Web-{03FED0CF-4B00-424A-833F-77051214122D}" dt="2021-10-13T20:16:28.613" v="0"/>
          <ac:spMkLst>
            <pc:docMk/>
            <pc:sldMk cId="357588276" sldId="2076136388"/>
            <ac:spMk id="2" creationId="{F00C52DE-68E5-4BBA-8F7F-5683349A06EF}"/>
          </ac:spMkLst>
        </pc:spChg>
        <pc:picChg chg="add mod modCrop">
          <ac:chgData name="David Warner" userId="S::david_dwarnerii.com#ext#@microsoft.onmicrosoft.com::acafcf14-4098-4a83-9425-e73571277a06" providerId="AD" clId="Web-{03FED0CF-4B00-424A-833F-77051214122D}" dt="2021-10-13T20:16:53.146" v="6"/>
          <ac:picMkLst>
            <pc:docMk/>
            <pc:sldMk cId="357588276" sldId="2076136388"/>
            <ac:picMk id="3" creationId="{53CD7119-AD44-49B6-A96C-A8FB1A7E54EE}"/>
          </ac:picMkLst>
        </pc:picChg>
        <pc:picChg chg="del">
          <ac:chgData name="David Warner" userId="S::david_dwarnerii.com#ext#@microsoft.onmicrosoft.com::acafcf14-4098-4a83-9425-e73571277a06" providerId="AD" clId="Web-{03FED0CF-4B00-424A-833F-77051214122D}" dt="2021-10-13T20:16:33.926" v="1"/>
          <ac:picMkLst>
            <pc:docMk/>
            <pc:sldMk cId="357588276" sldId="2076136388"/>
            <ac:picMk id="4" creationId="{15942961-F4F9-4CAF-86A1-9C564A83917C}"/>
          </ac:picMkLst>
        </pc:picChg>
      </pc:sldChg>
      <pc:sldChg chg="delSp">
        <pc:chgData name="David Warner" userId="S::david_dwarnerii.com#ext#@microsoft.onmicrosoft.com::acafcf14-4098-4a83-9425-e73571277a06" providerId="AD" clId="Web-{03FED0CF-4B00-424A-833F-77051214122D}" dt="2021-10-13T20:30:36.677" v="121"/>
        <pc:sldMkLst>
          <pc:docMk/>
          <pc:sldMk cId="4001284136" sldId="2134805598"/>
        </pc:sldMkLst>
        <pc:spChg chg="del">
          <ac:chgData name="David Warner" userId="S::david_dwarnerii.com#ext#@microsoft.onmicrosoft.com::acafcf14-4098-4a83-9425-e73571277a06" providerId="AD" clId="Web-{03FED0CF-4B00-424A-833F-77051214122D}" dt="2021-10-13T20:30:36.677" v="121"/>
          <ac:spMkLst>
            <pc:docMk/>
            <pc:sldMk cId="4001284136" sldId="2134805598"/>
            <ac:spMk id="18" creationId="{AB2436E6-3FF3-4E32-AA72-CC7D48885FC4}"/>
          </ac:spMkLst>
        </pc:spChg>
      </pc:sldChg>
      <pc:sldChg chg="addSp delSp modSp">
        <pc:chgData name="David Warner" userId="S::david_dwarnerii.com#ext#@microsoft.onmicrosoft.com::acafcf14-4098-4a83-9425-e73571277a06" providerId="AD" clId="Web-{03FED0CF-4B00-424A-833F-77051214122D}" dt="2021-10-13T20:30:49.194" v="124" actId="1076"/>
        <pc:sldMkLst>
          <pc:docMk/>
          <pc:sldMk cId="2225302410" sldId="2134805599"/>
        </pc:sldMkLst>
        <pc:spChg chg="del mod">
          <ac:chgData name="David Warner" userId="S::david_dwarnerii.com#ext#@microsoft.onmicrosoft.com::acafcf14-4098-4a83-9425-e73571277a06" providerId="AD" clId="Web-{03FED0CF-4B00-424A-833F-77051214122D}" dt="2021-10-13T20:29:30.986" v="120"/>
          <ac:spMkLst>
            <pc:docMk/>
            <pc:sldMk cId="2225302410" sldId="2134805599"/>
            <ac:spMk id="4" creationId="{8933202F-DA29-4F63-A4A8-13CD260ACA29}"/>
          </ac:spMkLst>
        </pc:spChg>
        <pc:spChg chg="add mod">
          <ac:chgData name="David Warner" userId="S::david_dwarnerii.com#ext#@microsoft.onmicrosoft.com::acafcf14-4098-4a83-9425-e73571277a06" providerId="AD" clId="Web-{03FED0CF-4B00-424A-833F-77051214122D}" dt="2021-10-13T20:30:49.194" v="124" actId="1076"/>
          <ac:spMkLst>
            <pc:docMk/>
            <pc:sldMk cId="2225302410" sldId="2134805599"/>
            <ac:spMk id="7" creationId="{CF88E080-AAB0-4E09-BFFD-7D0F30EBBB88}"/>
          </ac:spMkLst>
        </pc:spChg>
        <pc:spChg chg="mod">
          <ac:chgData name="David Warner" userId="S::david_dwarnerii.com#ext#@microsoft.onmicrosoft.com::acafcf14-4098-4a83-9425-e73571277a06" providerId="AD" clId="Web-{03FED0CF-4B00-424A-833F-77051214122D}" dt="2021-10-13T20:23:03.558" v="90" actId="20577"/>
          <ac:spMkLst>
            <pc:docMk/>
            <pc:sldMk cId="2225302410" sldId="2134805599"/>
            <ac:spMk id="11" creationId="{B571AD0C-3126-4280-A183-60F644787939}"/>
          </ac:spMkLst>
        </pc:spChg>
        <pc:grpChg chg="mod">
          <ac:chgData name="David Warner" userId="S::david_dwarnerii.com#ext#@microsoft.onmicrosoft.com::acafcf14-4098-4a83-9425-e73571277a06" providerId="AD" clId="Web-{03FED0CF-4B00-424A-833F-77051214122D}" dt="2021-10-13T20:29:17.610" v="117" actId="1076"/>
          <ac:grpSpMkLst>
            <pc:docMk/>
            <pc:sldMk cId="2225302410" sldId="2134805599"/>
            <ac:grpSpMk id="6" creationId="{0339C2CD-8ED2-46FF-94CC-AF1D13D450C3}"/>
          </ac:grpSpMkLst>
        </pc:grpChg>
        <pc:picChg chg="del">
          <ac:chgData name="David Warner" userId="S::david_dwarnerii.com#ext#@microsoft.onmicrosoft.com::acafcf14-4098-4a83-9425-e73571277a06" providerId="AD" clId="Web-{03FED0CF-4B00-424A-833F-77051214122D}" dt="2021-10-13T20:22:34.181" v="78"/>
          <ac:picMkLst>
            <pc:docMk/>
            <pc:sldMk cId="2225302410" sldId="2134805599"/>
            <ac:picMk id="10" creationId="{CBC2EE00-8DA5-4593-B3ED-F4328E93FE68}"/>
          </ac:picMkLst>
        </pc:picChg>
        <pc:picChg chg="mod">
          <ac:chgData name="David Warner" userId="S::david_dwarnerii.com#ext#@microsoft.onmicrosoft.com::acafcf14-4098-4a83-9425-e73571277a06" providerId="AD" clId="Web-{03FED0CF-4B00-424A-833F-77051214122D}" dt="2021-10-13T20:20:29.767" v="35" actId="1076"/>
          <ac:picMkLst>
            <pc:docMk/>
            <pc:sldMk cId="2225302410" sldId="2134805599"/>
            <ac:picMk id="15" creationId="{7C5357B6-9EFD-47AF-B2C5-DB725D9632DA}"/>
          </ac:picMkLst>
        </pc:picChg>
        <pc:picChg chg="add mod">
          <ac:chgData name="David Warner" userId="S::david_dwarnerii.com#ext#@microsoft.onmicrosoft.com::acafcf14-4098-4a83-9425-e73571277a06" providerId="AD" clId="Web-{03FED0CF-4B00-424A-833F-77051214122D}" dt="2021-10-13T20:23:05.636" v="91" actId="1076"/>
          <ac:picMkLst>
            <pc:docMk/>
            <pc:sldMk cId="2225302410" sldId="2134805599"/>
            <ac:picMk id="16" creationId="{22348599-353F-440D-9DC3-0F2F935CC2B0}"/>
          </ac:picMkLst>
        </pc:picChg>
        <pc:picChg chg="mod">
          <ac:chgData name="David Warner" userId="S::david_dwarnerii.com#ext#@microsoft.onmicrosoft.com::acafcf14-4098-4a83-9425-e73571277a06" providerId="AD" clId="Web-{03FED0CF-4B00-424A-833F-77051214122D}" dt="2021-10-13T20:22:37.478" v="80" actId="1076"/>
          <ac:picMkLst>
            <pc:docMk/>
            <pc:sldMk cId="2225302410" sldId="2134805599"/>
            <ac:picMk id="19" creationId="{416758A2-541B-465E-AED2-E6037DEF47B5}"/>
          </ac:picMkLst>
        </pc:picChg>
        <pc:picChg chg="mod">
          <ac:chgData name="David Warner" userId="S::david_dwarnerii.com#ext#@microsoft.onmicrosoft.com::acafcf14-4098-4a83-9425-e73571277a06" providerId="AD" clId="Web-{03FED0CF-4B00-424A-833F-77051214122D}" dt="2021-10-13T20:28:58.953" v="113"/>
          <ac:picMkLst>
            <pc:docMk/>
            <pc:sldMk cId="2225302410" sldId="2134805599"/>
            <ac:picMk id="1026" creationId="{4D140B0D-4C16-4578-996C-8C3F5F859B8B}"/>
          </ac:picMkLst>
        </pc:picChg>
        <pc:picChg chg="mod">
          <ac:chgData name="David Warner" userId="S::david_dwarnerii.com#ext#@microsoft.onmicrosoft.com::acafcf14-4098-4a83-9425-e73571277a06" providerId="AD" clId="Web-{03FED0CF-4B00-424A-833F-77051214122D}" dt="2021-10-13T20:29:22.392" v="118" actId="1076"/>
          <ac:picMkLst>
            <pc:docMk/>
            <pc:sldMk cId="2225302410" sldId="2134805599"/>
            <ac:picMk id="3074" creationId="{359A122B-82AB-4495-B622-F0E84D0E12FD}"/>
          </ac:picMkLst>
        </pc:picChg>
        <pc:picChg chg="mod">
          <ac:chgData name="David Warner" userId="S::david_dwarnerii.com#ext#@microsoft.onmicrosoft.com::acafcf14-4098-4a83-9425-e73571277a06" providerId="AD" clId="Web-{03FED0CF-4B00-424A-833F-77051214122D}" dt="2021-10-13T20:29:26.517" v="119" actId="1076"/>
          <ac:picMkLst>
            <pc:docMk/>
            <pc:sldMk cId="2225302410" sldId="2134805599"/>
            <ac:picMk id="5122" creationId="{142DF88F-FC23-4ACD-BB46-84F7EE5C7398}"/>
          </ac:picMkLst>
        </pc:picChg>
      </pc:sldChg>
    </pc:docChg>
  </pc:docChgLst>
  <pc:docChgLst>
    <pc:chgData name="David Warner" userId="S::david_dwarnerii.com#ext#@microsoft.onmicrosoft.com::acafcf14-4098-4a83-9425-e73571277a06" providerId="AD" clId="Web-{9FD8C238-87DA-42F5-8628-B55C2490CA0C}"/>
    <pc:docChg chg="modSld">
      <pc:chgData name="David Warner" userId="S::david_dwarnerii.com#ext#@microsoft.onmicrosoft.com::acafcf14-4098-4a83-9425-e73571277a06" providerId="AD" clId="Web-{9FD8C238-87DA-42F5-8628-B55C2490CA0C}" dt="2021-12-20T15:11:38.273" v="78" actId="20577"/>
      <pc:docMkLst>
        <pc:docMk/>
      </pc:docMkLst>
      <pc:sldChg chg="modSp">
        <pc:chgData name="David Warner" userId="S::david_dwarnerii.com#ext#@microsoft.onmicrosoft.com::acafcf14-4098-4a83-9425-e73571277a06" providerId="AD" clId="Web-{9FD8C238-87DA-42F5-8628-B55C2490CA0C}" dt="2021-12-20T15:11:38.273" v="78" actId="20577"/>
        <pc:sldMkLst>
          <pc:docMk/>
          <pc:sldMk cId="3158043784" sldId="2068"/>
        </pc:sldMkLst>
        <pc:spChg chg="mod">
          <ac:chgData name="David Warner" userId="S::david_dwarnerii.com#ext#@microsoft.onmicrosoft.com::acafcf14-4098-4a83-9425-e73571277a06" providerId="AD" clId="Web-{9FD8C238-87DA-42F5-8628-B55C2490CA0C}" dt="2021-12-20T15:11:38.273" v="78"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9FD8C238-87DA-42F5-8628-B55C2490CA0C}" dt="2021-12-20T15:11:25.585" v="42" actId="20577"/>
        <pc:sldMkLst>
          <pc:docMk/>
          <pc:sldMk cId="1056590613" sldId="2076135999"/>
        </pc:sldMkLst>
        <pc:spChg chg="mod">
          <ac:chgData name="David Warner" userId="S::david_dwarnerii.com#ext#@microsoft.onmicrosoft.com::acafcf14-4098-4a83-9425-e73571277a06" providerId="AD" clId="Web-{9FD8C238-87DA-42F5-8628-B55C2490CA0C}" dt="2021-12-20T15:11:25.585" v="42" actId="20577"/>
          <ac:spMkLst>
            <pc:docMk/>
            <pc:sldMk cId="1056590613" sldId="2076135999"/>
            <ac:spMk id="10" creationId="{2F9D74B7-8175-43F4-B9E3-807C4AE2FA45}"/>
          </ac:spMkLst>
        </pc:spChg>
      </pc:sldChg>
    </pc:docChg>
  </pc:docChgLst>
  <pc:docChgLst>
    <pc:chgData name="Vesa Juvonen" userId="c7243be1-99a3-4752-ab2a-0cf698cf8236" providerId="ADAL" clId="{0A08456D-76E7-4C92-BF91-B9DB542E54C6}"/>
    <pc:docChg chg="addSld delSld modSld modSection">
      <pc:chgData name="Vesa Juvonen" userId="c7243be1-99a3-4752-ab2a-0cf698cf8236" providerId="ADAL" clId="{0A08456D-76E7-4C92-BF91-B9DB542E54C6}" dt="2021-10-29T13:30:08.906" v="10" actId="21"/>
      <pc:docMkLst>
        <pc:docMk/>
      </pc:docMkLst>
      <pc:sldChg chg="addSp delSp modSp mod">
        <pc:chgData name="Vesa Juvonen" userId="c7243be1-99a3-4752-ab2a-0cf698cf8236" providerId="ADAL" clId="{0A08456D-76E7-4C92-BF91-B9DB542E54C6}" dt="2021-10-29T13:30:08.906" v="10" actId="21"/>
        <pc:sldMkLst>
          <pc:docMk/>
          <pc:sldMk cId="3158043784" sldId="2068"/>
        </pc:sldMkLst>
        <pc:spChg chg="mod">
          <ac:chgData name="Vesa Juvonen" userId="c7243be1-99a3-4752-ab2a-0cf698cf8236" providerId="ADAL" clId="{0A08456D-76E7-4C92-BF91-B9DB542E54C6}" dt="2021-10-26T16:48:47.408" v="0"/>
          <ac:spMkLst>
            <pc:docMk/>
            <pc:sldMk cId="3158043784" sldId="2068"/>
            <ac:spMk id="8" creationId="{00000000-0000-0000-0000-000000000000}"/>
          </ac:spMkLst>
        </pc:spChg>
        <pc:picChg chg="add del mod">
          <ac:chgData name="Vesa Juvonen" userId="c7243be1-99a3-4752-ab2a-0cf698cf8236" providerId="ADAL" clId="{0A08456D-76E7-4C92-BF91-B9DB542E54C6}" dt="2021-10-29T13:30:08.906" v="10" actId="21"/>
          <ac:picMkLst>
            <pc:docMk/>
            <pc:sldMk cId="3158043784" sldId="2068"/>
            <ac:picMk id="2" creationId="{04A5D9F1-3601-46B7-87DE-4FB797B99F49}"/>
          </ac:picMkLst>
        </pc:picChg>
        <pc:picChg chg="add del mod">
          <ac:chgData name="Vesa Juvonen" userId="c7243be1-99a3-4752-ab2a-0cf698cf8236" providerId="ADAL" clId="{0A08456D-76E7-4C92-BF91-B9DB542E54C6}" dt="2021-10-29T13:30:08.906" v="10" actId="21"/>
          <ac:picMkLst>
            <pc:docMk/>
            <pc:sldMk cId="3158043784" sldId="2068"/>
            <ac:picMk id="1028" creationId="{4B32EFDA-61CD-4E5C-9098-92EFA8B3D33C}"/>
          </ac:picMkLst>
        </pc:picChg>
      </pc:sldChg>
      <pc:sldChg chg="modSp mod">
        <pc:chgData name="Vesa Juvonen" userId="c7243be1-99a3-4752-ab2a-0cf698cf8236" providerId="ADAL" clId="{0A08456D-76E7-4C92-BF91-B9DB542E54C6}" dt="2021-10-26T16:48:56.984" v="1"/>
        <pc:sldMkLst>
          <pc:docMk/>
          <pc:sldMk cId="1056590613" sldId="2076135999"/>
        </pc:sldMkLst>
        <pc:spChg chg="mod">
          <ac:chgData name="Vesa Juvonen" userId="c7243be1-99a3-4752-ab2a-0cf698cf8236" providerId="ADAL" clId="{0A08456D-76E7-4C92-BF91-B9DB542E54C6}" dt="2021-10-26T16:48:56.984" v="1"/>
          <ac:spMkLst>
            <pc:docMk/>
            <pc:sldMk cId="1056590613" sldId="2076135999"/>
            <ac:spMk id="10" creationId="{2F9D74B7-8175-43F4-B9E3-807C4AE2FA45}"/>
          </ac:spMkLst>
        </pc:spChg>
      </pc:sldChg>
      <pc:sldChg chg="del">
        <pc:chgData name="Vesa Juvonen" userId="c7243be1-99a3-4752-ab2a-0cf698cf8236" providerId="ADAL" clId="{0A08456D-76E7-4C92-BF91-B9DB542E54C6}" dt="2021-10-28T11:23:46.102" v="3" actId="47"/>
        <pc:sldMkLst>
          <pc:docMk/>
          <pc:sldMk cId="2279054919" sldId="2076137720"/>
        </pc:sldMkLst>
      </pc:sldChg>
      <pc:sldChg chg="add">
        <pc:chgData name="Vesa Juvonen" userId="c7243be1-99a3-4752-ab2a-0cf698cf8236" providerId="ADAL" clId="{0A08456D-76E7-4C92-BF91-B9DB542E54C6}" dt="2021-10-28T11:23:42.939" v="2" actId="22"/>
        <pc:sldMkLst>
          <pc:docMk/>
          <pc:sldMk cId="1166268011" sldId="2076137721"/>
        </pc:sldMkLst>
      </pc:sldChg>
    </pc:docChg>
  </pc:docChgLst>
  <pc:docChgLst>
    <pc:chgData name="Wictor Wilén" userId="c70b8edd-f3ba-4e44-94a1-9cab9cee53de" providerId="ADAL" clId="{C8F49B49-2AE1-4F30-ADA3-CB3AAA916BB3}"/>
    <pc:docChg chg="custSel modSld">
      <pc:chgData name="Wictor Wilén" userId="c70b8edd-f3ba-4e44-94a1-9cab9cee53de" providerId="ADAL" clId="{C8F49B49-2AE1-4F30-ADA3-CB3AAA916BB3}" dt="2022-03-31T08:30:21.513" v="72" actId="14100"/>
      <pc:docMkLst>
        <pc:docMk/>
      </pc:docMkLst>
      <pc:sldChg chg="addSp delSp modSp mod">
        <pc:chgData name="Wictor Wilén" userId="c70b8edd-f3ba-4e44-94a1-9cab9cee53de" providerId="ADAL" clId="{C8F49B49-2AE1-4F30-ADA3-CB3AAA916BB3}" dt="2022-03-31T08:30:21.513" v="72" actId="14100"/>
        <pc:sldMkLst>
          <pc:docMk/>
          <pc:sldMk cId="1042411426" sldId="2076136275"/>
        </pc:sldMkLst>
        <pc:spChg chg="del">
          <ac:chgData name="Wictor Wilén" userId="c70b8edd-f3ba-4e44-94a1-9cab9cee53de" providerId="ADAL" clId="{C8F49B49-2AE1-4F30-ADA3-CB3AAA916BB3}" dt="2022-03-31T08:24:40.340" v="0" actId="478"/>
          <ac:spMkLst>
            <pc:docMk/>
            <pc:sldMk cId="1042411426" sldId="2076136275"/>
            <ac:spMk id="3" creationId="{1B4455F0-2B88-4344-9D6B-93974F7E6D98}"/>
          </ac:spMkLst>
        </pc:spChg>
        <pc:spChg chg="add del mod">
          <ac:chgData name="Wictor Wilén" userId="c70b8edd-f3ba-4e44-94a1-9cab9cee53de" providerId="ADAL" clId="{C8F49B49-2AE1-4F30-ADA3-CB3AAA916BB3}" dt="2022-03-31T08:27:38.681" v="15" actId="478"/>
          <ac:spMkLst>
            <pc:docMk/>
            <pc:sldMk cId="1042411426" sldId="2076136275"/>
            <ac:spMk id="20" creationId="{48653D53-906C-4952-A60C-1560511C200E}"/>
          </ac:spMkLst>
        </pc:spChg>
        <pc:spChg chg="add mod">
          <ac:chgData name="Wictor Wilén" userId="c70b8edd-f3ba-4e44-94a1-9cab9cee53de" providerId="ADAL" clId="{C8F49B49-2AE1-4F30-ADA3-CB3AAA916BB3}" dt="2022-03-31T08:30:21.513" v="72" actId="14100"/>
          <ac:spMkLst>
            <pc:docMk/>
            <pc:sldMk cId="1042411426" sldId="2076136275"/>
            <ac:spMk id="21" creationId="{F8787796-49FF-4E8F-84B1-573E0EE17218}"/>
          </ac:spMkLst>
        </pc:spChg>
        <pc:spChg chg="del">
          <ac:chgData name="Wictor Wilén" userId="c70b8edd-f3ba-4e44-94a1-9cab9cee53de" providerId="ADAL" clId="{C8F49B49-2AE1-4F30-ADA3-CB3AAA916BB3}" dt="2022-03-31T08:24:42.284" v="1" actId="478"/>
          <ac:spMkLst>
            <pc:docMk/>
            <pc:sldMk cId="1042411426" sldId="2076136275"/>
            <ac:spMk id="31" creationId="{7C306C80-3F1B-4313-8EB2-F2883CA5D222}"/>
          </ac:spMkLst>
        </pc:spChg>
        <pc:picChg chg="del">
          <ac:chgData name="Wictor Wilén" userId="c70b8edd-f3ba-4e44-94a1-9cab9cee53de" providerId="ADAL" clId="{C8F49B49-2AE1-4F30-ADA3-CB3AAA916BB3}" dt="2022-03-31T08:25:34.661" v="2" actId="478"/>
          <ac:picMkLst>
            <pc:docMk/>
            <pc:sldMk cId="1042411426" sldId="2076136275"/>
            <ac:picMk id="5" creationId="{7A1363DB-D00E-4D3E-A363-57B4E4F846A7}"/>
          </ac:picMkLst>
        </pc:picChg>
        <pc:picChg chg="add mod">
          <ac:chgData name="Wictor Wilén" userId="c70b8edd-f3ba-4e44-94a1-9cab9cee53de" providerId="ADAL" clId="{C8F49B49-2AE1-4F30-ADA3-CB3AAA916BB3}" dt="2022-03-31T08:28:13.317" v="19" actId="1076"/>
          <ac:picMkLst>
            <pc:docMk/>
            <pc:sldMk cId="1042411426" sldId="2076136275"/>
            <ac:picMk id="19" creationId="{A5A0A7E5-E6AE-4467-B43B-D0ECBEBFEDBB}"/>
          </ac:picMkLst>
        </pc:picChg>
        <pc:picChg chg="del">
          <ac:chgData name="Wictor Wilén" userId="c70b8edd-f3ba-4e44-94a1-9cab9cee53de" providerId="ADAL" clId="{C8F49B49-2AE1-4F30-ADA3-CB3AAA916BB3}" dt="2022-03-31T08:28:07.294" v="16" actId="478"/>
          <ac:picMkLst>
            <pc:docMk/>
            <pc:sldMk cId="1042411426" sldId="2076136275"/>
            <ac:picMk id="27" creationId="{BF90775D-1DC5-44E0-A7C9-D6DDA3BE9555}"/>
          </ac:picMkLst>
        </pc:picChg>
      </pc:sldChg>
    </pc:docChg>
  </pc:docChgLst>
  <pc:docChgLst>
    <pc:chgData name="Bob German" userId="19671429-1359-457f-bfc1-1be1ee65d4d9" providerId="ADAL" clId="{D6D21EC7-7838-42D0-8ADB-32EC0778CBB2}"/>
    <pc:docChg chg="undo custSel modSld">
      <pc:chgData name="Bob German" userId="19671429-1359-457f-bfc1-1be1ee65d4d9" providerId="ADAL" clId="{D6D21EC7-7838-42D0-8ADB-32EC0778CBB2}" dt="2021-09-02T00:37:06.500" v="572" actId="1076"/>
      <pc:docMkLst>
        <pc:docMk/>
      </pc:docMkLst>
      <pc:sldChg chg="addSp delSp modSp mod">
        <pc:chgData name="Bob German" userId="19671429-1359-457f-bfc1-1be1ee65d4d9" providerId="ADAL" clId="{D6D21EC7-7838-42D0-8ADB-32EC0778CBB2}" dt="2021-09-02T00:37:06.500" v="572" actId="1076"/>
        <pc:sldMkLst>
          <pc:docMk/>
          <pc:sldMk cId="1601799563" sldId="2134805597"/>
        </pc:sldMkLst>
        <pc:spChg chg="mod">
          <ac:chgData name="Bob German" userId="19671429-1359-457f-bfc1-1be1ee65d4d9" providerId="ADAL" clId="{D6D21EC7-7838-42D0-8ADB-32EC0778CBB2}" dt="2021-09-02T00:32:31.727" v="314" actId="1076"/>
          <ac:spMkLst>
            <pc:docMk/>
            <pc:sldMk cId="1601799563" sldId="2134805597"/>
            <ac:spMk id="3" creationId="{CBDC9C38-872E-4048-96FE-C321FEF21EC1}"/>
          </ac:spMkLst>
        </pc:spChg>
        <pc:spChg chg="mod">
          <ac:chgData name="Bob German" userId="19671429-1359-457f-bfc1-1be1ee65d4d9" providerId="ADAL" clId="{D6D21EC7-7838-42D0-8ADB-32EC0778CBB2}" dt="2021-09-02T00:36:32.376" v="553" actId="1076"/>
          <ac:spMkLst>
            <pc:docMk/>
            <pc:sldMk cId="1601799563" sldId="2134805597"/>
            <ac:spMk id="5" creationId="{D99E2DB0-70F3-400F-878F-33AE8632B7BC}"/>
          </ac:spMkLst>
        </pc:spChg>
        <pc:spChg chg="del">
          <ac:chgData name="Bob German" userId="19671429-1359-457f-bfc1-1be1ee65d4d9" providerId="ADAL" clId="{D6D21EC7-7838-42D0-8ADB-32EC0778CBB2}" dt="2021-09-02T00:26:51.839" v="0" actId="478"/>
          <ac:spMkLst>
            <pc:docMk/>
            <pc:sldMk cId="1601799563" sldId="2134805597"/>
            <ac:spMk id="6" creationId="{97EA7267-A642-4A8A-B9CB-AF3AF4741042}"/>
          </ac:spMkLst>
        </pc:spChg>
        <pc:spChg chg="mod">
          <ac:chgData name="Bob German" userId="19671429-1359-457f-bfc1-1be1ee65d4d9" providerId="ADAL" clId="{D6D21EC7-7838-42D0-8ADB-32EC0778CBB2}" dt="2021-09-02T00:28:32.460" v="8"/>
          <ac:spMkLst>
            <pc:docMk/>
            <pc:sldMk cId="1601799563" sldId="2134805597"/>
            <ac:spMk id="9" creationId="{9129FA62-F910-45F4-9855-8477B9C883AB}"/>
          </ac:spMkLst>
        </pc:spChg>
        <pc:spChg chg="add mod">
          <ac:chgData name="Bob German" userId="19671429-1359-457f-bfc1-1be1ee65d4d9" providerId="ADAL" clId="{D6D21EC7-7838-42D0-8ADB-32EC0778CBB2}" dt="2021-09-02T00:37:06.500" v="572" actId="1076"/>
          <ac:spMkLst>
            <pc:docMk/>
            <pc:sldMk cId="1601799563" sldId="2134805597"/>
            <ac:spMk id="11" creationId="{F2B5F9A9-3DBE-46EB-8A54-93AC5A03F06D}"/>
          </ac:spMkLst>
        </pc:spChg>
        <pc:spChg chg="mod">
          <ac:chgData name="Bob German" userId="19671429-1359-457f-bfc1-1be1ee65d4d9" providerId="ADAL" clId="{D6D21EC7-7838-42D0-8ADB-32EC0778CBB2}" dt="2021-09-02T00:33:49.351" v="317" actId="1076"/>
          <ac:spMkLst>
            <pc:docMk/>
            <pc:sldMk cId="1601799563" sldId="2134805597"/>
            <ac:spMk id="17" creationId="{8C0C163D-AB77-40AC-B3CC-8283922A1C63}"/>
          </ac:spMkLst>
        </pc:spChg>
        <pc:spChg chg="mod">
          <ac:chgData name="Bob German" userId="19671429-1359-457f-bfc1-1be1ee65d4d9" providerId="ADAL" clId="{D6D21EC7-7838-42D0-8ADB-32EC0778CBB2}" dt="2021-09-02T00:32:34.538" v="316" actId="1076"/>
          <ac:spMkLst>
            <pc:docMk/>
            <pc:sldMk cId="1601799563" sldId="2134805597"/>
            <ac:spMk id="19" creationId="{A264AE04-BE86-4D8C-9679-3F5CA620D587}"/>
          </ac:spMkLst>
        </pc:spChg>
        <pc:spChg chg="add mod">
          <ac:chgData name="Bob German" userId="19671429-1359-457f-bfc1-1be1ee65d4d9" providerId="ADAL" clId="{D6D21EC7-7838-42D0-8ADB-32EC0778CBB2}" dt="2021-09-02T00:36:38.166" v="555" actId="207"/>
          <ac:spMkLst>
            <pc:docMk/>
            <pc:sldMk cId="1601799563" sldId="2134805597"/>
            <ac:spMk id="20" creationId="{C793C4A9-3DE4-4DAE-86DA-3102AEE607A4}"/>
          </ac:spMkLst>
        </pc:spChg>
        <pc:spChg chg="mod">
          <ac:chgData name="Bob German" userId="19671429-1359-457f-bfc1-1be1ee65d4d9" providerId="ADAL" clId="{D6D21EC7-7838-42D0-8ADB-32EC0778CBB2}" dt="2021-09-02T00:36:58.998" v="571" actId="14100"/>
          <ac:spMkLst>
            <pc:docMk/>
            <pc:sldMk cId="1601799563" sldId="2134805597"/>
            <ac:spMk id="21" creationId="{4A933F16-4C0B-478D-BD49-5C11797B0365}"/>
          </ac:spMkLst>
        </pc:spChg>
        <pc:picChg chg="del">
          <ac:chgData name="Bob German" userId="19671429-1359-457f-bfc1-1be1ee65d4d9" providerId="ADAL" clId="{D6D21EC7-7838-42D0-8ADB-32EC0778CBB2}" dt="2021-09-02T00:27:15.446" v="2" actId="478"/>
          <ac:picMkLst>
            <pc:docMk/>
            <pc:sldMk cId="1601799563" sldId="2134805597"/>
            <ac:picMk id="7" creationId="{2987C1F3-D726-45D0-8668-54055A5E906E}"/>
          </ac:picMkLst>
        </pc:picChg>
        <pc:picChg chg="del">
          <ac:chgData name="Bob German" userId="19671429-1359-457f-bfc1-1be1ee65d4d9" providerId="ADAL" clId="{D6D21EC7-7838-42D0-8ADB-32EC0778CBB2}" dt="2021-09-02T00:27:12.358" v="1" actId="478"/>
          <ac:picMkLst>
            <pc:docMk/>
            <pc:sldMk cId="1601799563" sldId="2134805597"/>
            <ac:picMk id="8" creationId="{1EDF70CD-4D2A-4A98-9333-973548B27606}"/>
          </ac:picMkLst>
        </pc:picChg>
        <pc:picChg chg="add mod">
          <ac:chgData name="Bob German" userId="19671429-1359-457f-bfc1-1be1ee65d4d9" providerId="ADAL" clId="{D6D21EC7-7838-42D0-8ADB-32EC0778CBB2}" dt="2021-09-02T00:29:00.438" v="53" actId="1076"/>
          <ac:picMkLst>
            <pc:docMk/>
            <pc:sldMk cId="1601799563" sldId="2134805597"/>
            <ac:picMk id="10" creationId="{33588A73-0A9B-43E2-B0B5-9EBEA32D10D3}"/>
          </ac:picMkLst>
        </pc:picChg>
      </pc:sldChg>
    </pc:docChg>
  </pc:docChgLst>
  <pc:docChgLst>
    <pc:chgData name="Gautam Sheth" userId="S::gautam.sheth_valointranet.com#ext#@microsoft.onmicrosoft.com::97082ee2-311e-48ee-9eb5-5105b8086c9e" providerId="AD" clId="Web-{4AFA49F3-2197-4789-BC26-BE2F5EC464FE}"/>
    <pc:docChg chg="modSld">
      <pc:chgData name="Gautam Sheth" userId="S::gautam.sheth_valointranet.com#ext#@microsoft.onmicrosoft.com::97082ee2-311e-48ee-9eb5-5105b8086c9e" providerId="AD" clId="Web-{4AFA49F3-2197-4789-BC26-BE2F5EC464FE}" dt="2022-05-12T09:35:47.532" v="66" actId="20577"/>
      <pc:docMkLst>
        <pc:docMk/>
      </pc:docMkLst>
      <pc:sldChg chg="modSp">
        <pc:chgData name="Gautam Sheth" userId="S::gautam.sheth_valointranet.com#ext#@microsoft.onmicrosoft.com::97082ee2-311e-48ee-9eb5-5105b8086c9e" providerId="AD" clId="Web-{4AFA49F3-2197-4789-BC26-BE2F5EC464FE}" dt="2022-05-12T09:35:47.532" v="66" actId="20577"/>
        <pc:sldMkLst>
          <pc:docMk/>
          <pc:sldMk cId="1884761934" sldId="2076136381"/>
        </pc:sldMkLst>
        <pc:spChg chg="mod">
          <ac:chgData name="Gautam Sheth" userId="S::gautam.sheth_valointranet.com#ext#@microsoft.onmicrosoft.com::97082ee2-311e-48ee-9eb5-5105b8086c9e" providerId="AD" clId="Web-{4AFA49F3-2197-4789-BC26-BE2F5EC464FE}" dt="2022-05-12T09:34:03.045" v="19" actId="1076"/>
          <ac:spMkLst>
            <pc:docMk/>
            <pc:sldMk cId="1884761934" sldId="2076136381"/>
            <ac:spMk id="5" creationId="{9F94E48E-196D-4F82-A3E3-3F4C71E5786F}"/>
          </ac:spMkLst>
        </pc:spChg>
        <pc:spChg chg="mod">
          <ac:chgData name="Gautam Sheth" userId="S::gautam.sheth_valointranet.com#ext#@microsoft.onmicrosoft.com::97082ee2-311e-48ee-9eb5-5105b8086c9e" providerId="AD" clId="Web-{4AFA49F3-2197-4789-BC26-BE2F5EC464FE}" dt="2022-05-12T09:35:47.532" v="66" actId="20577"/>
          <ac:spMkLst>
            <pc:docMk/>
            <pc:sldMk cId="1884761934" sldId="2076136381"/>
            <ac:spMk id="79" creationId="{BC688EBE-40B5-498C-91C5-18E7EAB6AFFE}"/>
          </ac:spMkLst>
        </pc:spChg>
      </pc:sldChg>
    </pc:docChg>
  </pc:docChgLst>
  <pc:docChgLst>
    <pc:chgData name="Wictor Wilén" userId="c70b8edd-f3ba-4e44-94a1-9cab9cee53de" providerId="ADAL" clId="{618106BC-7536-4454-BCEA-FBDEAE2407D3}"/>
    <pc:docChg chg="undo custSel modSld">
      <pc:chgData name="Wictor Wilén" userId="c70b8edd-f3ba-4e44-94a1-9cab9cee53de" providerId="ADAL" clId="{618106BC-7536-4454-BCEA-FBDEAE2407D3}" dt="2021-11-25T07:24:50.072" v="399" actId="20577"/>
      <pc:docMkLst>
        <pc:docMk/>
      </pc:docMkLst>
      <pc:sldChg chg="addSp delSp modSp mod">
        <pc:chgData name="Wictor Wilén" userId="c70b8edd-f3ba-4e44-94a1-9cab9cee53de" providerId="ADAL" clId="{618106BC-7536-4454-BCEA-FBDEAE2407D3}" dt="2021-11-25T07:24:50.072" v="399" actId="20577"/>
        <pc:sldMkLst>
          <pc:docMk/>
          <pc:sldMk cId="1042411426" sldId="2076136275"/>
        </pc:sldMkLst>
        <pc:spChg chg="del">
          <ac:chgData name="Wictor Wilén" userId="c70b8edd-f3ba-4e44-94a1-9cab9cee53de" providerId="ADAL" clId="{618106BC-7536-4454-BCEA-FBDEAE2407D3}" dt="2021-11-25T07:10:18.446" v="0" actId="478"/>
          <ac:spMkLst>
            <pc:docMk/>
            <pc:sldMk cId="1042411426" sldId="2076136275"/>
            <ac:spMk id="3" creationId="{C64692DC-F567-4E57-B326-E54510174024}"/>
          </ac:spMkLst>
        </pc:spChg>
        <pc:spChg chg="mod">
          <ac:chgData name="Wictor Wilén" userId="c70b8edd-f3ba-4e44-94a1-9cab9cee53de" providerId="ADAL" clId="{618106BC-7536-4454-BCEA-FBDEAE2407D3}" dt="2021-11-25T07:23:13.113" v="346"/>
          <ac:spMkLst>
            <pc:docMk/>
            <pc:sldMk cId="1042411426" sldId="2076136275"/>
            <ac:spMk id="18" creationId="{208A9E92-9D85-4055-8803-5F202D4A3C5B}"/>
          </ac:spMkLst>
        </pc:spChg>
        <pc:spChg chg="add mod">
          <ac:chgData name="Wictor Wilén" userId="c70b8edd-f3ba-4e44-94a1-9cab9cee53de" providerId="ADAL" clId="{618106BC-7536-4454-BCEA-FBDEAE2407D3}" dt="2021-11-25T07:24:50.072" v="399" actId="20577"/>
          <ac:spMkLst>
            <pc:docMk/>
            <pc:sldMk cId="1042411426" sldId="2076136275"/>
            <ac:spMk id="19" creationId="{34D585D7-AC58-4F2C-8635-8942E962DB0A}"/>
          </ac:spMkLst>
        </pc:spChg>
        <pc:spChg chg="mod">
          <ac:chgData name="Wictor Wilén" userId="c70b8edd-f3ba-4e44-94a1-9cab9cee53de" providerId="ADAL" clId="{618106BC-7536-4454-BCEA-FBDEAE2407D3}" dt="2021-11-25T07:20:47.258" v="341" actId="20577"/>
          <ac:spMkLst>
            <pc:docMk/>
            <pc:sldMk cId="1042411426" sldId="2076136275"/>
            <ac:spMk id="30" creationId="{93A90230-15CD-41D7-B6A8-64A4A72B6B73}"/>
          </ac:spMkLst>
        </pc:spChg>
        <pc:spChg chg="mod">
          <ac:chgData name="Wictor Wilén" userId="c70b8edd-f3ba-4e44-94a1-9cab9cee53de" providerId="ADAL" clId="{618106BC-7536-4454-BCEA-FBDEAE2407D3}" dt="2021-11-25T07:24:23.956" v="394" actId="20577"/>
          <ac:spMkLst>
            <pc:docMk/>
            <pc:sldMk cId="1042411426" sldId="2076136275"/>
            <ac:spMk id="70" creationId="{174F958A-FBA1-4F60-AFAD-ABB7FE94DD87}"/>
          </ac:spMkLst>
        </pc:spChg>
        <pc:spChg chg="mod">
          <ac:chgData name="Wictor Wilén" userId="c70b8edd-f3ba-4e44-94a1-9cab9cee53de" providerId="ADAL" clId="{618106BC-7536-4454-BCEA-FBDEAE2407D3}" dt="2021-11-25T07:20:22.947" v="326" actId="20577"/>
          <ac:spMkLst>
            <pc:docMk/>
            <pc:sldMk cId="1042411426" sldId="2076136275"/>
            <ac:spMk id="72" creationId="{9766CF88-1F07-4F26-9B23-FC9D4C5F9C09}"/>
          </ac:spMkLst>
        </pc:spChg>
        <pc:picChg chg="add mod modCrop">
          <ac:chgData name="Wictor Wilén" userId="c70b8edd-f3ba-4e44-94a1-9cab9cee53de" providerId="ADAL" clId="{618106BC-7536-4454-BCEA-FBDEAE2407D3}" dt="2021-11-25T07:23:55.390" v="387" actId="1076"/>
          <ac:picMkLst>
            <pc:docMk/>
            <pc:sldMk cId="1042411426" sldId="2076136275"/>
            <ac:picMk id="5" creationId="{ADDECACA-262B-499A-9030-C5179623120E}"/>
          </ac:picMkLst>
        </pc:picChg>
        <pc:picChg chg="del">
          <ac:chgData name="Wictor Wilén" userId="c70b8edd-f3ba-4e44-94a1-9cab9cee53de" providerId="ADAL" clId="{618106BC-7536-4454-BCEA-FBDEAE2407D3}" dt="2021-11-25T07:12:16.736" v="1" actId="478"/>
          <ac:picMkLst>
            <pc:docMk/>
            <pc:sldMk cId="1042411426" sldId="2076136275"/>
            <ac:picMk id="22" creationId="{F69BDFD6-D409-4CF2-89B1-E7FDF914087D}"/>
          </ac:picMkLst>
        </pc:picChg>
      </pc:sldChg>
    </pc:docChg>
  </pc:docChgLst>
  <pc:docChgLst>
    <pc:chgData name="Gautam Sheth" userId="S::gautam.sheth_valointranet.com#ext#@microsoft.onmicrosoft.com::97082ee2-311e-48ee-9eb5-5105b8086c9e" providerId="AD" clId="Web-{3F33B1CC-B1B1-4005-B42B-67470E9614A4}"/>
    <pc:docChg chg="modSld">
      <pc:chgData name="Gautam Sheth" userId="S::gautam.sheth_valointranet.com#ext#@microsoft.onmicrosoft.com::97082ee2-311e-48ee-9eb5-5105b8086c9e" providerId="AD" clId="Web-{3F33B1CC-B1B1-4005-B42B-67470E9614A4}" dt="2022-03-30T16:33:39.183" v="24" actId="1076"/>
      <pc:docMkLst>
        <pc:docMk/>
      </pc:docMkLst>
      <pc:sldChg chg="modSp">
        <pc:chgData name="Gautam Sheth" userId="S::gautam.sheth_valointranet.com#ext#@microsoft.onmicrosoft.com::97082ee2-311e-48ee-9eb5-5105b8086c9e" providerId="AD" clId="Web-{3F33B1CC-B1B1-4005-B42B-67470E9614A4}" dt="2022-03-30T16:33:39.183" v="24" actId="1076"/>
        <pc:sldMkLst>
          <pc:docMk/>
          <pc:sldMk cId="1884761934" sldId="2076136381"/>
        </pc:sldMkLst>
        <pc:spChg chg="mod">
          <ac:chgData name="Gautam Sheth" userId="S::gautam.sheth_valointranet.com#ext#@microsoft.onmicrosoft.com::97082ee2-311e-48ee-9eb5-5105b8086c9e" providerId="AD" clId="Web-{3F33B1CC-B1B1-4005-B42B-67470E9614A4}" dt="2022-03-30T16:33:39.183" v="24" actId="1076"/>
          <ac:spMkLst>
            <pc:docMk/>
            <pc:sldMk cId="1884761934" sldId="2076136381"/>
            <ac:spMk id="5" creationId="{9F94E48E-196D-4F82-A3E3-3F4C71E5786F}"/>
          </ac:spMkLst>
        </pc:spChg>
        <pc:spChg chg="mod">
          <ac:chgData name="Gautam Sheth" userId="S::gautam.sheth_valointranet.com#ext#@microsoft.onmicrosoft.com::97082ee2-311e-48ee-9eb5-5105b8086c9e" providerId="AD" clId="Web-{3F33B1CC-B1B1-4005-B42B-67470E9614A4}" dt="2022-03-30T16:33:19.214" v="19" actId="20577"/>
          <ac:spMkLst>
            <pc:docMk/>
            <pc:sldMk cId="1884761934" sldId="2076136381"/>
            <ac:spMk id="79" creationId="{BC688EBE-40B5-498C-91C5-18E7EAB6AFFE}"/>
          </ac:spMkLst>
        </pc:spChg>
        <pc:spChg chg="mod">
          <ac:chgData name="Gautam Sheth" userId="S::gautam.sheth_valointranet.com#ext#@microsoft.onmicrosoft.com::97082ee2-311e-48ee-9eb5-5105b8086c9e" providerId="AD" clId="Web-{3F33B1CC-B1B1-4005-B42B-67470E9614A4}" dt="2022-03-30T16:33:31.620" v="23" actId="20577"/>
          <ac:spMkLst>
            <pc:docMk/>
            <pc:sldMk cId="1884761934" sldId="2076136381"/>
            <ac:spMk id="81" creationId="{1245D908-BDE2-4087-82F6-3DBC148662F5}"/>
          </ac:spMkLst>
        </pc:spChg>
      </pc:sldChg>
    </pc:docChg>
  </pc:docChgLst>
  <pc:docChgLst>
    <pc:chgData name="Paolo Pialorsi" userId="S::paolo_pialorsi.com#ext#@microsoft.onmicrosoft.com::39954972-e4fe-473f-8237-5db9de0b2218" providerId="AD" clId="Web-{4CA90D4F-7375-4A66-B883-7E63336C57DD}"/>
    <pc:docChg chg="modSld">
      <pc:chgData name="Paolo Pialorsi" userId="S::paolo_pialorsi.com#ext#@microsoft.onmicrosoft.com::39954972-e4fe-473f-8237-5db9de0b2218" providerId="AD" clId="Web-{4CA90D4F-7375-4A66-B883-7E63336C57DD}" dt="2022-03-03T09:57:15.760" v="34" actId="20577"/>
      <pc:docMkLst>
        <pc:docMk/>
      </pc:docMkLst>
      <pc:sldChg chg="modSp">
        <pc:chgData name="Paolo Pialorsi" userId="S::paolo_pialorsi.com#ext#@microsoft.onmicrosoft.com::39954972-e4fe-473f-8237-5db9de0b2218" providerId="AD" clId="Web-{4CA90D4F-7375-4A66-B883-7E63336C57DD}" dt="2022-03-03T09:56:13.978" v="32" actId="20577"/>
        <pc:sldMkLst>
          <pc:docMk/>
          <pc:sldMk cId="2259967023" sldId="2076136379"/>
        </pc:sldMkLst>
        <pc:spChg chg="mod">
          <ac:chgData name="Paolo Pialorsi" userId="S::paolo_pialorsi.com#ext#@microsoft.onmicrosoft.com::39954972-e4fe-473f-8237-5db9de0b2218" providerId="AD" clId="Web-{4CA90D4F-7375-4A66-B883-7E63336C57DD}" dt="2022-03-03T09:53:45.192" v="5" actId="20577"/>
          <ac:spMkLst>
            <pc:docMk/>
            <pc:sldMk cId="2259967023" sldId="2076136379"/>
            <ac:spMk id="79" creationId="{BC688EBE-40B5-498C-91C5-18E7EAB6AFFE}"/>
          </ac:spMkLst>
        </pc:spChg>
        <pc:spChg chg="mod">
          <ac:chgData name="Paolo Pialorsi" userId="S::paolo_pialorsi.com#ext#@microsoft.onmicrosoft.com::39954972-e4fe-473f-8237-5db9de0b2218" providerId="AD" clId="Web-{4CA90D4F-7375-4A66-B883-7E63336C57DD}" dt="2022-03-03T09:56:13.978" v="32" actId="20577"/>
          <ac:spMkLst>
            <pc:docMk/>
            <pc:sldMk cId="2259967023" sldId="2076136379"/>
            <ac:spMk id="81" creationId="{1245D908-BDE2-4087-82F6-3DBC148662F5}"/>
          </ac:spMkLst>
        </pc:spChg>
      </pc:sldChg>
      <pc:sldChg chg="modSp">
        <pc:chgData name="Paolo Pialorsi" userId="S::paolo_pialorsi.com#ext#@microsoft.onmicrosoft.com::39954972-e4fe-473f-8237-5db9de0b2218" providerId="AD" clId="Web-{4CA90D4F-7375-4A66-B883-7E63336C57DD}" dt="2022-03-03T09:57:15.760" v="34" actId="20577"/>
        <pc:sldMkLst>
          <pc:docMk/>
          <pc:sldMk cId="1884761934" sldId="2076136381"/>
        </pc:sldMkLst>
        <pc:spChg chg="mod">
          <ac:chgData name="Paolo Pialorsi" userId="S::paolo_pialorsi.com#ext#@microsoft.onmicrosoft.com::39954972-e4fe-473f-8237-5db9de0b2218" providerId="AD" clId="Web-{4CA90D4F-7375-4A66-B883-7E63336C57DD}" dt="2022-03-03T09:57:15.760" v="34" actId="20577"/>
          <ac:spMkLst>
            <pc:docMk/>
            <pc:sldMk cId="1884761934" sldId="2076136381"/>
            <ac:spMk id="81" creationId="{1245D908-BDE2-4087-82F6-3DBC148662F5}"/>
          </ac:spMkLst>
        </pc:spChg>
      </pc:sldChg>
      <pc:sldChg chg="modSp">
        <pc:chgData name="Paolo Pialorsi" userId="S::paolo_pialorsi.com#ext#@microsoft.onmicrosoft.com::39954972-e4fe-473f-8237-5db9de0b2218" providerId="AD" clId="Web-{4CA90D4F-7375-4A66-B883-7E63336C57DD}" dt="2022-03-03T09:52:06.924" v="1" actId="1076"/>
        <pc:sldMkLst>
          <pc:docMk/>
          <pc:sldMk cId="2087414649" sldId="2076136396"/>
        </pc:sldMkLst>
        <pc:spChg chg="mod">
          <ac:chgData name="Paolo Pialorsi" userId="S::paolo_pialorsi.com#ext#@microsoft.onmicrosoft.com::39954972-e4fe-473f-8237-5db9de0b2218" providerId="AD" clId="Web-{4CA90D4F-7375-4A66-B883-7E63336C57DD}" dt="2022-03-03T09:52:06.924" v="1" actId="1076"/>
          <ac:spMkLst>
            <pc:docMk/>
            <pc:sldMk cId="2087414649" sldId="2076136396"/>
            <ac:spMk id="10" creationId="{288C06C0-2791-40D8-83AC-F937DAEEDBB2}"/>
          </ac:spMkLst>
        </pc:spChg>
      </pc:sldChg>
    </pc:docChg>
  </pc:docChgLst>
  <pc:docChgLst>
    <pc:chgData name="Gautam Sheth" userId="S::gautam.sheth_valointranet.com#ext#@microsoft.onmicrosoft.com::97082ee2-311e-48ee-9eb5-5105b8086c9e" providerId="AD" clId="Web-{A9D407BB-7A51-4219-9E35-D04D89395C4E}"/>
    <pc:docChg chg="modSld">
      <pc:chgData name="Gautam Sheth" userId="S::gautam.sheth_valointranet.com#ext#@microsoft.onmicrosoft.com::97082ee2-311e-48ee-9eb5-5105b8086c9e" providerId="AD" clId="Web-{A9D407BB-7A51-4219-9E35-D04D89395C4E}" dt="2022-04-27T19:10:15.642" v="381" actId="20577"/>
      <pc:docMkLst>
        <pc:docMk/>
      </pc:docMkLst>
      <pc:sldChg chg="delSp modSp">
        <pc:chgData name="Gautam Sheth" userId="S::gautam.sheth_valointranet.com#ext#@microsoft.onmicrosoft.com::97082ee2-311e-48ee-9eb5-5105b8086c9e" providerId="AD" clId="Web-{A9D407BB-7A51-4219-9E35-D04D89395C4E}" dt="2022-04-27T19:10:15.642" v="381" actId="20577"/>
        <pc:sldMkLst>
          <pc:docMk/>
          <pc:sldMk cId="1884761934" sldId="2076136381"/>
        </pc:sldMkLst>
        <pc:spChg chg="del mod">
          <ac:chgData name="Gautam Sheth" userId="S::gautam.sheth_valointranet.com#ext#@microsoft.onmicrosoft.com::97082ee2-311e-48ee-9eb5-5105b8086c9e" providerId="AD" clId="Web-{A9D407BB-7A51-4219-9E35-D04D89395C4E}" dt="2022-04-27T18:59:53.792" v="3"/>
          <ac:spMkLst>
            <pc:docMk/>
            <pc:sldMk cId="1884761934" sldId="2076136381"/>
            <ac:spMk id="4" creationId="{3083E575-E330-13B9-3300-0446CBF619FB}"/>
          </ac:spMkLst>
        </pc:spChg>
        <pc:spChg chg="mod">
          <ac:chgData name="Gautam Sheth" userId="S::gautam.sheth_valointranet.com#ext#@microsoft.onmicrosoft.com::97082ee2-311e-48ee-9eb5-5105b8086c9e" providerId="AD" clId="Web-{A9D407BB-7A51-4219-9E35-D04D89395C4E}" dt="2022-04-27T19:10:11.283" v="377" actId="20577"/>
          <ac:spMkLst>
            <pc:docMk/>
            <pc:sldMk cId="1884761934" sldId="2076136381"/>
            <ac:spMk id="79" creationId="{BC688EBE-40B5-498C-91C5-18E7EAB6AFFE}"/>
          </ac:spMkLst>
        </pc:spChg>
        <pc:spChg chg="mod">
          <ac:chgData name="Gautam Sheth" userId="S::gautam.sheth_valointranet.com#ext#@microsoft.onmicrosoft.com::97082ee2-311e-48ee-9eb5-5105b8086c9e" providerId="AD" clId="Web-{A9D407BB-7A51-4219-9E35-D04D89395C4E}" dt="2022-04-27T19:10:15.642" v="381"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14DE0C93-9123-4C4E-9BCC-9C6C4385D3A0}"/>
    <pc:docChg chg="modSld">
      <pc:chgData name="David Warner" userId="S::david_dwarnerii.com#ext#@microsoft.onmicrosoft.com::acafcf14-4098-4a83-9425-e73571277a06" providerId="AD" clId="Web-{14DE0C93-9123-4C4E-9BCC-9C6C4385D3A0}" dt="2021-12-03T17:42:45.284" v="8" actId="20577"/>
      <pc:docMkLst>
        <pc:docMk/>
      </pc:docMkLst>
      <pc:sldChg chg="modSp">
        <pc:chgData name="David Warner" userId="S::david_dwarnerii.com#ext#@microsoft.onmicrosoft.com::acafcf14-4098-4a83-9425-e73571277a06" providerId="AD" clId="Web-{14DE0C93-9123-4C4E-9BCC-9C6C4385D3A0}" dt="2021-12-03T17:42:23.704" v="3" actId="20577"/>
        <pc:sldMkLst>
          <pc:docMk/>
          <pc:sldMk cId="3158043784" sldId="2068"/>
        </pc:sldMkLst>
        <pc:spChg chg="mod">
          <ac:chgData name="David Warner" userId="S::david_dwarnerii.com#ext#@microsoft.onmicrosoft.com::acafcf14-4098-4a83-9425-e73571277a06" providerId="AD" clId="Web-{14DE0C93-9123-4C4E-9BCC-9C6C4385D3A0}" dt="2021-12-03T17:42:23.704" v="3"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14DE0C93-9123-4C4E-9BCC-9C6C4385D3A0}" dt="2021-12-03T17:42:45.284" v="8" actId="20577"/>
        <pc:sldMkLst>
          <pc:docMk/>
          <pc:sldMk cId="1056590613" sldId="2076135999"/>
        </pc:sldMkLst>
        <pc:spChg chg="mod">
          <ac:chgData name="David Warner" userId="S::david_dwarnerii.com#ext#@microsoft.onmicrosoft.com::acafcf14-4098-4a83-9425-e73571277a06" providerId="AD" clId="Web-{14DE0C93-9123-4C4E-9BCC-9C6C4385D3A0}" dt="2021-12-03T17:42:45.284" v="8" actId="20577"/>
          <ac:spMkLst>
            <pc:docMk/>
            <pc:sldMk cId="1056590613" sldId="2076135999"/>
            <ac:spMk id="10" creationId="{2F9D74B7-8175-43F4-B9E3-807C4AE2FA45}"/>
          </ac:spMkLst>
        </pc:spChg>
      </pc:sldChg>
    </pc:docChg>
  </pc:docChgLst>
  <pc:docChgLst>
    <pc:chgData name="Gautam Sheth" userId="S::gautam.sheth_valointranet.com#ext#@microsoft.onmicrosoft.com::97082ee2-311e-48ee-9eb5-5105b8086c9e" providerId="AD" clId="Web-{7526D596-340B-4059-B606-3808525955B1}"/>
    <pc:docChg chg="modSld">
      <pc:chgData name="Gautam Sheth" userId="S::gautam.sheth_valointranet.com#ext#@microsoft.onmicrosoft.com::97082ee2-311e-48ee-9eb5-5105b8086c9e" providerId="AD" clId="Web-{7526D596-340B-4059-B606-3808525955B1}" dt="2022-06-08T12:27:43.164" v="275" actId="20577"/>
      <pc:docMkLst>
        <pc:docMk/>
      </pc:docMkLst>
      <pc:sldChg chg="delSp modSp">
        <pc:chgData name="Gautam Sheth" userId="S::gautam.sheth_valointranet.com#ext#@microsoft.onmicrosoft.com::97082ee2-311e-48ee-9eb5-5105b8086c9e" providerId="AD" clId="Web-{7526D596-340B-4059-B606-3808525955B1}" dt="2022-06-08T12:27:43.164" v="275" actId="20577"/>
        <pc:sldMkLst>
          <pc:docMk/>
          <pc:sldMk cId="1884761934" sldId="2076136381"/>
        </pc:sldMkLst>
        <pc:spChg chg="del">
          <ac:chgData name="Gautam Sheth" userId="S::gautam.sheth_valointranet.com#ext#@microsoft.onmicrosoft.com::97082ee2-311e-48ee-9eb5-5105b8086c9e" providerId="AD" clId="Web-{7526D596-340B-4059-B606-3808525955B1}" dt="2022-06-08T12:22:42.747" v="0"/>
          <ac:spMkLst>
            <pc:docMk/>
            <pc:sldMk cId="1884761934" sldId="2076136381"/>
            <ac:spMk id="32" creationId="{956B4755-69F9-E041-A700-678E329FE494}"/>
          </ac:spMkLst>
        </pc:spChg>
        <pc:spChg chg="mod">
          <ac:chgData name="Gautam Sheth" userId="S::gautam.sheth_valointranet.com#ext#@microsoft.onmicrosoft.com::97082ee2-311e-48ee-9eb5-5105b8086c9e" providerId="AD" clId="Web-{7526D596-340B-4059-B606-3808525955B1}" dt="2022-06-08T12:27:43.164" v="275" actId="20577"/>
          <ac:spMkLst>
            <pc:docMk/>
            <pc:sldMk cId="1884761934" sldId="2076136381"/>
            <ac:spMk id="79" creationId="{BC688EBE-40B5-498C-91C5-18E7EAB6AFFE}"/>
          </ac:spMkLst>
        </pc:spChg>
        <pc:spChg chg="mod">
          <ac:chgData name="Gautam Sheth" userId="S::gautam.sheth_valointranet.com#ext#@microsoft.onmicrosoft.com::97082ee2-311e-48ee-9eb5-5105b8086c9e" providerId="AD" clId="Web-{7526D596-340B-4059-B606-3808525955B1}" dt="2022-06-08T12:27:16.804" v="252"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4FD041EE-554C-4718-9133-245883602B18}"/>
    <pc:docChg chg="modSld sldOrd">
      <pc:chgData name="David Warner" userId="S::david_dwarnerii.com#ext#@microsoft.onmicrosoft.com::acafcf14-4098-4a83-9425-e73571277a06" providerId="AD" clId="Web-{4FD041EE-554C-4718-9133-245883602B18}" dt="2022-02-16T15:38:03.836" v="60"/>
      <pc:docMkLst>
        <pc:docMk/>
      </pc:docMkLst>
      <pc:sldChg chg="ord">
        <pc:chgData name="David Warner" userId="S::david_dwarnerii.com#ext#@microsoft.onmicrosoft.com::acafcf14-4098-4a83-9425-e73571277a06" providerId="AD" clId="Web-{4FD041EE-554C-4718-9133-245883602B18}" dt="2022-02-16T15:38:03.836" v="60"/>
        <pc:sldMkLst>
          <pc:docMk/>
          <pc:sldMk cId="4001284136" sldId="2134805598"/>
        </pc:sldMkLst>
      </pc:sldChg>
      <pc:sldChg chg="delSp modSp">
        <pc:chgData name="David Warner" userId="S::david_dwarnerii.com#ext#@microsoft.onmicrosoft.com::acafcf14-4098-4a83-9425-e73571277a06" providerId="AD" clId="Web-{4FD041EE-554C-4718-9133-245883602B18}" dt="2022-02-16T15:37:50.727" v="59"/>
        <pc:sldMkLst>
          <pc:docMk/>
          <pc:sldMk cId="2225302410" sldId="2134805599"/>
        </pc:sldMkLst>
        <pc:spChg chg="del">
          <ac:chgData name="David Warner" userId="S::david_dwarnerii.com#ext#@microsoft.onmicrosoft.com::acafcf14-4098-4a83-9425-e73571277a06" providerId="AD" clId="Web-{4FD041EE-554C-4718-9133-245883602B18}" dt="2022-02-16T15:33:51.096" v="0"/>
          <ac:spMkLst>
            <pc:docMk/>
            <pc:sldMk cId="2225302410" sldId="2134805599"/>
            <ac:spMk id="9" creationId="{D377995B-25AA-4D58-B728-1192D6A5EB84}"/>
          </ac:spMkLst>
        </pc:spChg>
        <pc:spChg chg="mod">
          <ac:chgData name="David Warner" userId="S::david_dwarnerii.com#ext#@microsoft.onmicrosoft.com::acafcf14-4098-4a83-9425-e73571277a06" providerId="AD" clId="Web-{4FD041EE-554C-4718-9133-245883602B18}" dt="2022-02-16T15:37:49.305" v="57"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4FD041EE-554C-4718-9133-245883602B18}" dt="2022-02-16T15:36:39.600" v="33" actId="1076"/>
          <ac:picMkLst>
            <pc:docMk/>
            <pc:sldMk cId="2225302410" sldId="2134805599"/>
            <ac:picMk id="4" creationId="{0D427154-5731-4DC4-BFA5-C97982220594}"/>
          </ac:picMkLst>
        </pc:picChg>
        <pc:picChg chg="del">
          <ac:chgData name="David Warner" userId="S::david_dwarnerii.com#ext#@microsoft.onmicrosoft.com::acafcf14-4098-4a83-9425-e73571277a06" providerId="AD" clId="Web-{4FD041EE-554C-4718-9133-245883602B18}" dt="2022-02-16T15:37:11.882" v="41"/>
          <ac:picMkLst>
            <pc:docMk/>
            <pc:sldMk cId="2225302410" sldId="2134805599"/>
            <ac:picMk id="10" creationId="{0827BF03-F283-4E7F-935F-5803F81F153E}"/>
          </ac:picMkLst>
        </pc:picChg>
        <pc:picChg chg="mod">
          <ac:chgData name="David Warner" userId="S::david_dwarnerii.com#ext#@microsoft.onmicrosoft.com::acafcf14-4098-4a83-9425-e73571277a06" providerId="AD" clId="Web-{4FD041EE-554C-4718-9133-245883602B18}" dt="2022-02-16T15:36:39.772" v="34" actId="1076"/>
          <ac:picMkLst>
            <pc:docMk/>
            <pc:sldMk cId="2225302410" sldId="2134805599"/>
            <ac:picMk id="12" creationId="{99DC6AFF-2E68-4532-BC8B-601B9F155051}"/>
          </ac:picMkLst>
        </pc:picChg>
        <pc:picChg chg="mod">
          <ac:chgData name="David Warner" userId="S::david_dwarnerii.com#ext#@microsoft.onmicrosoft.com::acafcf14-4098-4a83-9425-e73571277a06" providerId="AD" clId="Web-{4FD041EE-554C-4718-9133-245883602B18}" dt="2022-02-16T15:37:13.945" v="42" actId="1076"/>
          <ac:picMkLst>
            <pc:docMk/>
            <pc:sldMk cId="2225302410" sldId="2134805599"/>
            <ac:picMk id="16" creationId="{EE74F255-B9A4-4F64-8BE8-C676CD2FEEAD}"/>
          </ac:picMkLst>
        </pc:picChg>
        <pc:picChg chg="mod">
          <ac:chgData name="David Warner" userId="S::david_dwarnerii.com#ext#@microsoft.onmicrosoft.com::acafcf14-4098-4a83-9425-e73571277a06" providerId="AD" clId="Web-{4FD041EE-554C-4718-9133-245883602B18}" dt="2022-02-16T15:36:39.428" v="32" actId="1076"/>
          <ac:picMkLst>
            <pc:docMk/>
            <pc:sldMk cId="2225302410" sldId="2134805599"/>
            <ac:picMk id="17" creationId="{8956DEC5-EB78-44B3-A3F5-263E9E0B214D}"/>
          </ac:picMkLst>
        </pc:picChg>
        <pc:picChg chg="del">
          <ac:chgData name="David Warner" userId="S::david_dwarnerii.com#ext#@microsoft.onmicrosoft.com::acafcf14-4098-4a83-9425-e73571277a06" providerId="AD" clId="Web-{4FD041EE-554C-4718-9133-245883602B18}" dt="2022-02-16T15:34:32.410" v="5"/>
          <ac:picMkLst>
            <pc:docMk/>
            <pc:sldMk cId="2225302410" sldId="2134805599"/>
            <ac:picMk id="20" creationId="{9016D051-2297-4C21-A95B-870535741EF5}"/>
          </ac:picMkLst>
        </pc:picChg>
        <pc:picChg chg="del">
          <ac:chgData name="David Warner" userId="S::david_dwarnerii.com#ext#@microsoft.onmicrosoft.com::acafcf14-4098-4a83-9425-e73571277a06" providerId="AD" clId="Web-{4FD041EE-554C-4718-9133-245883602B18}" dt="2022-02-16T15:34:33.238" v="6"/>
          <ac:picMkLst>
            <pc:docMk/>
            <pc:sldMk cId="2225302410" sldId="2134805599"/>
            <ac:picMk id="21" creationId="{407C0B0E-EB84-418E-A322-2A5519E35785}"/>
          </ac:picMkLst>
        </pc:picChg>
        <pc:picChg chg="del">
          <ac:chgData name="David Warner" userId="S::david_dwarnerii.com#ext#@microsoft.onmicrosoft.com::acafcf14-4098-4a83-9425-e73571277a06" providerId="AD" clId="Web-{4FD041EE-554C-4718-9133-245883602B18}" dt="2022-02-16T15:37:50.727" v="59"/>
          <ac:picMkLst>
            <pc:docMk/>
            <pc:sldMk cId="2225302410" sldId="2134805599"/>
            <ac:picMk id="24" creationId="{131C2A70-920E-4E3A-B85E-179C88DCB814}"/>
          </ac:picMkLst>
        </pc:picChg>
        <pc:picChg chg="del">
          <ac:chgData name="David Warner" userId="S::david_dwarnerii.com#ext#@microsoft.onmicrosoft.com::acafcf14-4098-4a83-9425-e73571277a06" providerId="AD" clId="Web-{4FD041EE-554C-4718-9133-245883602B18}" dt="2022-02-16T15:37:49.977" v="58"/>
          <ac:picMkLst>
            <pc:docMk/>
            <pc:sldMk cId="2225302410" sldId="2134805599"/>
            <ac:picMk id="26" creationId="{0937CDDE-EFBA-4CA8-B5E7-DEF05BD540A9}"/>
          </ac:picMkLst>
        </pc:picChg>
        <pc:picChg chg="mod">
          <ac:chgData name="David Warner" userId="S::david_dwarnerii.com#ext#@microsoft.onmicrosoft.com::acafcf14-4098-4a83-9425-e73571277a06" providerId="AD" clId="Web-{4FD041EE-554C-4718-9133-245883602B18}" dt="2022-02-16T15:36:34.647" v="31" actId="1076"/>
          <ac:picMkLst>
            <pc:docMk/>
            <pc:sldMk cId="2225302410" sldId="2134805599"/>
            <ac:picMk id="27" creationId="{0C7E4C82-F754-4B58-AD9E-B9FA2439A8B9}"/>
          </ac:picMkLst>
        </pc:picChg>
      </pc:sldChg>
    </pc:docChg>
  </pc:docChgLst>
  <pc:docChgLst>
    <pc:chgData name="David Warner" userId="S::david_dwarnerii.com#ext#@microsoft.onmicrosoft.com::acafcf14-4098-4a83-9425-e73571277a06" providerId="AD" clId="Web-{795D115A-F18D-45B1-A081-AD9D972BFD3C}"/>
    <pc:docChg chg="modSld">
      <pc:chgData name="David Warner" userId="S::david_dwarnerii.com#ext#@microsoft.onmicrosoft.com::acafcf14-4098-4a83-9425-e73571277a06" providerId="AD" clId="Web-{795D115A-F18D-45B1-A081-AD9D972BFD3C}" dt="2022-03-17T17:15:55.522" v="93" actId="20577"/>
      <pc:docMkLst>
        <pc:docMk/>
      </pc:docMkLst>
      <pc:sldChg chg="addSp delSp modSp">
        <pc:chgData name="David Warner" userId="S::david_dwarnerii.com#ext#@microsoft.onmicrosoft.com::acafcf14-4098-4a83-9425-e73571277a06" providerId="AD" clId="Web-{795D115A-F18D-45B1-A081-AD9D972BFD3C}" dt="2022-03-17T17:15:55.522" v="93" actId="20577"/>
        <pc:sldMkLst>
          <pc:docMk/>
          <pc:sldMk cId="3158043784" sldId="2068"/>
        </pc:sldMkLst>
        <pc:spChg chg="mod">
          <ac:chgData name="David Warner" userId="S::david_dwarnerii.com#ext#@microsoft.onmicrosoft.com::acafcf14-4098-4a83-9425-e73571277a06" providerId="AD" clId="Web-{795D115A-F18D-45B1-A081-AD9D972BFD3C}" dt="2022-03-17T17:15:55.522" v="93" actId="20577"/>
          <ac:spMkLst>
            <pc:docMk/>
            <pc:sldMk cId="3158043784" sldId="2068"/>
            <ac:spMk id="8" creationId="{00000000-0000-0000-0000-000000000000}"/>
          </ac:spMkLst>
        </pc:spChg>
        <pc:picChg chg="ord">
          <ac:chgData name="David Warner" userId="S::david_dwarnerii.com#ext#@microsoft.onmicrosoft.com::acafcf14-4098-4a83-9425-e73571277a06" providerId="AD" clId="Web-{795D115A-F18D-45B1-A081-AD9D972BFD3C}" dt="2022-03-17T17:00:01.999" v="15"/>
          <ac:picMkLst>
            <pc:docMk/>
            <pc:sldMk cId="3158043784" sldId="2068"/>
            <ac:picMk id="10" creationId="{3250F800-D978-4E53-B1F7-9E9D0111A096}"/>
          </ac:picMkLst>
        </pc:picChg>
        <pc:picChg chg="mod">
          <ac:chgData name="David Warner" userId="S::david_dwarnerii.com#ext#@microsoft.onmicrosoft.com::acafcf14-4098-4a83-9425-e73571277a06" providerId="AD" clId="Web-{795D115A-F18D-45B1-A081-AD9D972BFD3C}" dt="2022-03-17T17:06:45.194" v="36"/>
          <ac:picMkLst>
            <pc:docMk/>
            <pc:sldMk cId="3158043784" sldId="2068"/>
            <ac:picMk id="11" creationId="{FF58DC4D-D77D-44E7-8F6C-7088D25DA163}"/>
          </ac:picMkLst>
        </pc:picChg>
        <pc:picChg chg="mod">
          <ac:chgData name="David Warner" userId="S::david_dwarnerii.com#ext#@microsoft.onmicrosoft.com::acafcf14-4098-4a83-9425-e73571277a06" providerId="AD" clId="Web-{795D115A-F18D-45B1-A081-AD9D972BFD3C}" dt="2022-03-17T17:00:07.249" v="16" actId="14100"/>
          <ac:picMkLst>
            <pc:docMk/>
            <pc:sldMk cId="3158043784" sldId="2068"/>
            <ac:picMk id="12" creationId="{013C599F-7D30-46D7-B686-0DC6BB69F89C}"/>
          </ac:picMkLst>
        </pc:picChg>
        <pc:picChg chg="add mod">
          <ac:chgData name="David Warner" userId="S::david_dwarnerii.com#ext#@microsoft.onmicrosoft.com::acafcf14-4098-4a83-9425-e73571277a06" providerId="AD" clId="Web-{795D115A-F18D-45B1-A081-AD9D972BFD3C}" dt="2022-03-17T17:06:04.254" v="35"/>
          <ac:picMkLst>
            <pc:docMk/>
            <pc:sldMk cId="3158043784" sldId="2068"/>
            <ac:picMk id="13" creationId="{610710D6-92C7-4C04-9062-863EB01E9E5A}"/>
          </ac:picMkLst>
        </pc:picChg>
        <pc:picChg chg="del">
          <ac:chgData name="David Warner" userId="S::david_dwarnerii.com#ext#@microsoft.onmicrosoft.com::acafcf14-4098-4a83-9425-e73571277a06" providerId="AD" clId="Web-{795D115A-F18D-45B1-A081-AD9D972BFD3C}" dt="2022-03-17T17:03:43.480" v="23"/>
          <ac:picMkLst>
            <pc:docMk/>
            <pc:sldMk cId="3158043784" sldId="2068"/>
            <ac:picMk id="15" creationId="{52F72D16-0D3E-4860-B224-7D1090FF042D}"/>
          </ac:picMkLst>
        </pc:picChg>
        <pc:picChg chg="del">
          <ac:chgData name="David Warner" userId="S::david_dwarnerii.com#ext#@microsoft.onmicrosoft.com::acafcf14-4098-4a83-9425-e73571277a06" providerId="AD" clId="Web-{795D115A-F18D-45B1-A081-AD9D972BFD3C}" dt="2022-03-17T17:03:43.933" v="24"/>
          <ac:picMkLst>
            <pc:docMk/>
            <pc:sldMk cId="3158043784" sldId="2068"/>
            <ac:picMk id="1028" creationId="{28EE34AE-63BA-4DD8-8CF2-E27729D187C1}"/>
          </ac:picMkLst>
        </pc:picChg>
      </pc:sldChg>
      <pc:sldChg chg="addSp delSp modSp">
        <pc:chgData name="David Warner" userId="S::david_dwarnerii.com#ext#@microsoft.onmicrosoft.com::acafcf14-4098-4a83-9425-e73571277a06" providerId="AD" clId="Web-{795D115A-F18D-45B1-A081-AD9D972BFD3C}" dt="2022-03-17T17:15:50.709" v="89" actId="20577"/>
        <pc:sldMkLst>
          <pc:docMk/>
          <pc:sldMk cId="1056590613" sldId="2076135999"/>
        </pc:sldMkLst>
        <pc:spChg chg="mod">
          <ac:chgData name="David Warner" userId="S::david_dwarnerii.com#ext#@microsoft.onmicrosoft.com::acafcf14-4098-4a83-9425-e73571277a06" providerId="AD" clId="Web-{795D115A-F18D-45B1-A081-AD9D972BFD3C}" dt="2022-03-17T17:15:50.709" v="89" actId="20577"/>
          <ac:spMkLst>
            <pc:docMk/>
            <pc:sldMk cId="1056590613" sldId="2076135999"/>
            <ac:spMk id="10" creationId="{2F9D74B7-8175-43F4-B9E3-807C4AE2FA45}"/>
          </ac:spMkLst>
        </pc:spChg>
        <pc:picChg chg="del">
          <ac:chgData name="David Warner" userId="S::david_dwarnerii.com#ext#@microsoft.onmicrosoft.com::acafcf14-4098-4a83-9425-e73571277a06" providerId="AD" clId="Web-{795D115A-F18D-45B1-A081-AD9D972BFD3C}" dt="2022-03-17T17:14:14.282" v="44"/>
          <ac:picMkLst>
            <pc:docMk/>
            <pc:sldMk cId="1056590613" sldId="2076135999"/>
            <ac:picMk id="5" creationId="{CB7AD05E-91AE-4C4F-8B74-54C086B83B41}"/>
          </ac:picMkLst>
        </pc:picChg>
        <pc:picChg chg="mod">
          <ac:chgData name="David Warner" userId="S::david_dwarnerii.com#ext#@microsoft.onmicrosoft.com::acafcf14-4098-4a83-9425-e73571277a06" providerId="AD" clId="Web-{795D115A-F18D-45B1-A081-AD9D972BFD3C}" dt="2022-03-17T17:14:01.047" v="42"/>
          <ac:picMkLst>
            <pc:docMk/>
            <pc:sldMk cId="1056590613" sldId="2076135999"/>
            <ac:picMk id="7" creationId="{15B34B75-D932-4ADD-96D7-E1D5869DA958}"/>
          </ac:picMkLst>
        </pc:picChg>
        <pc:picChg chg="mod">
          <ac:chgData name="David Warner" userId="S::david_dwarnerii.com#ext#@microsoft.onmicrosoft.com::acafcf14-4098-4a83-9425-e73571277a06" providerId="AD" clId="Web-{795D115A-F18D-45B1-A081-AD9D972BFD3C}" dt="2022-03-17T17:14:34.689" v="49" actId="1076"/>
          <ac:picMkLst>
            <pc:docMk/>
            <pc:sldMk cId="1056590613" sldId="2076135999"/>
            <ac:picMk id="8" creationId="{CF855FB9-ACF4-4E5B-BB62-3566630F97FC}"/>
          </ac:picMkLst>
        </pc:picChg>
        <pc:picChg chg="add mod">
          <ac:chgData name="David Warner" userId="S::david_dwarnerii.com#ext#@microsoft.onmicrosoft.com::acafcf14-4098-4a83-9425-e73571277a06" providerId="AD" clId="Web-{795D115A-F18D-45B1-A081-AD9D972BFD3C}" dt="2022-03-17T17:14:23.517" v="47"/>
          <ac:picMkLst>
            <pc:docMk/>
            <pc:sldMk cId="1056590613" sldId="2076135999"/>
            <ac:picMk id="11" creationId="{F32672BB-38B9-4A56-B672-660090C0BC2E}"/>
          </ac:picMkLst>
        </pc:picChg>
        <pc:picChg chg="del">
          <ac:chgData name="David Warner" userId="S::david_dwarnerii.com#ext#@microsoft.onmicrosoft.com::acafcf14-4098-4a83-9425-e73571277a06" providerId="AD" clId="Web-{795D115A-F18D-45B1-A081-AD9D972BFD3C}" dt="2022-03-17T17:14:13.500" v="43"/>
          <ac:picMkLst>
            <pc:docMk/>
            <pc:sldMk cId="1056590613" sldId="2076135999"/>
            <ac:picMk id="12" creationId="{F227B9E4-4092-4C14-AE6D-AD19D08472BA}"/>
          </ac:picMkLst>
        </pc:picChg>
      </pc:sldChg>
    </pc:docChg>
  </pc:docChgLst>
  <pc:docChgLst>
    <pc:chgData name="Sébastien Levert" userId="S::slevert@microsoft.com::ece773f4-084f-4e66-97d9-a9d066f2d75d" providerId="AD" clId="Web-{8C07ADEA-552D-C3B9-3BDB-E48561171327}"/>
    <pc:docChg chg="modSld">
      <pc:chgData name="Sébastien Levert" userId="S::slevert@microsoft.com::ece773f4-084f-4e66-97d9-a9d066f2d75d" providerId="AD" clId="Web-{8C07ADEA-552D-C3B9-3BDB-E48561171327}" dt="2021-12-09T14:01:01.601" v="0"/>
      <pc:docMkLst>
        <pc:docMk/>
      </pc:docMkLst>
      <pc:sldChg chg="delSp">
        <pc:chgData name="Sébastien Levert" userId="S::slevert@microsoft.com::ece773f4-084f-4e66-97d9-a9d066f2d75d" providerId="AD" clId="Web-{8C07ADEA-552D-C3B9-3BDB-E48561171327}" dt="2021-12-09T14:01:01.601" v="0"/>
        <pc:sldMkLst>
          <pc:docMk/>
          <pc:sldMk cId="4070501225" sldId="2076136392"/>
        </pc:sldMkLst>
        <pc:spChg chg="del">
          <ac:chgData name="Sébastien Levert" userId="S::slevert@microsoft.com::ece773f4-084f-4e66-97d9-a9d066f2d75d" providerId="AD" clId="Web-{8C07ADEA-552D-C3B9-3BDB-E48561171327}" dt="2021-12-09T14:01:01.601" v="0"/>
          <ac:spMkLst>
            <pc:docMk/>
            <pc:sldMk cId="4070501225" sldId="2076136392"/>
            <ac:spMk id="2" creationId="{449AF01F-8E0D-4078-9390-8B6E3806F899}"/>
          </ac:spMkLst>
        </pc:spChg>
      </pc:sldChg>
    </pc:docChg>
  </pc:docChgLst>
  <pc:docChgLst>
    <pc:chgData name="Andrew Benson" userId="d38b912c-55d0-44ce-a085-5a039627a8b5" providerId="ADAL" clId="{40A0DA8F-7C0A-46BF-AB8D-FFE3DAADE019}"/>
    <pc:docChg chg="undo redo custSel delSld modSld modSection">
      <pc:chgData name="Andrew Benson" userId="d38b912c-55d0-44ce-a085-5a039627a8b5" providerId="ADAL" clId="{40A0DA8F-7C0A-46BF-AB8D-FFE3DAADE019}" dt="2022-07-07T18:32:37.807" v="203"/>
      <pc:docMkLst>
        <pc:docMk/>
      </pc:docMkLst>
      <pc:sldChg chg="addSp delSp mod addAnim delAnim">
        <pc:chgData name="Andrew Benson" userId="d38b912c-55d0-44ce-a085-5a039627a8b5" providerId="ADAL" clId="{40A0DA8F-7C0A-46BF-AB8D-FFE3DAADE019}" dt="2022-07-07T17:10:35.378" v="1" actId="478"/>
        <pc:sldMkLst>
          <pc:docMk/>
          <pc:sldMk cId="287163252" sldId="1567"/>
        </pc:sldMkLst>
        <pc:spChg chg="add del">
          <ac:chgData name="Andrew Benson" userId="d38b912c-55d0-44ce-a085-5a039627a8b5" providerId="ADAL" clId="{40A0DA8F-7C0A-46BF-AB8D-FFE3DAADE019}" dt="2022-07-07T17:10:35.378" v="1" actId="478"/>
          <ac:spMkLst>
            <pc:docMk/>
            <pc:sldMk cId="287163252" sldId="1567"/>
            <ac:spMk id="4" creationId="{6D6A38F4-1DB0-4D3C-9D51-31CF9A1427E5}"/>
          </ac:spMkLst>
        </pc:spChg>
      </pc:sldChg>
      <pc:sldChg chg="modSp mod">
        <pc:chgData name="Andrew Benson" userId="d38b912c-55d0-44ce-a085-5a039627a8b5" providerId="ADAL" clId="{40A0DA8F-7C0A-46BF-AB8D-FFE3DAADE019}" dt="2022-07-07T18:32:09.252" v="200"/>
        <pc:sldMkLst>
          <pc:docMk/>
          <pc:sldMk cId="3158043784" sldId="2068"/>
        </pc:sldMkLst>
        <pc:spChg chg="mod">
          <ac:chgData name="Andrew Benson" userId="d38b912c-55d0-44ce-a085-5a039627a8b5" providerId="ADAL" clId="{40A0DA8F-7C0A-46BF-AB8D-FFE3DAADE019}" dt="2022-07-07T18:32:09.252" v="200"/>
          <ac:spMkLst>
            <pc:docMk/>
            <pc:sldMk cId="3158043784" sldId="2068"/>
            <ac:spMk id="8" creationId="{00000000-0000-0000-0000-000000000000}"/>
          </ac:spMkLst>
        </pc:spChg>
      </pc:sldChg>
      <pc:sldChg chg="modSp mod">
        <pc:chgData name="Andrew Benson" userId="d38b912c-55d0-44ce-a085-5a039627a8b5" providerId="ADAL" clId="{40A0DA8F-7C0A-46BF-AB8D-FFE3DAADE019}" dt="2022-07-07T18:32:37.807" v="203"/>
        <pc:sldMkLst>
          <pc:docMk/>
          <pc:sldMk cId="1056590613" sldId="2076135999"/>
        </pc:sldMkLst>
        <pc:spChg chg="mod">
          <ac:chgData name="Andrew Benson" userId="d38b912c-55d0-44ce-a085-5a039627a8b5" providerId="ADAL" clId="{40A0DA8F-7C0A-46BF-AB8D-FFE3DAADE019}" dt="2022-07-07T18:32:37.807" v="203"/>
          <ac:spMkLst>
            <pc:docMk/>
            <pc:sldMk cId="1056590613" sldId="2076135999"/>
            <ac:spMk id="10" creationId="{2F9D74B7-8175-43F4-B9E3-807C4AE2FA45}"/>
          </ac:spMkLst>
        </pc:spChg>
        <pc:picChg chg="mod">
          <ac:chgData name="Andrew Benson" userId="d38b912c-55d0-44ce-a085-5a039627a8b5" providerId="ADAL" clId="{40A0DA8F-7C0A-46BF-AB8D-FFE3DAADE019}" dt="2022-07-07T18:15:17.119" v="195" actId="1036"/>
          <ac:picMkLst>
            <pc:docMk/>
            <pc:sldMk cId="1056590613" sldId="2076135999"/>
            <ac:picMk id="8" creationId="{CF855FB9-ACF4-4E5B-BB62-3566630F97FC}"/>
          </ac:picMkLst>
        </pc:picChg>
        <pc:picChg chg="mod">
          <ac:chgData name="Andrew Benson" userId="d38b912c-55d0-44ce-a085-5a039627a8b5" providerId="ADAL" clId="{40A0DA8F-7C0A-46BF-AB8D-FFE3DAADE019}" dt="2022-07-07T18:15:00.796" v="146" actId="1036"/>
          <ac:picMkLst>
            <pc:docMk/>
            <pc:sldMk cId="1056590613" sldId="2076135999"/>
            <ac:picMk id="13" creationId="{5A269806-1B40-1474-9AA5-E8DFA39A0220}"/>
          </ac:picMkLst>
        </pc:picChg>
        <pc:picChg chg="mod">
          <ac:chgData name="Andrew Benson" userId="d38b912c-55d0-44ce-a085-5a039627a8b5" providerId="ADAL" clId="{40A0DA8F-7C0A-46BF-AB8D-FFE3DAADE019}" dt="2022-07-07T18:15:10.905" v="184" actId="1035"/>
          <ac:picMkLst>
            <pc:docMk/>
            <pc:sldMk cId="1056590613" sldId="2076135999"/>
            <ac:picMk id="14" creationId="{A857AB79-07CB-21C8-27A3-97475E3A3A14}"/>
          </ac:picMkLst>
        </pc:picChg>
      </pc:sldChg>
      <pc:sldChg chg="del">
        <pc:chgData name="Andrew Benson" userId="d38b912c-55d0-44ce-a085-5a039627a8b5" providerId="ADAL" clId="{40A0DA8F-7C0A-46BF-AB8D-FFE3DAADE019}" dt="2022-07-07T17:12:43.219" v="3" actId="47"/>
        <pc:sldMkLst>
          <pc:docMk/>
          <pc:sldMk cId="566393320" sldId="2076136397"/>
        </pc:sldMkLst>
      </pc:sldChg>
      <pc:sldChg chg="del">
        <pc:chgData name="Andrew Benson" userId="d38b912c-55d0-44ce-a085-5a039627a8b5" providerId="ADAL" clId="{40A0DA8F-7C0A-46BF-AB8D-FFE3DAADE019}" dt="2022-07-07T17:12:44.621" v="4" actId="47"/>
        <pc:sldMkLst>
          <pc:docMk/>
          <pc:sldMk cId="2728924363" sldId="2076136398"/>
        </pc:sldMkLst>
      </pc:sldChg>
      <pc:sldChg chg="del">
        <pc:chgData name="Andrew Benson" userId="d38b912c-55d0-44ce-a085-5a039627a8b5" providerId="ADAL" clId="{40A0DA8F-7C0A-46BF-AB8D-FFE3DAADE019}" dt="2022-07-07T17:53:30.410" v="6" actId="47"/>
        <pc:sldMkLst>
          <pc:docMk/>
          <pc:sldMk cId="4001284136" sldId="2134805598"/>
        </pc:sldMkLst>
      </pc:sldChg>
      <pc:sldChg chg="del">
        <pc:chgData name="Andrew Benson" userId="d38b912c-55d0-44ce-a085-5a039627a8b5" providerId="ADAL" clId="{40A0DA8F-7C0A-46BF-AB8D-FFE3DAADE019}" dt="2022-07-07T17:12:45.810" v="5" actId="47"/>
        <pc:sldMkLst>
          <pc:docMk/>
          <pc:sldMk cId="1988530730" sldId="2134805607"/>
        </pc:sldMkLst>
      </pc:sldChg>
      <pc:sldChg chg="del">
        <pc:chgData name="Andrew Benson" userId="d38b912c-55d0-44ce-a085-5a039627a8b5" providerId="ADAL" clId="{40A0DA8F-7C0A-46BF-AB8D-FFE3DAADE019}" dt="2022-07-07T17:12:34.550" v="2" actId="47"/>
        <pc:sldMkLst>
          <pc:docMk/>
          <pc:sldMk cId="1132672795" sldId="2134805610"/>
        </pc:sldMkLst>
      </pc:sldChg>
    </pc:docChg>
  </pc:docChgLst>
  <pc:docChgLst>
    <pc:chgData name="Vesa Juvonen" userId="c7243be1-99a3-4752-ab2a-0cf698cf8236" providerId="ADAL" clId="{7F3E162B-CC68-4557-A2A1-885737AC0054}"/>
    <pc:docChg chg="custSel addSld delSld modSld modSection">
      <pc:chgData name="Vesa Juvonen" userId="c7243be1-99a3-4752-ab2a-0cf698cf8236" providerId="ADAL" clId="{7F3E162B-CC68-4557-A2A1-885737AC0054}" dt="2021-12-09T14:35:54.290" v="3" actId="478"/>
      <pc:docMkLst>
        <pc:docMk/>
      </pc:docMkLst>
      <pc:sldChg chg="del">
        <pc:chgData name="Vesa Juvonen" userId="c7243be1-99a3-4752-ab2a-0cf698cf8236" providerId="ADAL" clId="{7F3E162B-CC68-4557-A2A1-885737AC0054}" dt="2021-12-07T13:07:57.452" v="1" actId="47"/>
        <pc:sldMkLst>
          <pc:docMk/>
          <pc:sldMk cId="2359765806" sldId="2076137747"/>
        </pc:sldMkLst>
      </pc:sldChg>
      <pc:sldChg chg="del">
        <pc:chgData name="Vesa Juvonen" userId="c7243be1-99a3-4752-ab2a-0cf698cf8236" providerId="ADAL" clId="{7F3E162B-CC68-4557-A2A1-885737AC0054}" dt="2021-12-07T13:07:59.877" v="2" actId="47"/>
        <pc:sldMkLst>
          <pc:docMk/>
          <pc:sldMk cId="473179227" sldId="2076137764"/>
        </pc:sldMkLst>
      </pc:sldChg>
      <pc:sldChg chg="add">
        <pc:chgData name="Vesa Juvonen" userId="c7243be1-99a3-4752-ab2a-0cf698cf8236" providerId="ADAL" clId="{7F3E162B-CC68-4557-A2A1-885737AC0054}" dt="2021-12-07T13:07:55.814" v="0"/>
        <pc:sldMkLst>
          <pc:docMk/>
          <pc:sldMk cId="2752873781" sldId="2076137773"/>
        </pc:sldMkLst>
      </pc:sldChg>
      <pc:sldChg chg="delSp mod">
        <pc:chgData name="Vesa Juvonen" userId="c7243be1-99a3-4752-ab2a-0cf698cf8236" providerId="ADAL" clId="{7F3E162B-CC68-4557-A2A1-885737AC0054}" dt="2021-12-09T14:35:54.290" v="3" actId="478"/>
        <pc:sldMkLst>
          <pc:docMk/>
          <pc:sldMk cId="1601799563" sldId="2134805597"/>
        </pc:sldMkLst>
        <pc:spChg chg="del">
          <ac:chgData name="Vesa Juvonen" userId="c7243be1-99a3-4752-ab2a-0cf698cf8236" providerId="ADAL" clId="{7F3E162B-CC68-4557-A2A1-885737AC0054}" dt="2021-12-09T14:35:54.290" v="3" actId="478"/>
          <ac:spMkLst>
            <pc:docMk/>
            <pc:sldMk cId="1601799563" sldId="2134805597"/>
            <ac:spMk id="4" creationId="{B56B5ACF-1E46-4B70-90BF-8DC31925F5B4}"/>
          </ac:spMkLst>
        </pc:spChg>
      </pc:sldChg>
    </pc:docChg>
  </pc:docChgLst>
  <pc:docChgLst>
    <pc:chgData name="Gautam Sheth" userId="S::gautam.sheth_valointranet.com#ext#@microsoft.onmicrosoft.com::97082ee2-311e-48ee-9eb5-5105b8086c9e" providerId="AD" clId="Web-{5286E057-C5DC-45F5-BC6F-BB96856D8F8D}"/>
    <pc:docChg chg="modSld">
      <pc:chgData name="Gautam Sheth" userId="S::gautam.sheth_valointranet.com#ext#@microsoft.onmicrosoft.com::97082ee2-311e-48ee-9eb5-5105b8086c9e" providerId="AD" clId="Web-{5286E057-C5DC-45F5-BC6F-BB96856D8F8D}" dt="2022-05-11T12:53:19.581" v="397" actId="20577"/>
      <pc:docMkLst>
        <pc:docMk/>
      </pc:docMkLst>
      <pc:sldChg chg="delSp modSp">
        <pc:chgData name="Gautam Sheth" userId="S::gautam.sheth_valointranet.com#ext#@microsoft.onmicrosoft.com::97082ee2-311e-48ee-9eb5-5105b8086c9e" providerId="AD" clId="Web-{5286E057-C5DC-45F5-BC6F-BB96856D8F8D}" dt="2022-05-11T12:53:19.581" v="397" actId="20577"/>
        <pc:sldMkLst>
          <pc:docMk/>
          <pc:sldMk cId="1884761934" sldId="2076136381"/>
        </pc:sldMkLst>
        <pc:spChg chg="del">
          <ac:chgData name="Gautam Sheth" userId="S::gautam.sheth_valointranet.com#ext#@microsoft.onmicrosoft.com::97082ee2-311e-48ee-9eb5-5105b8086c9e" providerId="AD" clId="Web-{5286E057-C5DC-45F5-BC6F-BB96856D8F8D}" dt="2022-05-11T12:46:28.333" v="0"/>
          <ac:spMkLst>
            <pc:docMk/>
            <pc:sldMk cId="1884761934" sldId="2076136381"/>
            <ac:spMk id="32" creationId="{1146DE4A-77E9-4EBE-8D31-8A1CFC1C5158}"/>
          </ac:spMkLst>
        </pc:spChg>
        <pc:spChg chg="mod">
          <ac:chgData name="Gautam Sheth" userId="S::gautam.sheth_valointranet.com#ext#@microsoft.onmicrosoft.com::97082ee2-311e-48ee-9eb5-5105b8086c9e" providerId="AD" clId="Web-{5286E057-C5DC-45F5-BC6F-BB96856D8F8D}" dt="2022-05-11T12:51:35.421" v="390" actId="20577"/>
          <ac:spMkLst>
            <pc:docMk/>
            <pc:sldMk cId="1884761934" sldId="2076136381"/>
            <ac:spMk id="79" creationId="{BC688EBE-40B5-498C-91C5-18E7EAB6AFFE}"/>
          </ac:spMkLst>
        </pc:spChg>
        <pc:spChg chg="mod">
          <ac:chgData name="Gautam Sheth" userId="S::gautam.sheth_valointranet.com#ext#@microsoft.onmicrosoft.com::97082ee2-311e-48ee-9eb5-5105b8086c9e" providerId="AD" clId="Web-{5286E057-C5DC-45F5-BC6F-BB96856D8F8D}" dt="2022-05-11T12:53:19.581" v="397" actId="20577"/>
          <ac:spMkLst>
            <pc:docMk/>
            <pc:sldMk cId="1884761934" sldId="2076136381"/>
            <ac:spMk id="81" creationId="{1245D908-BDE2-4087-82F6-3DBC148662F5}"/>
          </ac:spMkLst>
        </pc:spChg>
      </pc:sldChg>
    </pc:docChg>
  </pc:docChgLst>
  <pc:docChgLst>
    <pc:chgData name="Elise Yang" userId="S::ely@microsoft.com::f47621b1-9e9a-41f9-9ce6-260d60a8e986" providerId="AD" clId="Web-{DA1DAF70-D72B-0F25-A3D7-D13436DEFBE6}"/>
    <pc:docChg chg="modSld">
      <pc:chgData name="Elise Yang" userId="S::ely@microsoft.com::f47621b1-9e9a-41f9-9ce6-260d60a8e986" providerId="AD" clId="Web-{DA1DAF70-D72B-0F25-A3D7-D13436DEFBE6}" dt="2021-09-15T19:28:40.054" v="200" actId="20577"/>
      <pc:docMkLst>
        <pc:docMk/>
      </pc:docMkLst>
      <pc:sldChg chg="delSp modSp">
        <pc:chgData name="Elise Yang" userId="S::ely@microsoft.com::f47621b1-9e9a-41f9-9ce6-260d60a8e986" providerId="AD" clId="Web-{DA1DAF70-D72B-0F25-A3D7-D13436DEFBE6}" dt="2021-09-15T19:28:40.054" v="200" actId="20577"/>
        <pc:sldMkLst>
          <pc:docMk/>
          <pc:sldMk cId="4070501225" sldId="2076136392"/>
        </pc:sldMkLst>
        <pc:spChg chg="del">
          <ac:chgData name="Elise Yang" userId="S::ely@microsoft.com::f47621b1-9e9a-41f9-9ce6-260d60a8e986" providerId="AD" clId="Web-{DA1DAF70-D72B-0F25-A3D7-D13436DEFBE6}" dt="2021-09-15T19:06:28.884" v="0"/>
          <ac:spMkLst>
            <pc:docMk/>
            <pc:sldMk cId="4070501225" sldId="2076136392"/>
            <ac:spMk id="2" creationId="{D74800EC-6C80-4668-85BC-7E5A2795AB16}"/>
          </ac:spMkLst>
        </pc:spChg>
        <pc:spChg chg="mod">
          <ac:chgData name="Elise Yang" userId="S::ely@microsoft.com::f47621b1-9e9a-41f9-9ce6-260d60a8e986" providerId="AD" clId="Web-{DA1DAF70-D72B-0F25-A3D7-D13436DEFBE6}" dt="2021-09-15T19:28:40.054" v="200" actId="20577"/>
          <ac:spMkLst>
            <pc:docMk/>
            <pc:sldMk cId="4070501225" sldId="2076136392"/>
            <ac:spMk id="6" creationId="{1DDAF7D9-4FBB-BF41-BE8F-9D98E035D8FF}"/>
          </ac:spMkLst>
        </pc:spChg>
      </pc:sldChg>
    </pc:docChg>
  </pc:docChgLst>
  <pc:docChgLst>
    <pc:chgData name="David Warner" userId="S::david_dwarnerii.com#ext#@microsoft.onmicrosoft.com::acafcf14-4098-4a83-9425-e73571277a06" providerId="AD" clId="Web-{54D11922-80E3-465F-A68E-DCCE30966954}"/>
    <pc:docChg chg="modSld">
      <pc:chgData name="David Warner" userId="S::david_dwarnerii.com#ext#@microsoft.onmicrosoft.com::acafcf14-4098-4a83-9425-e73571277a06" providerId="AD" clId="Web-{54D11922-80E3-465F-A68E-DCCE30966954}" dt="2022-01-02T17:19:20.503" v="24"/>
      <pc:docMkLst>
        <pc:docMk/>
      </pc:docMkLst>
      <pc:sldChg chg="delSp modSp">
        <pc:chgData name="David Warner" userId="S::david_dwarnerii.com#ext#@microsoft.onmicrosoft.com::acafcf14-4098-4a83-9425-e73571277a06" providerId="AD" clId="Web-{54D11922-80E3-465F-A68E-DCCE30966954}" dt="2022-01-02T14:38:34.262" v="10" actId="1076"/>
        <pc:sldMkLst>
          <pc:docMk/>
          <pc:sldMk cId="3158043784" sldId="2068"/>
        </pc:sldMkLst>
        <pc:spChg chg="mod">
          <ac:chgData name="David Warner" userId="S::david_dwarnerii.com#ext#@microsoft.onmicrosoft.com::acafcf14-4098-4a83-9425-e73571277a06" providerId="AD" clId="Web-{54D11922-80E3-465F-A68E-DCCE30966954}" dt="2022-01-02T14:38:30.325" v="8"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54D11922-80E3-465F-A68E-DCCE30966954}" dt="2022-01-02T14:38:34.262" v="10" actId="1076"/>
          <ac:picMkLst>
            <pc:docMk/>
            <pc:sldMk cId="3158043784" sldId="2068"/>
            <ac:picMk id="12" creationId="{24CE0C9E-8A82-4946-9295-DF5AF4CAC195}"/>
          </ac:picMkLst>
        </pc:picChg>
        <pc:picChg chg="del">
          <ac:chgData name="David Warner" userId="S::david_dwarnerii.com#ext#@microsoft.onmicrosoft.com::acafcf14-4098-4a83-9425-e73571277a06" providerId="AD" clId="Web-{54D11922-80E3-465F-A68E-DCCE30966954}" dt="2022-01-02T14:38:03.340" v="0"/>
          <ac:picMkLst>
            <pc:docMk/>
            <pc:sldMk cId="3158043784" sldId="2068"/>
            <ac:picMk id="14" creationId="{DE38C055-1A09-44E2-A1E0-79CA03A231B3}"/>
          </ac:picMkLst>
        </pc:picChg>
      </pc:sldChg>
      <pc:sldChg chg="addSp delSp modSp">
        <pc:chgData name="David Warner" userId="S::david_dwarnerii.com#ext#@microsoft.onmicrosoft.com::acafcf14-4098-4a83-9425-e73571277a06" providerId="AD" clId="Web-{54D11922-80E3-465F-A68E-DCCE30966954}" dt="2022-01-02T17:19:20.503" v="24"/>
        <pc:sldMkLst>
          <pc:docMk/>
          <pc:sldMk cId="1056590613" sldId="2076135999"/>
        </pc:sldMkLst>
        <pc:spChg chg="del">
          <ac:chgData name="David Warner" userId="S::david_dwarnerii.com#ext#@microsoft.onmicrosoft.com::acafcf14-4098-4a83-9425-e73571277a06" providerId="AD" clId="Web-{54D11922-80E3-465F-A68E-DCCE30966954}" dt="2022-01-02T14:38:45.997" v="11"/>
          <ac:spMkLst>
            <pc:docMk/>
            <pc:sldMk cId="1056590613" sldId="2076135999"/>
            <ac:spMk id="2" creationId="{06205855-FE5D-4CFA-952C-F7E2F7F320F1}"/>
          </ac:spMkLst>
        </pc:spChg>
        <pc:spChg chg="mod">
          <ac:chgData name="David Warner" userId="S::david_dwarnerii.com#ext#@microsoft.onmicrosoft.com::acafcf14-4098-4a83-9425-e73571277a06" providerId="AD" clId="Web-{54D11922-80E3-465F-A68E-DCCE30966954}" dt="2022-01-02T14:39:08.638" v="16" actId="20577"/>
          <ac:spMkLst>
            <pc:docMk/>
            <pc:sldMk cId="1056590613" sldId="2076135999"/>
            <ac:spMk id="10" creationId="{2F9D74B7-8175-43F4-B9E3-807C4AE2FA45}"/>
          </ac:spMkLst>
        </pc:spChg>
        <pc:picChg chg="del mod">
          <ac:chgData name="David Warner" userId="S::david_dwarnerii.com#ext#@microsoft.onmicrosoft.com::acafcf14-4098-4a83-9425-e73571277a06" providerId="AD" clId="Web-{54D11922-80E3-465F-A68E-DCCE30966954}" dt="2022-01-02T17:19:11.159" v="21"/>
          <ac:picMkLst>
            <pc:docMk/>
            <pc:sldMk cId="1056590613" sldId="2076135999"/>
            <ac:picMk id="11" creationId="{2FA4656A-151B-4AD1-A7F1-F04A215CE783}"/>
          </ac:picMkLst>
        </pc:picChg>
        <pc:picChg chg="add mod">
          <ac:chgData name="David Warner" userId="S::david_dwarnerii.com#ext#@microsoft.onmicrosoft.com::acafcf14-4098-4a83-9425-e73571277a06" providerId="AD" clId="Web-{54D11922-80E3-465F-A68E-DCCE30966954}" dt="2022-01-02T17:19:20.503" v="24"/>
          <ac:picMkLst>
            <pc:docMk/>
            <pc:sldMk cId="1056590613" sldId="2076135999"/>
            <ac:picMk id="12" creationId="{8D084F5B-97A8-4571-988E-C4425E1FBEB0}"/>
          </ac:picMkLst>
        </pc:picChg>
        <pc:picChg chg="del">
          <ac:chgData name="David Warner" userId="S::david_dwarnerii.com#ext#@microsoft.onmicrosoft.com::acafcf14-4098-4a83-9425-e73571277a06" providerId="AD" clId="Web-{54D11922-80E3-465F-A68E-DCCE30966954}" dt="2022-01-02T14:39:09.279" v="17"/>
          <ac:picMkLst>
            <pc:docMk/>
            <pc:sldMk cId="1056590613" sldId="2076135999"/>
            <ac:picMk id="13" creationId="{35EC310B-25FA-44B3-BCA8-9B24C6CE6B21}"/>
          </ac:picMkLst>
        </pc:picChg>
      </pc:sldChg>
    </pc:docChg>
  </pc:docChgLst>
  <pc:docChgLst>
    <pc:chgData name="Paolo Pialorsi" userId="S::paolo_pialorsi.com#ext#@microsoft.onmicrosoft.com::39954972-e4fe-473f-8237-5db9de0b2218" providerId="AD" clId="Web-{281C1F08-4724-4F55-A910-9AE3B7F1E8A8}"/>
    <pc:docChg chg="modSld">
      <pc:chgData name="Paolo Pialorsi" userId="S::paolo_pialorsi.com#ext#@microsoft.onmicrosoft.com::39954972-e4fe-473f-8237-5db9de0b2218" providerId="AD" clId="Web-{281C1F08-4724-4F55-A910-9AE3B7F1E8A8}" dt="2021-07-22T10:26:03.312" v="142" actId="20577"/>
      <pc:docMkLst>
        <pc:docMk/>
      </pc:docMkLst>
      <pc:sldChg chg="modSp">
        <pc:chgData name="Paolo Pialorsi" userId="S::paolo_pialorsi.com#ext#@microsoft.onmicrosoft.com::39954972-e4fe-473f-8237-5db9de0b2218" providerId="AD" clId="Web-{281C1F08-4724-4F55-A910-9AE3B7F1E8A8}" dt="2021-07-22T10:26:03.312" v="142" actId="20577"/>
        <pc:sldMkLst>
          <pc:docMk/>
          <pc:sldMk cId="1884761934" sldId="2076136381"/>
        </pc:sldMkLst>
        <pc:spChg chg="mod">
          <ac:chgData name="Paolo Pialorsi" userId="S::paolo_pialorsi.com#ext#@microsoft.onmicrosoft.com::39954972-e4fe-473f-8237-5db9de0b2218" providerId="AD" clId="Web-{281C1F08-4724-4F55-A910-9AE3B7F1E8A8}" dt="2021-07-22T10:26:03.312" v="142" actId="20577"/>
          <ac:spMkLst>
            <pc:docMk/>
            <pc:sldMk cId="1884761934" sldId="2076136381"/>
            <ac:spMk id="79" creationId="{BC688EBE-40B5-498C-91C5-18E7EAB6AFFE}"/>
          </ac:spMkLst>
        </pc:spChg>
      </pc:sldChg>
    </pc:docChg>
  </pc:docChgLst>
  <pc:docChgLst>
    <pc:chgData name="David Warner" userId="S::david_dwarnerii.com#ext#@microsoft.onmicrosoft.com::acafcf14-4098-4a83-9425-e73571277a06" providerId="AD" clId="Web-{088AB90B-49EB-4C59-A0C7-F3DE15A11C3A}"/>
    <pc:docChg chg="delSld modSld modSection">
      <pc:chgData name="David Warner" userId="S::david_dwarnerii.com#ext#@microsoft.onmicrosoft.com::acafcf14-4098-4a83-9425-e73571277a06" providerId="AD" clId="Web-{088AB90B-49EB-4C59-A0C7-F3DE15A11C3A}" dt="2021-11-04T18:42:06.538" v="111" actId="1076"/>
      <pc:docMkLst>
        <pc:docMk/>
      </pc:docMkLst>
      <pc:sldChg chg="modSp">
        <pc:chgData name="David Warner" userId="S::david_dwarnerii.com#ext#@microsoft.onmicrosoft.com::acafcf14-4098-4a83-9425-e73571277a06" providerId="AD" clId="Web-{088AB90B-49EB-4C59-A0C7-F3DE15A11C3A}" dt="2021-11-04T18:30:39.396" v="13" actId="20577"/>
        <pc:sldMkLst>
          <pc:docMk/>
          <pc:sldMk cId="2967945684" sldId="277"/>
        </pc:sldMkLst>
        <pc:spChg chg="mod">
          <ac:chgData name="David Warner" userId="S::david_dwarnerii.com#ext#@microsoft.onmicrosoft.com::acafcf14-4098-4a83-9425-e73571277a06" providerId="AD" clId="Web-{088AB90B-49EB-4C59-A0C7-F3DE15A11C3A}" dt="2021-11-04T18:30:39.396" v="13"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088AB90B-49EB-4C59-A0C7-F3DE15A11C3A}" dt="2021-11-04T18:30:21.270" v="10" actId="20577"/>
        <pc:sldMkLst>
          <pc:docMk/>
          <pc:sldMk cId="287163252" sldId="1567"/>
        </pc:sldMkLst>
        <pc:spChg chg="mod">
          <ac:chgData name="David Warner" userId="S::david_dwarnerii.com#ext#@microsoft.onmicrosoft.com::acafcf14-4098-4a83-9425-e73571277a06" providerId="AD" clId="Web-{088AB90B-49EB-4C59-A0C7-F3DE15A11C3A}" dt="2021-11-04T18:30:11.707" v="4" actId="20577"/>
          <ac:spMkLst>
            <pc:docMk/>
            <pc:sldMk cId="287163252" sldId="1567"/>
            <ac:spMk id="4" creationId="{6D6A38F4-1DB0-4D3C-9D51-31CF9A1427E5}"/>
          </ac:spMkLst>
        </pc:spChg>
        <pc:spChg chg="mod">
          <ac:chgData name="David Warner" userId="S::david_dwarnerii.com#ext#@microsoft.onmicrosoft.com::acafcf14-4098-4a83-9425-e73571277a06" providerId="AD" clId="Web-{088AB90B-49EB-4C59-A0C7-F3DE15A11C3A}" dt="2021-11-04T18:30:21.270" v="10"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088AB90B-49EB-4C59-A0C7-F3DE15A11C3A}" dt="2021-11-04T18:38:46.674" v="72" actId="1076"/>
        <pc:sldMkLst>
          <pc:docMk/>
          <pc:sldMk cId="3158043784" sldId="2068"/>
        </pc:sldMkLst>
        <pc:spChg chg="mod">
          <ac:chgData name="David Warner" userId="S::david_dwarnerii.com#ext#@microsoft.onmicrosoft.com::acafcf14-4098-4a83-9425-e73571277a06" providerId="AD" clId="Web-{088AB90B-49EB-4C59-A0C7-F3DE15A11C3A}" dt="2021-11-04T18:37:01.046" v="56"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088AB90B-49EB-4C59-A0C7-F3DE15A11C3A}" dt="2021-11-04T18:38:45.533" v="71" actId="1076"/>
          <ac:picMkLst>
            <pc:docMk/>
            <pc:sldMk cId="3158043784" sldId="2068"/>
            <ac:picMk id="11" creationId="{FD9C6DA4-75A9-49EA-8253-AB49EDE11CF2}"/>
          </ac:picMkLst>
        </pc:picChg>
        <pc:picChg chg="mod">
          <ac:chgData name="David Warner" userId="S::david_dwarnerii.com#ext#@microsoft.onmicrosoft.com::acafcf14-4098-4a83-9425-e73571277a06" providerId="AD" clId="Web-{088AB90B-49EB-4C59-A0C7-F3DE15A11C3A}" dt="2021-11-04T18:37:16.140" v="62"/>
          <ac:picMkLst>
            <pc:docMk/>
            <pc:sldMk cId="3158043784" sldId="2068"/>
            <ac:picMk id="12" creationId="{D418B149-F870-476B-B696-4240364F2A74}"/>
          </ac:picMkLst>
        </pc:picChg>
        <pc:picChg chg="mod">
          <ac:chgData name="David Warner" userId="S::david_dwarnerii.com#ext#@microsoft.onmicrosoft.com::acafcf14-4098-4a83-9425-e73571277a06" providerId="AD" clId="Web-{088AB90B-49EB-4C59-A0C7-F3DE15A11C3A}" dt="2021-11-04T18:38:46.674" v="72" actId="1076"/>
          <ac:picMkLst>
            <pc:docMk/>
            <pc:sldMk cId="3158043784" sldId="2068"/>
            <ac:picMk id="13" creationId="{1B31B441-1131-444C-BE2D-EF21552F9B9E}"/>
          </ac:picMkLst>
        </pc:picChg>
        <pc:picChg chg="add mod">
          <ac:chgData name="David Warner" userId="S::david_dwarnerii.com#ext#@microsoft.onmicrosoft.com::acafcf14-4098-4a83-9425-e73571277a06" providerId="AD" clId="Web-{088AB90B-49EB-4C59-A0C7-F3DE15A11C3A}" dt="2021-11-04T18:38:41.080" v="68" actId="1076"/>
          <ac:picMkLst>
            <pc:docMk/>
            <pc:sldMk cId="3158043784" sldId="2068"/>
            <ac:picMk id="14" creationId="{AB7B6AFA-70A9-4CAE-A60E-1B49560311F4}"/>
          </ac:picMkLst>
        </pc:picChg>
        <pc:picChg chg="add mod">
          <ac:chgData name="David Warner" userId="S::david_dwarnerii.com#ext#@microsoft.onmicrosoft.com::acafcf14-4098-4a83-9425-e73571277a06" providerId="AD" clId="Web-{088AB90B-49EB-4C59-A0C7-F3DE15A11C3A}" dt="2021-11-04T18:38:42.564" v="69" actId="1076"/>
          <ac:picMkLst>
            <pc:docMk/>
            <pc:sldMk cId="3158043784" sldId="2068"/>
            <ac:picMk id="15" creationId="{380B14F7-7A31-4C98-8FC2-F0DBDD6A00E5}"/>
          </ac:picMkLst>
        </pc:picChg>
        <pc:picChg chg="del">
          <ac:chgData name="David Warner" userId="S::david_dwarnerii.com#ext#@microsoft.onmicrosoft.com::acafcf14-4098-4a83-9425-e73571277a06" providerId="AD" clId="Web-{088AB90B-49EB-4C59-A0C7-F3DE15A11C3A}" dt="2021-11-04T18:37:01.827" v="57"/>
          <ac:picMkLst>
            <pc:docMk/>
            <pc:sldMk cId="3158043784" sldId="2068"/>
            <ac:picMk id="1026" creationId="{9D6C3296-F7F8-4F74-A8FC-2188A442916E}"/>
          </ac:picMkLst>
        </pc:picChg>
      </pc:sldChg>
      <pc:sldChg chg="addSp delSp modSp">
        <pc:chgData name="David Warner" userId="S::david_dwarnerii.com#ext#@microsoft.onmicrosoft.com::acafcf14-4098-4a83-9425-e73571277a06" providerId="AD" clId="Web-{088AB90B-49EB-4C59-A0C7-F3DE15A11C3A}" dt="2021-11-04T18:42:06.538" v="111" actId="1076"/>
        <pc:sldMkLst>
          <pc:docMk/>
          <pc:sldMk cId="1056590613" sldId="2076135999"/>
        </pc:sldMkLst>
        <pc:spChg chg="mod">
          <ac:chgData name="David Warner" userId="S::david_dwarnerii.com#ext#@microsoft.onmicrosoft.com::acafcf14-4098-4a83-9425-e73571277a06" providerId="AD" clId="Web-{088AB90B-49EB-4C59-A0C7-F3DE15A11C3A}" dt="2021-11-04T18:41:11.974" v="101" actId="1076"/>
          <ac:spMkLst>
            <pc:docMk/>
            <pc:sldMk cId="1056590613" sldId="2076135999"/>
            <ac:spMk id="9" creationId="{20BA6FCD-E3EB-41CB-BD75-54B5E2527594}"/>
          </ac:spMkLst>
        </pc:spChg>
        <pc:spChg chg="mod">
          <ac:chgData name="David Warner" userId="S::david_dwarnerii.com#ext#@microsoft.onmicrosoft.com::acafcf14-4098-4a83-9425-e73571277a06" providerId="AD" clId="Web-{088AB90B-49EB-4C59-A0C7-F3DE15A11C3A}" dt="2021-11-04T18:41:33.459" v="104"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088AB90B-49EB-4C59-A0C7-F3DE15A11C3A}" dt="2021-11-04T18:41:42.835" v="106"/>
          <ac:picMkLst>
            <pc:docMk/>
            <pc:sldMk cId="1056590613" sldId="2076135999"/>
            <ac:picMk id="2" creationId="{760B7CAB-D3CF-4D62-B580-6DD701787691}"/>
          </ac:picMkLst>
        </pc:picChg>
        <pc:picChg chg="del">
          <ac:chgData name="David Warner" userId="S::david_dwarnerii.com#ext#@microsoft.onmicrosoft.com::acafcf14-4098-4a83-9425-e73571277a06" providerId="AD" clId="Web-{088AB90B-49EB-4C59-A0C7-F3DE15A11C3A}" dt="2021-11-04T18:39:38.660" v="83"/>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088AB90B-49EB-4C59-A0C7-F3DE15A11C3A}" dt="2021-11-04T18:42:06.538" v="111" actId="1076"/>
          <ac:picMkLst>
            <pc:docMk/>
            <pc:sldMk cId="1056590613" sldId="2076135999"/>
            <ac:picMk id="7" creationId="{55B4F8E1-B540-4BC5-9C0F-E9D231263EB6}"/>
          </ac:picMkLst>
        </pc:picChg>
        <pc:picChg chg="mod">
          <ac:chgData name="David Warner" userId="S::david_dwarnerii.com#ext#@microsoft.onmicrosoft.com::acafcf14-4098-4a83-9425-e73571277a06" providerId="AD" clId="Web-{088AB90B-49EB-4C59-A0C7-F3DE15A11C3A}" dt="2021-11-04T18:42:04.788" v="110" actId="1076"/>
          <ac:picMkLst>
            <pc:docMk/>
            <pc:sldMk cId="1056590613" sldId="2076135999"/>
            <ac:picMk id="8" creationId="{B2235A1C-0725-48B1-84D0-50485370C043}"/>
          </ac:picMkLst>
        </pc:picChg>
        <pc:picChg chg="add mod">
          <ac:chgData name="David Warner" userId="S::david_dwarnerii.com#ext#@microsoft.onmicrosoft.com::acafcf14-4098-4a83-9425-e73571277a06" providerId="AD" clId="Web-{088AB90B-49EB-4C59-A0C7-F3DE15A11C3A}" dt="2021-11-04T18:42:00.960" v="109"/>
          <ac:picMkLst>
            <pc:docMk/>
            <pc:sldMk cId="1056590613" sldId="2076135999"/>
            <ac:picMk id="11" creationId="{770665CF-3BE9-4F52-BE0B-48A6EEBD6ACA}"/>
          </ac:picMkLst>
        </pc:picChg>
        <pc:picChg chg="add mod">
          <ac:chgData name="David Warner" userId="S::david_dwarnerii.com#ext#@microsoft.onmicrosoft.com::acafcf14-4098-4a83-9425-e73571277a06" providerId="AD" clId="Web-{088AB90B-49EB-4C59-A0C7-F3DE15A11C3A}" dt="2021-11-04T18:41:49.944" v="107"/>
          <ac:picMkLst>
            <pc:docMk/>
            <pc:sldMk cId="1056590613" sldId="2076135999"/>
            <ac:picMk id="12" creationId="{42849043-8CA2-49B6-B4D3-7196A22BA348}"/>
          </ac:picMkLst>
        </pc:picChg>
      </pc:sldChg>
      <pc:sldChg chg="addSp">
        <pc:chgData name="David Warner" userId="S::david_dwarnerii.com#ext#@microsoft.onmicrosoft.com::acafcf14-4098-4a83-9425-e73571277a06" providerId="AD" clId="Web-{088AB90B-49EB-4C59-A0C7-F3DE15A11C3A}" dt="2021-11-04T18:39:02.580" v="75"/>
        <pc:sldMkLst>
          <pc:docMk/>
          <pc:sldMk cId="1042411426" sldId="2076136275"/>
        </pc:sldMkLst>
        <pc:spChg chg="add">
          <ac:chgData name="David Warner" userId="S::david_dwarnerii.com#ext#@microsoft.onmicrosoft.com::acafcf14-4098-4a83-9425-e73571277a06" providerId="AD" clId="Web-{088AB90B-49EB-4C59-A0C7-F3DE15A11C3A}" dt="2021-11-04T18:39:02.580" v="75"/>
          <ac:spMkLst>
            <pc:docMk/>
            <pc:sldMk cId="1042411426" sldId="2076136275"/>
            <ac:spMk id="3" creationId="{269409D8-CF6A-4584-B5FB-5A80C1787A2B}"/>
          </ac:spMkLst>
        </pc:spChg>
      </pc:sldChg>
      <pc:sldChg chg="addSp">
        <pc:chgData name="David Warner" userId="S::david_dwarnerii.com#ext#@microsoft.onmicrosoft.com::acafcf14-4098-4a83-9425-e73571277a06" providerId="AD" clId="Web-{088AB90B-49EB-4C59-A0C7-F3DE15A11C3A}" dt="2021-11-04T18:39:11.096" v="78"/>
        <pc:sldMkLst>
          <pc:docMk/>
          <pc:sldMk cId="2259967023" sldId="2076136379"/>
        </pc:sldMkLst>
        <pc:spChg chg="add">
          <ac:chgData name="David Warner" userId="S::david_dwarnerii.com#ext#@microsoft.onmicrosoft.com::acafcf14-4098-4a83-9425-e73571277a06" providerId="AD" clId="Web-{088AB90B-49EB-4C59-A0C7-F3DE15A11C3A}" dt="2021-11-04T18:39:11.096" v="78"/>
          <ac:spMkLst>
            <pc:docMk/>
            <pc:sldMk cId="2259967023" sldId="2076136379"/>
            <ac:spMk id="3" creationId="{ED107778-FE21-40D1-8412-29A57742FD45}"/>
          </ac:spMkLst>
        </pc:spChg>
      </pc:sldChg>
      <pc:sldChg chg="addSp">
        <pc:chgData name="David Warner" userId="S::david_dwarnerii.com#ext#@microsoft.onmicrosoft.com::acafcf14-4098-4a83-9425-e73571277a06" providerId="AD" clId="Web-{088AB90B-49EB-4C59-A0C7-F3DE15A11C3A}" dt="2021-11-04T18:39:13.487" v="80"/>
        <pc:sldMkLst>
          <pc:docMk/>
          <pc:sldMk cId="357588276" sldId="2076136388"/>
        </pc:sldMkLst>
        <pc:spChg chg="add">
          <ac:chgData name="David Warner" userId="S::david_dwarnerii.com#ext#@microsoft.onmicrosoft.com::acafcf14-4098-4a83-9425-e73571277a06" providerId="AD" clId="Web-{088AB90B-49EB-4C59-A0C7-F3DE15A11C3A}" dt="2021-11-04T18:39:13.487" v="80"/>
          <ac:spMkLst>
            <pc:docMk/>
            <pc:sldMk cId="357588276" sldId="2076136388"/>
            <ac:spMk id="2" creationId="{3A166641-3118-4F0F-91D1-3D769BE657B2}"/>
          </ac:spMkLst>
        </pc:spChg>
      </pc:sldChg>
      <pc:sldChg chg="addSp">
        <pc:chgData name="David Warner" userId="S::david_dwarnerii.com#ext#@microsoft.onmicrosoft.com::acafcf14-4098-4a83-9425-e73571277a06" providerId="AD" clId="Web-{088AB90B-49EB-4C59-A0C7-F3DE15A11C3A}" dt="2021-11-04T18:39:01.705" v="74"/>
        <pc:sldMkLst>
          <pc:docMk/>
          <pc:sldMk cId="4070501225" sldId="2076136392"/>
        </pc:sldMkLst>
        <pc:spChg chg="add">
          <ac:chgData name="David Warner" userId="S::david_dwarnerii.com#ext#@microsoft.onmicrosoft.com::acafcf14-4098-4a83-9425-e73571277a06" providerId="AD" clId="Web-{088AB90B-49EB-4C59-A0C7-F3DE15A11C3A}" dt="2021-11-04T18:39:01.705" v="74"/>
          <ac:spMkLst>
            <pc:docMk/>
            <pc:sldMk cId="4070501225" sldId="2076136392"/>
            <ac:spMk id="2" creationId="{81EA0FDF-2698-42E7-A631-3277C4886441}"/>
          </ac:spMkLst>
        </pc:spChg>
      </pc:sldChg>
      <pc:sldChg chg="addSp">
        <pc:chgData name="David Warner" userId="S::david_dwarnerii.com#ext#@microsoft.onmicrosoft.com::acafcf14-4098-4a83-9425-e73571277a06" providerId="AD" clId="Web-{088AB90B-49EB-4C59-A0C7-F3DE15A11C3A}" dt="2021-11-04T18:39:16.878" v="81"/>
        <pc:sldMkLst>
          <pc:docMk/>
          <pc:sldMk cId="1374769157" sldId="2076137639"/>
        </pc:sldMkLst>
        <pc:spChg chg="add">
          <ac:chgData name="David Warner" userId="S::david_dwarnerii.com#ext#@microsoft.onmicrosoft.com::acafcf14-4098-4a83-9425-e73571277a06" providerId="AD" clId="Web-{088AB90B-49EB-4C59-A0C7-F3DE15A11C3A}" dt="2021-11-04T18:39:16.878" v="81"/>
          <ac:spMkLst>
            <pc:docMk/>
            <pc:sldMk cId="1374769157" sldId="2076137639"/>
            <ac:spMk id="2" creationId="{3B9F72F9-6AAC-4AE5-9CA7-60C5EAD7D07C}"/>
          </ac:spMkLst>
        </pc:spChg>
      </pc:sldChg>
      <pc:sldChg chg="addSp">
        <pc:chgData name="David Warner" userId="S::david_dwarnerii.com#ext#@microsoft.onmicrosoft.com::acafcf14-4098-4a83-9425-e73571277a06" providerId="AD" clId="Web-{088AB90B-49EB-4C59-A0C7-F3DE15A11C3A}" dt="2021-11-04T18:39:12.081" v="79"/>
        <pc:sldMkLst>
          <pc:docMk/>
          <pc:sldMk cId="3822868169" sldId="2076137709"/>
        </pc:sldMkLst>
        <pc:spChg chg="add">
          <ac:chgData name="David Warner" userId="S::david_dwarnerii.com#ext#@microsoft.onmicrosoft.com::acafcf14-4098-4a83-9425-e73571277a06" providerId="AD" clId="Web-{088AB90B-49EB-4C59-A0C7-F3DE15A11C3A}" dt="2021-11-04T18:39:12.081" v="79"/>
          <ac:spMkLst>
            <pc:docMk/>
            <pc:sldMk cId="3822868169" sldId="2076137709"/>
            <ac:spMk id="11" creationId="{929DB6C2-1909-4895-800C-319C240E4F45}"/>
          </ac:spMkLst>
        </pc:spChg>
      </pc:sldChg>
      <pc:sldChg chg="addSp">
        <pc:chgData name="David Warner" userId="S::david_dwarnerii.com#ext#@microsoft.onmicrosoft.com::acafcf14-4098-4a83-9425-e73571277a06" providerId="AD" clId="Web-{088AB90B-49EB-4C59-A0C7-F3DE15A11C3A}" dt="2021-11-04T18:39:18.347" v="82"/>
        <pc:sldMkLst>
          <pc:docMk/>
          <pc:sldMk cId="1166268011" sldId="2076137721"/>
        </pc:sldMkLst>
        <pc:spChg chg="add">
          <ac:chgData name="David Warner" userId="S::david_dwarnerii.com#ext#@microsoft.onmicrosoft.com::acafcf14-4098-4a83-9425-e73571277a06" providerId="AD" clId="Web-{088AB90B-49EB-4C59-A0C7-F3DE15A11C3A}" dt="2021-11-04T18:39:18.347" v="82"/>
          <ac:spMkLst>
            <pc:docMk/>
            <pc:sldMk cId="1166268011" sldId="2076137721"/>
            <ac:spMk id="5" creationId="{F06DB5C2-5BAA-4CE4-8C3A-6DAF5F1B4C05}"/>
          </ac:spMkLst>
        </pc:spChg>
      </pc:sldChg>
      <pc:sldChg chg="addSp">
        <pc:chgData name="David Warner" userId="S::david_dwarnerii.com#ext#@microsoft.onmicrosoft.com::acafcf14-4098-4a83-9425-e73571277a06" providerId="AD" clId="Web-{088AB90B-49EB-4C59-A0C7-F3DE15A11C3A}" dt="2021-11-04T18:39:04.346" v="76"/>
        <pc:sldMkLst>
          <pc:docMk/>
          <pc:sldMk cId="1601799563" sldId="2134805597"/>
        </pc:sldMkLst>
        <pc:spChg chg="add">
          <ac:chgData name="David Warner" userId="S::david_dwarnerii.com#ext#@microsoft.onmicrosoft.com::acafcf14-4098-4a83-9425-e73571277a06" providerId="AD" clId="Web-{088AB90B-49EB-4C59-A0C7-F3DE15A11C3A}" dt="2021-11-04T18:39:04.346" v="76"/>
          <ac:spMkLst>
            <pc:docMk/>
            <pc:sldMk cId="1601799563" sldId="2134805597"/>
            <ac:spMk id="4" creationId="{431D3462-40B9-41A6-B77A-337C7081B2B4}"/>
          </ac:spMkLst>
        </pc:spChg>
      </pc:sldChg>
      <pc:sldChg chg="addSp">
        <pc:chgData name="David Warner" userId="S::david_dwarnerii.com#ext#@microsoft.onmicrosoft.com::acafcf14-4098-4a83-9425-e73571277a06" providerId="AD" clId="Web-{088AB90B-49EB-4C59-A0C7-F3DE15A11C3A}" dt="2021-11-04T18:39:06.081" v="77"/>
        <pc:sldMkLst>
          <pc:docMk/>
          <pc:sldMk cId="2225302410" sldId="2134805599"/>
        </pc:sldMkLst>
        <pc:spChg chg="add">
          <ac:chgData name="David Warner" userId="S::david_dwarnerii.com#ext#@microsoft.onmicrosoft.com::acafcf14-4098-4a83-9425-e73571277a06" providerId="AD" clId="Web-{088AB90B-49EB-4C59-A0C7-F3DE15A11C3A}" dt="2021-11-04T18:39:06.081" v="77"/>
          <ac:spMkLst>
            <pc:docMk/>
            <pc:sldMk cId="2225302410" sldId="2134805599"/>
            <ac:spMk id="4" creationId="{6E508C0D-EC7B-451D-B9A0-01610AD65E28}"/>
          </ac:spMkLst>
        </pc:spChg>
      </pc:sldChg>
      <pc:sldChg chg="del">
        <pc:chgData name="David Warner" userId="S::david_dwarnerii.com#ext#@microsoft.onmicrosoft.com::acafcf14-4098-4a83-9425-e73571277a06" providerId="AD" clId="Web-{088AB90B-49EB-4C59-A0C7-F3DE15A11C3A}" dt="2021-11-04T18:38:54.783" v="73"/>
        <pc:sldMkLst>
          <pc:docMk/>
          <pc:sldMk cId="958020690" sldId="2134805603"/>
        </pc:sldMkLst>
      </pc:sldChg>
    </pc:docChg>
  </pc:docChgLst>
  <pc:docChgLst>
    <pc:chgData name="David Warner" userId="S::david_dwarnerii.com#ext#@microsoft.onmicrosoft.com::acafcf14-4098-4a83-9425-e73571277a06" providerId="AD" clId="Web-{D64A7E2E-984D-4D13-A9F8-76FB88F5E9E5}"/>
    <pc:docChg chg="modSld">
      <pc:chgData name="David Warner" userId="S::david_dwarnerii.com#ext#@microsoft.onmicrosoft.com::acafcf14-4098-4a83-9425-e73571277a06" providerId="AD" clId="Web-{D64A7E2E-984D-4D13-A9F8-76FB88F5E9E5}" dt="2021-09-10T14:51:46.736" v="160"/>
      <pc:docMkLst>
        <pc:docMk/>
      </pc:docMkLst>
      <pc:sldChg chg="modSp">
        <pc:chgData name="David Warner" userId="S::david_dwarnerii.com#ext#@microsoft.onmicrosoft.com::acafcf14-4098-4a83-9425-e73571277a06" providerId="AD" clId="Web-{D64A7E2E-984D-4D13-A9F8-76FB88F5E9E5}" dt="2021-09-10T14:34:53.435" v="65" actId="20577"/>
        <pc:sldMkLst>
          <pc:docMk/>
          <pc:sldMk cId="2967945684" sldId="277"/>
        </pc:sldMkLst>
        <pc:spChg chg="mod">
          <ac:chgData name="David Warner" userId="S::david_dwarnerii.com#ext#@microsoft.onmicrosoft.com::acafcf14-4098-4a83-9425-e73571277a06" providerId="AD" clId="Web-{D64A7E2E-984D-4D13-A9F8-76FB88F5E9E5}" dt="2021-09-10T14:34:53.435" v="65"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D64A7E2E-984D-4D13-A9F8-76FB88F5E9E5}" dt="2021-09-10T14:34:32.075" v="61" actId="20577"/>
        <pc:sldMkLst>
          <pc:docMk/>
          <pc:sldMk cId="287163252" sldId="1567"/>
        </pc:sldMkLst>
        <pc:spChg chg="mod">
          <ac:chgData name="David Warner" userId="S::david_dwarnerii.com#ext#@microsoft.onmicrosoft.com::acafcf14-4098-4a83-9425-e73571277a06" providerId="AD" clId="Web-{D64A7E2E-984D-4D13-A9F8-76FB88F5E9E5}" dt="2021-09-10T14:34:32.075" v="61" actId="20577"/>
          <ac:spMkLst>
            <pc:docMk/>
            <pc:sldMk cId="287163252" sldId="1567"/>
            <ac:spMk id="8" creationId="{00000000-0000-0000-0000-000000000000}"/>
          </ac:spMkLst>
        </pc:spChg>
      </pc:sldChg>
      <pc:sldChg chg="modSp">
        <pc:chgData name="David Warner" userId="S::david_dwarnerii.com#ext#@microsoft.onmicrosoft.com::acafcf14-4098-4a83-9425-e73571277a06" providerId="AD" clId="Web-{D64A7E2E-984D-4D13-A9F8-76FB88F5E9E5}" dt="2021-09-10T14:36:44.396" v="113"/>
        <pc:sldMkLst>
          <pc:docMk/>
          <pc:sldMk cId="3158043784" sldId="2068"/>
        </pc:sldMkLst>
        <pc:spChg chg="mod">
          <ac:chgData name="David Warner" userId="S::david_dwarnerii.com#ext#@microsoft.onmicrosoft.com::acafcf14-4098-4a83-9425-e73571277a06" providerId="AD" clId="Web-{D64A7E2E-984D-4D13-A9F8-76FB88F5E9E5}" dt="2021-09-10T14:34:24.777" v="57"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D64A7E2E-984D-4D13-A9F8-76FB88F5E9E5}" dt="2021-09-10T14:33:35.212" v="4" actId="1076"/>
          <ac:picMkLst>
            <pc:docMk/>
            <pc:sldMk cId="3158043784" sldId="2068"/>
            <ac:picMk id="11" creationId="{FD9C6DA4-75A9-49EA-8253-AB49EDE11CF2}"/>
          </ac:picMkLst>
        </pc:picChg>
        <pc:picChg chg="mod">
          <ac:chgData name="David Warner" userId="S::david_dwarnerii.com#ext#@microsoft.onmicrosoft.com::acafcf14-4098-4a83-9425-e73571277a06" providerId="AD" clId="Web-{D64A7E2E-984D-4D13-A9F8-76FB88F5E9E5}" dt="2021-09-10T14:36:44.396" v="113"/>
          <ac:picMkLst>
            <pc:docMk/>
            <pc:sldMk cId="3158043784" sldId="2068"/>
            <ac:picMk id="1026" creationId="{9D6C3296-F7F8-4F74-A8FC-2188A442916E}"/>
          </ac:picMkLst>
        </pc:picChg>
      </pc:sldChg>
      <pc:sldChg chg="modSp">
        <pc:chgData name="David Warner" userId="S::david_dwarnerii.com#ext#@microsoft.onmicrosoft.com::acafcf14-4098-4a83-9425-e73571277a06" providerId="AD" clId="Web-{D64A7E2E-984D-4D13-A9F8-76FB88F5E9E5}" dt="2021-09-10T14:36:31.332" v="112"/>
        <pc:sldMkLst>
          <pc:docMk/>
          <pc:sldMk cId="1056590613" sldId="2076135999"/>
        </pc:sldMkLst>
        <pc:spChg chg="mod">
          <ac:chgData name="David Warner" userId="S::david_dwarnerii.com#ext#@microsoft.onmicrosoft.com::acafcf14-4098-4a83-9425-e73571277a06" providerId="AD" clId="Web-{D64A7E2E-984D-4D13-A9F8-76FB88F5E9E5}" dt="2021-09-10T14:36:07.596" v="107"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D64A7E2E-984D-4D13-A9F8-76FB88F5E9E5}" dt="2021-09-10T14:36:31.332" v="112"/>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D64A7E2E-984D-4D13-A9F8-76FB88F5E9E5}" dt="2021-09-10T14:36:17.206" v="111" actId="1076"/>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D64A7E2E-984D-4D13-A9F8-76FB88F5E9E5}" dt="2021-09-10T14:36:13.065" v="109" actId="1076"/>
          <ac:picMkLst>
            <pc:docMk/>
            <pc:sldMk cId="1056590613" sldId="2076135999"/>
            <ac:picMk id="2050" creationId="{7A73E500-FF23-4449-8BCF-0C8028ECC90A}"/>
          </ac:picMkLst>
        </pc:picChg>
      </pc:sldChg>
      <pc:sldChg chg="addSp">
        <pc:chgData name="David Warner" userId="S::david_dwarnerii.com#ext#@microsoft.onmicrosoft.com::acafcf14-4098-4a83-9425-e73571277a06" providerId="AD" clId="Web-{D64A7E2E-984D-4D13-A9F8-76FB88F5E9E5}" dt="2021-09-10T14:51:42.626" v="157"/>
        <pc:sldMkLst>
          <pc:docMk/>
          <pc:sldMk cId="1042411426" sldId="2076136275"/>
        </pc:sldMkLst>
        <pc:spChg chg="add">
          <ac:chgData name="David Warner" userId="S::david_dwarnerii.com#ext#@microsoft.onmicrosoft.com::acafcf14-4098-4a83-9425-e73571277a06" providerId="AD" clId="Web-{D64A7E2E-984D-4D13-A9F8-76FB88F5E9E5}" dt="2021-09-10T14:51:42.626" v="157"/>
          <ac:spMkLst>
            <pc:docMk/>
            <pc:sldMk cId="1042411426" sldId="2076136275"/>
            <ac:spMk id="3" creationId="{B6F61665-B9E8-4D0F-832F-83A37C324E1A}"/>
          </ac:spMkLst>
        </pc:spChg>
      </pc:sldChg>
      <pc:sldChg chg="addSp">
        <pc:chgData name="David Warner" userId="S::david_dwarnerii.com#ext#@microsoft.onmicrosoft.com::acafcf14-4098-4a83-9425-e73571277a06" providerId="AD" clId="Web-{D64A7E2E-984D-4D13-A9F8-76FB88F5E9E5}" dt="2021-09-10T14:51:38.860" v="155"/>
        <pc:sldMkLst>
          <pc:docMk/>
          <pc:sldMk cId="2259967023" sldId="2076136379"/>
        </pc:sldMkLst>
        <pc:spChg chg="add">
          <ac:chgData name="David Warner" userId="S::david_dwarnerii.com#ext#@microsoft.onmicrosoft.com::acafcf14-4098-4a83-9425-e73571277a06" providerId="AD" clId="Web-{D64A7E2E-984D-4D13-A9F8-76FB88F5E9E5}" dt="2021-09-10T14:51:38.860" v="155"/>
          <ac:spMkLst>
            <pc:docMk/>
            <pc:sldMk cId="2259967023" sldId="2076136379"/>
            <ac:spMk id="3" creationId="{C88F9783-C02F-4AC9-9B9D-813E492FC9BB}"/>
          </ac:spMkLst>
        </pc:spChg>
      </pc:sldChg>
      <pc:sldChg chg="addSp">
        <pc:chgData name="David Warner" userId="S::david_dwarnerii.com#ext#@microsoft.onmicrosoft.com::acafcf14-4098-4a83-9425-e73571277a06" providerId="AD" clId="Web-{D64A7E2E-984D-4D13-A9F8-76FB88F5E9E5}" dt="2021-09-10T14:51:39.704" v="156"/>
        <pc:sldMkLst>
          <pc:docMk/>
          <pc:sldMk cId="1884761934" sldId="2076136381"/>
        </pc:sldMkLst>
        <pc:spChg chg="add">
          <ac:chgData name="David Warner" userId="S::david_dwarnerii.com#ext#@microsoft.onmicrosoft.com::acafcf14-4098-4a83-9425-e73571277a06" providerId="AD" clId="Web-{D64A7E2E-984D-4D13-A9F8-76FB88F5E9E5}" dt="2021-09-10T14:51:39.704" v="156"/>
          <ac:spMkLst>
            <pc:docMk/>
            <pc:sldMk cId="1884761934" sldId="2076136381"/>
            <ac:spMk id="4" creationId="{7F74DF9E-610A-4D17-B903-161EBF8E823C}"/>
          </ac:spMkLst>
        </pc:spChg>
      </pc:sldChg>
      <pc:sldChg chg="addSp delSp modSp">
        <pc:chgData name="David Warner" userId="S::david_dwarnerii.com#ext#@microsoft.onmicrosoft.com::acafcf14-4098-4a83-9425-e73571277a06" providerId="AD" clId="Web-{D64A7E2E-984D-4D13-A9F8-76FB88F5E9E5}" dt="2021-09-10T14:51:20.388" v="154"/>
        <pc:sldMkLst>
          <pc:docMk/>
          <pc:sldMk cId="357588276" sldId="2076136388"/>
        </pc:sldMkLst>
        <pc:spChg chg="mod">
          <ac:chgData name="David Warner" userId="S::david_dwarnerii.com#ext#@microsoft.onmicrosoft.com::acafcf14-4098-4a83-9425-e73571277a06" providerId="AD" clId="Web-{D64A7E2E-984D-4D13-A9F8-76FB88F5E9E5}" dt="2021-09-10T14:49:36.132" v="134" actId="20577"/>
          <ac:spMkLst>
            <pc:docMk/>
            <pc:sldMk cId="357588276" sldId="2076136388"/>
            <ac:spMk id="13" creationId="{B8CC793B-C9E8-407C-A4A0-87D6E5167077}"/>
          </ac:spMkLst>
        </pc:spChg>
        <pc:spChg chg="mod">
          <ac:chgData name="David Warner" userId="S::david_dwarnerii.com#ext#@microsoft.onmicrosoft.com::acafcf14-4098-4a83-9425-e73571277a06" providerId="AD" clId="Web-{D64A7E2E-984D-4D13-A9F8-76FB88F5E9E5}" dt="2021-09-10T14:50:08.243" v="148" actId="1076"/>
          <ac:spMkLst>
            <pc:docMk/>
            <pc:sldMk cId="357588276" sldId="2076136388"/>
            <ac:spMk id="16" creationId="{D752D864-96F4-4B2F-80C7-846A55E3D17E}"/>
          </ac:spMkLst>
        </pc:spChg>
        <pc:picChg chg="add mod modCrop">
          <ac:chgData name="David Warner" userId="S::david_dwarnerii.com#ext#@microsoft.onmicrosoft.com::acafcf14-4098-4a83-9425-e73571277a06" providerId="AD" clId="Web-{D64A7E2E-984D-4D13-A9F8-76FB88F5E9E5}" dt="2021-09-10T14:51:20.388" v="154"/>
          <ac:picMkLst>
            <pc:docMk/>
            <pc:sldMk cId="357588276" sldId="2076136388"/>
            <ac:picMk id="2" creationId="{042B6175-9B62-489A-BEA8-D44FF1ADB2FE}"/>
          </ac:picMkLst>
        </pc:picChg>
        <pc:picChg chg="del">
          <ac:chgData name="David Warner" userId="S::david_dwarnerii.com#ext#@microsoft.onmicrosoft.com::acafcf14-4098-4a83-9425-e73571277a06" providerId="AD" clId="Web-{D64A7E2E-984D-4D13-A9F8-76FB88F5E9E5}" dt="2021-09-10T14:51:01.621" v="149"/>
          <ac:picMkLst>
            <pc:docMk/>
            <pc:sldMk cId="357588276" sldId="2076136388"/>
            <ac:picMk id="4" creationId="{1733E532-B2F3-422C-B10C-F42C09BB09AC}"/>
          </ac:picMkLst>
        </pc:picChg>
      </pc:sldChg>
      <pc:sldChg chg="addSp">
        <pc:chgData name="David Warner" userId="S::david_dwarnerii.com#ext#@microsoft.onmicrosoft.com::acafcf14-4098-4a83-9425-e73571277a06" providerId="AD" clId="Web-{D64A7E2E-984D-4D13-A9F8-76FB88F5E9E5}" dt="2021-09-10T14:51:44.845" v="158"/>
        <pc:sldMkLst>
          <pc:docMk/>
          <pc:sldMk cId="4070501225" sldId="2076136392"/>
        </pc:sldMkLst>
        <pc:spChg chg="add">
          <ac:chgData name="David Warner" userId="S::david_dwarnerii.com#ext#@microsoft.onmicrosoft.com::acafcf14-4098-4a83-9425-e73571277a06" providerId="AD" clId="Web-{D64A7E2E-984D-4D13-A9F8-76FB88F5E9E5}" dt="2021-09-10T14:51:44.845" v="158"/>
          <ac:spMkLst>
            <pc:docMk/>
            <pc:sldMk cId="4070501225" sldId="2076136392"/>
            <ac:spMk id="2" creationId="{D74800EC-6C80-4668-85BC-7E5A2795AB16}"/>
          </ac:spMkLst>
        </pc:spChg>
      </pc:sldChg>
      <pc:sldChg chg="addSp modSp">
        <pc:chgData name="David Warner" userId="S::david_dwarnerii.com#ext#@microsoft.onmicrosoft.com::acafcf14-4098-4a83-9425-e73571277a06" providerId="AD" clId="Web-{D64A7E2E-984D-4D13-A9F8-76FB88F5E9E5}" dt="2021-09-10T14:49:08.146" v="127" actId="1076"/>
        <pc:sldMkLst>
          <pc:docMk/>
          <pc:sldMk cId="1374769157" sldId="2076137639"/>
        </pc:sldMkLst>
        <pc:spChg chg="add mod">
          <ac:chgData name="David Warner" userId="S::david_dwarnerii.com#ext#@microsoft.onmicrosoft.com::acafcf14-4098-4a83-9425-e73571277a06" providerId="AD" clId="Web-{D64A7E2E-984D-4D13-A9F8-76FB88F5E9E5}" dt="2021-09-10T14:49:08.146" v="127" actId="1076"/>
          <ac:spMkLst>
            <pc:docMk/>
            <pc:sldMk cId="1374769157" sldId="2076137639"/>
            <ac:spMk id="2" creationId="{C7423E62-9B25-4480-8938-1C1EE7E496FE}"/>
          </ac:spMkLst>
        </pc:spChg>
      </pc:sldChg>
      <pc:sldChg chg="addSp">
        <pc:chgData name="David Warner" userId="S::david_dwarnerii.com#ext#@microsoft.onmicrosoft.com::acafcf14-4098-4a83-9425-e73571277a06" providerId="AD" clId="Web-{D64A7E2E-984D-4D13-A9F8-76FB88F5E9E5}" dt="2021-09-10T14:51:45.705" v="159"/>
        <pc:sldMkLst>
          <pc:docMk/>
          <pc:sldMk cId="1601799563" sldId="2134805597"/>
        </pc:sldMkLst>
        <pc:spChg chg="add">
          <ac:chgData name="David Warner" userId="S::david_dwarnerii.com#ext#@microsoft.onmicrosoft.com::acafcf14-4098-4a83-9425-e73571277a06" providerId="AD" clId="Web-{D64A7E2E-984D-4D13-A9F8-76FB88F5E9E5}" dt="2021-09-10T14:51:45.705" v="159"/>
          <ac:spMkLst>
            <pc:docMk/>
            <pc:sldMk cId="1601799563" sldId="2134805597"/>
            <ac:spMk id="4" creationId="{07618F8B-F252-4FB8-966D-2739422F37A8}"/>
          </ac:spMkLst>
        </pc:spChg>
      </pc:sldChg>
      <pc:sldChg chg="addSp">
        <pc:chgData name="David Warner" userId="S::david_dwarnerii.com#ext#@microsoft.onmicrosoft.com::acafcf14-4098-4a83-9425-e73571277a06" providerId="AD" clId="Web-{D64A7E2E-984D-4D13-A9F8-76FB88F5E9E5}" dt="2021-09-10T14:51:46.736" v="160"/>
        <pc:sldMkLst>
          <pc:docMk/>
          <pc:sldMk cId="4001284136" sldId="2134805598"/>
        </pc:sldMkLst>
        <pc:spChg chg="add">
          <ac:chgData name="David Warner" userId="S::david_dwarnerii.com#ext#@microsoft.onmicrosoft.com::acafcf14-4098-4a83-9425-e73571277a06" providerId="AD" clId="Web-{D64A7E2E-984D-4D13-A9F8-76FB88F5E9E5}" dt="2021-09-10T14:51:46.736" v="160"/>
          <ac:spMkLst>
            <pc:docMk/>
            <pc:sldMk cId="4001284136" sldId="2134805598"/>
            <ac:spMk id="8" creationId="{0D6F4863-6544-4583-88E1-AA6F84BA05EF}"/>
          </ac:spMkLst>
        </pc:spChg>
      </pc:sldChg>
    </pc:docChg>
  </pc:docChgLst>
  <pc:docChgLst>
    <pc:chgData name="David Warner" userId="S::david_dwarnerii.com#ext#@microsoft.onmicrosoft.com::acafcf14-4098-4a83-9425-e73571277a06" providerId="AD" clId="Web-{2EA558EA-0CB3-45F2-A20E-FDAB6A7EB6AA}"/>
    <pc:docChg chg="modSld">
      <pc:chgData name="David Warner" userId="S::david_dwarnerii.com#ext#@microsoft.onmicrosoft.com::acafcf14-4098-4a83-9425-e73571277a06" providerId="AD" clId="Web-{2EA558EA-0CB3-45F2-A20E-FDAB6A7EB6AA}" dt="2021-10-14T13:14:18.670" v="1"/>
      <pc:docMkLst>
        <pc:docMk/>
      </pc:docMkLst>
      <pc:sldChg chg="mod modShow">
        <pc:chgData name="David Warner" userId="S::david_dwarnerii.com#ext#@microsoft.onmicrosoft.com::acafcf14-4098-4a83-9425-e73571277a06" providerId="AD" clId="Web-{2EA558EA-0CB3-45F2-A20E-FDAB6A7EB6AA}" dt="2021-10-14T13:14:16.341" v="0"/>
        <pc:sldMkLst>
          <pc:docMk/>
          <pc:sldMk cId="4001284136" sldId="2134805598"/>
        </pc:sldMkLst>
      </pc:sldChg>
      <pc:sldChg chg="mod modShow">
        <pc:chgData name="David Warner" userId="S::david_dwarnerii.com#ext#@microsoft.onmicrosoft.com::acafcf14-4098-4a83-9425-e73571277a06" providerId="AD" clId="Web-{2EA558EA-0CB3-45F2-A20E-FDAB6A7EB6AA}" dt="2021-10-14T13:14:18.670" v="1"/>
        <pc:sldMkLst>
          <pc:docMk/>
          <pc:sldMk cId="2225302410" sldId="2134805599"/>
        </pc:sldMkLst>
      </pc:sldChg>
    </pc:docChg>
  </pc:docChgLst>
  <pc:docChgLst>
    <pc:chgData name="Natalie Pienkowska (SHE/THEY)" userId="b8324740-2fe1-4348-99c9-113a8b16e801" providerId="ADAL" clId="{8AD3E31D-2ACE-40B7-BE2E-351839CB5B1C}"/>
    <pc:docChg chg="custSel modSld">
      <pc:chgData name="Natalie Pienkowska (SHE/THEY)" userId="b8324740-2fe1-4348-99c9-113a8b16e801" providerId="ADAL" clId="{8AD3E31D-2ACE-40B7-BE2E-351839CB5B1C}" dt="2022-07-06T15:16:43.278" v="0" actId="478"/>
      <pc:docMkLst>
        <pc:docMk/>
      </pc:docMkLst>
      <pc:sldChg chg="delSp mod">
        <pc:chgData name="Natalie Pienkowska (SHE/THEY)" userId="b8324740-2fe1-4348-99c9-113a8b16e801" providerId="ADAL" clId="{8AD3E31D-2ACE-40B7-BE2E-351839CB5B1C}" dt="2022-07-06T15:16:43.278" v="0" actId="478"/>
        <pc:sldMkLst>
          <pc:docMk/>
          <pc:sldMk cId="2092425869" sldId="2134805609"/>
        </pc:sldMkLst>
        <pc:spChg chg="del">
          <ac:chgData name="Natalie Pienkowska (SHE/THEY)" userId="b8324740-2fe1-4348-99c9-113a8b16e801" providerId="ADAL" clId="{8AD3E31D-2ACE-40B7-BE2E-351839CB5B1C}" dt="2022-07-06T15:16:43.278" v="0" actId="478"/>
          <ac:spMkLst>
            <pc:docMk/>
            <pc:sldMk cId="2092425869" sldId="2134805609"/>
            <ac:spMk id="21" creationId="{D99881AD-D5CC-3307-1A15-89D85EE30EC9}"/>
          </ac:spMkLst>
        </pc:spChg>
      </pc:sldChg>
    </pc:docChg>
  </pc:docChgLst>
  <pc:docChgLst>
    <pc:chgData name="Wictor Wilén" userId="c70b8edd-f3ba-4e44-94a1-9cab9cee53de" providerId="ADAL" clId="{68B25C4C-8421-4EF7-8EE6-DD5924553B88}"/>
    <pc:docChg chg="custSel modSld">
      <pc:chgData name="Wictor Wilén" userId="c70b8edd-f3ba-4e44-94a1-9cab9cee53de" providerId="ADAL" clId="{68B25C4C-8421-4EF7-8EE6-DD5924553B88}" dt="2022-03-17T09:54:26.983" v="165" actId="20577"/>
      <pc:docMkLst>
        <pc:docMk/>
      </pc:docMkLst>
      <pc:sldChg chg="addSp delSp modSp mod">
        <pc:chgData name="Wictor Wilén" userId="c70b8edd-f3ba-4e44-94a1-9cab9cee53de" providerId="ADAL" clId="{68B25C4C-8421-4EF7-8EE6-DD5924553B88}" dt="2022-03-17T09:54:26.983" v="165" actId="20577"/>
        <pc:sldMkLst>
          <pc:docMk/>
          <pc:sldMk cId="1042411426" sldId="2076136275"/>
        </pc:sldMkLst>
        <pc:spChg chg="del">
          <ac:chgData name="Wictor Wilén" userId="c70b8edd-f3ba-4e44-94a1-9cab9cee53de" providerId="ADAL" clId="{68B25C4C-8421-4EF7-8EE6-DD5924553B88}" dt="2022-03-17T07:44:35.798" v="0" actId="478"/>
          <ac:spMkLst>
            <pc:docMk/>
            <pc:sldMk cId="1042411426" sldId="2076136275"/>
            <ac:spMk id="3" creationId="{D038433A-D7A0-459A-BC22-686FD9B70C08}"/>
          </ac:spMkLst>
        </pc:spChg>
        <pc:spChg chg="del">
          <ac:chgData name="Wictor Wilén" userId="c70b8edd-f3ba-4e44-94a1-9cab9cee53de" providerId="ADAL" clId="{68B25C4C-8421-4EF7-8EE6-DD5924553B88}" dt="2022-03-17T07:49:58.297" v="9" actId="478"/>
          <ac:spMkLst>
            <pc:docMk/>
            <pc:sldMk cId="1042411426" sldId="2076136275"/>
            <ac:spMk id="23" creationId="{00229A7C-9123-4F32-A32A-F0D5108D158C}"/>
          </ac:spMkLst>
        </pc:spChg>
        <pc:spChg chg="del">
          <ac:chgData name="Wictor Wilén" userId="c70b8edd-f3ba-4e44-94a1-9cab9cee53de" providerId="ADAL" clId="{68B25C4C-8421-4EF7-8EE6-DD5924553B88}" dt="2022-03-17T07:49:58.297" v="9" actId="478"/>
          <ac:spMkLst>
            <pc:docMk/>
            <pc:sldMk cId="1042411426" sldId="2076136275"/>
            <ac:spMk id="24" creationId="{6622B5D3-D073-427C-9FEE-40DF125126D2}"/>
          </ac:spMkLst>
        </pc:spChg>
        <pc:spChg chg="mod">
          <ac:chgData name="Wictor Wilén" userId="c70b8edd-f3ba-4e44-94a1-9cab9cee53de" providerId="ADAL" clId="{68B25C4C-8421-4EF7-8EE6-DD5924553B88}" dt="2022-03-17T07:56:47.809" v="145" actId="1076"/>
          <ac:spMkLst>
            <pc:docMk/>
            <pc:sldMk cId="1042411426" sldId="2076136275"/>
            <ac:spMk id="29" creationId="{76596D13-D545-4853-91AA-F3BF014DAE76}"/>
          </ac:spMkLst>
        </pc:spChg>
        <pc:spChg chg="mod">
          <ac:chgData name="Wictor Wilén" userId="c70b8edd-f3ba-4e44-94a1-9cab9cee53de" providerId="ADAL" clId="{68B25C4C-8421-4EF7-8EE6-DD5924553B88}" dt="2022-03-17T07:56:47.809" v="145" actId="1076"/>
          <ac:spMkLst>
            <pc:docMk/>
            <pc:sldMk cId="1042411426" sldId="2076136275"/>
            <ac:spMk id="30" creationId="{93A90230-15CD-41D7-B6A8-64A4A72B6B73}"/>
          </ac:spMkLst>
        </pc:spChg>
        <pc:spChg chg="mod">
          <ac:chgData name="Wictor Wilén" userId="c70b8edd-f3ba-4e44-94a1-9cab9cee53de" providerId="ADAL" clId="{68B25C4C-8421-4EF7-8EE6-DD5924553B88}" dt="2022-03-17T09:54:26.983" v="165" actId="20577"/>
          <ac:spMkLst>
            <pc:docMk/>
            <pc:sldMk cId="1042411426" sldId="2076136275"/>
            <ac:spMk id="31" creationId="{7C306C80-3F1B-4313-8EB2-F2883CA5D222}"/>
          </ac:spMkLst>
        </pc:spChg>
        <pc:spChg chg="mod">
          <ac:chgData name="Wictor Wilén" userId="c70b8edd-f3ba-4e44-94a1-9cab9cee53de" providerId="ADAL" clId="{68B25C4C-8421-4EF7-8EE6-DD5924553B88}" dt="2022-03-17T07:56:40.117" v="144" actId="20577"/>
          <ac:spMkLst>
            <pc:docMk/>
            <pc:sldMk cId="1042411426" sldId="2076136275"/>
            <ac:spMk id="70" creationId="{174F958A-FBA1-4F60-AFAD-ABB7FE94DD87}"/>
          </ac:spMkLst>
        </pc:spChg>
        <pc:spChg chg="mod">
          <ac:chgData name="Wictor Wilén" userId="c70b8edd-f3ba-4e44-94a1-9cab9cee53de" providerId="ADAL" clId="{68B25C4C-8421-4EF7-8EE6-DD5924553B88}" dt="2022-03-17T07:56:47.809" v="145" actId="1076"/>
          <ac:spMkLst>
            <pc:docMk/>
            <pc:sldMk cId="1042411426" sldId="2076136275"/>
            <ac:spMk id="71" creationId="{6C0C034F-0BC5-4303-8B7D-BC0C408AD3DA}"/>
          </ac:spMkLst>
        </pc:spChg>
        <pc:spChg chg="mod">
          <ac:chgData name="Wictor Wilén" userId="c70b8edd-f3ba-4e44-94a1-9cab9cee53de" providerId="ADAL" clId="{68B25C4C-8421-4EF7-8EE6-DD5924553B88}" dt="2022-03-17T07:56:47.809" v="145" actId="1076"/>
          <ac:spMkLst>
            <pc:docMk/>
            <pc:sldMk cId="1042411426" sldId="2076136275"/>
            <ac:spMk id="72" creationId="{9766CF88-1F07-4F26-9B23-FC9D4C5F9C09}"/>
          </ac:spMkLst>
        </pc:spChg>
        <pc:picChg chg="add mod">
          <ac:chgData name="Wictor Wilén" userId="c70b8edd-f3ba-4e44-94a1-9cab9cee53de" providerId="ADAL" clId="{68B25C4C-8421-4EF7-8EE6-DD5924553B88}" dt="2022-03-17T07:45:11.544" v="8" actId="1440"/>
          <ac:picMkLst>
            <pc:docMk/>
            <pc:sldMk cId="1042411426" sldId="2076136275"/>
            <ac:picMk id="5" creationId="{7A1363DB-D00E-4D3E-A363-57B4E4F846A7}"/>
          </ac:picMkLst>
        </pc:picChg>
        <pc:picChg chg="del">
          <ac:chgData name="Wictor Wilén" userId="c70b8edd-f3ba-4e44-94a1-9cab9cee53de" providerId="ADAL" clId="{68B25C4C-8421-4EF7-8EE6-DD5924553B88}" dt="2022-03-17T07:44:44.909" v="4" actId="478"/>
          <ac:picMkLst>
            <pc:docMk/>
            <pc:sldMk cId="1042411426" sldId="2076136275"/>
            <ac:picMk id="19" creationId="{DBDF8EF0-A7E9-411F-B16E-D5B414A07B41}"/>
          </ac:picMkLst>
        </pc:picChg>
        <pc:picChg chg="mod">
          <ac:chgData name="Wictor Wilén" userId="c70b8edd-f3ba-4e44-94a1-9cab9cee53de" providerId="ADAL" clId="{68B25C4C-8421-4EF7-8EE6-DD5924553B88}" dt="2022-03-17T07:45:02.102" v="7" actId="1076"/>
          <ac:picMkLst>
            <pc:docMk/>
            <pc:sldMk cId="1042411426" sldId="2076136275"/>
            <ac:picMk id="27" creationId="{BF90775D-1DC5-44E0-A7C9-D6DDA3BE9555}"/>
          </ac:picMkLst>
        </pc:picChg>
      </pc:sldChg>
    </pc:docChg>
  </pc:docChgLst>
  <pc:docChgLst>
    <pc:chgData name="David Warner" userId="S::david_dwarnerii.com#ext#@microsoft.onmicrosoft.com::acafcf14-4098-4a83-9425-e73571277a06" providerId="AD" clId="Web-{E848B590-1E16-4D13-B30A-483FEF1AEFFC}"/>
    <pc:docChg chg="modSld">
      <pc:chgData name="David Warner" userId="S::david_dwarnerii.com#ext#@microsoft.onmicrosoft.com::acafcf14-4098-4a83-9425-e73571277a06" providerId="AD" clId="Web-{E848B590-1E16-4D13-B30A-483FEF1AEFFC}" dt="2021-09-13T16:37:40.963" v="10" actId="20577"/>
      <pc:docMkLst>
        <pc:docMk/>
      </pc:docMkLst>
      <pc:sldChg chg="modSp">
        <pc:chgData name="David Warner" userId="S::david_dwarnerii.com#ext#@microsoft.onmicrosoft.com::acafcf14-4098-4a83-9425-e73571277a06" providerId="AD" clId="Web-{E848B590-1E16-4D13-B30A-483FEF1AEFFC}" dt="2021-09-13T16:37:40.963" v="10" actId="20577"/>
        <pc:sldMkLst>
          <pc:docMk/>
          <pc:sldMk cId="287163252" sldId="1567"/>
        </pc:sldMkLst>
        <pc:spChg chg="mod">
          <ac:chgData name="David Warner" userId="S::david_dwarnerii.com#ext#@microsoft.onmicrosoft.com::acafcf14-4098-4a83-9425-e73571277a06" providerId="AD" clId="Web-{E848B590-1E16-4D13-B30A-483FEF1AEFFC}" dt="2021-09-13T16:37:40.963" v="10" actId="20577"/>
          <ac:spMkLst>
            <pc:docMk/>
            <pc:sldMk cId="287163252" sldId="1567"/>
            <ac:spMk id="4" creationId="{6D6A38F4-1DB0-4D3C-9D51-31CF9A1427E5}"/>
          </ac:spMkLst>
        </pc:spChg>
      </pc:sldChg>
    </pc:docChg>
  </pc:docChgLst>
  <pc:docChgLst>
    <pc:chgData name="Bob German" userId="19671429-1359-457f-bfc1-1be1ee65d4d9" providerId="ADAL" clId="{783BB007-91B0-465E-9A4B-BAC33B908F34}"/>
    <pc:docChg chg="undo custSel modSld">
      <pc:chgData name="Bob German" userId="19671429-1359-457f-bfc1-1be1ee65d4d9" providerId="ADAL" clId="{783BB007-91B0-465E-9A4B-BAC33B908F34}" dt="2022-06-08T20:58:06.343" v="462" actId="14100"/>
      <pc:docMkLst>
        <pc:docMk/>
      </pc:docMkLst>
      <pc:sldChg chg="addSp delSp modSp mod modAnim">
        <pc:chgData name="Bob German" userId="19671429-1359-457f-bfc1-1be1ee65d4d9" providerId="ADAL" clId="{783BB007-91B0-465E-9A4B-BAC33B908F34}" dt="2022-06-08T20:58:06.343" v="462" actId="14100"/>
        <pc:sldMkLst>
          <pc:docMk/>
          <pc:sldMk cId="1720789669" sldId="2134805606"/>
        </pc:sldMkLst>
        <pc:spChg chg="add mod">
          <ac:chgData name="Bob German" userId="19671429-1359-457f-bfc1-1be1ee65d4d9" providerId="ADAL" clId="{783BB007-91B0-465E-9A4B-BAC33B908F34}" dt="2022-06-08T20:57:11.626" v="453" actId="1076"/>
          <ac:spMkLst>
            <pc:docMk/>
            <pc:sldMk cId="1720789669" sldId="2134805606"/>
            <ac:spMk id="3" creationId="{6E1B4988-450A-5398-AB37-FF577133D8FF}"/>
          </ac:spMkLst>
        </pc:spChg>
        <pc:spChg chg="add mod">
          <ac:chgData name="Bob German" userId="19671429-1359-457f-bfc1-1be1ee65d4d9" providerId="ADAL" clId="{783BB007-91B0-465E-9A4B-BAC33B908F34}" dt="2022-06-08T20:56:09.237" v="448" actId="1076"/>
          <ac:spMkLst>
            <pc:docMk/>
            <pc:sldMk cId="1720789669" sldId="2134805606"/>
            <ac:spMk id="6" creationId="{E18DDE73-712D-4CAD-AC69-ADF9FEA81CA4}"/>
          </ac:spMkLst>
        </pc:spChg>
        <pc:spChg chg="del mod">
          <ac:chgData name="Bob German" userId="19671429-1359-457f-bfc1-1be1ee65d4d9" providerId="ADAL" clId="{783BB007-91B0-465E-9A4B-BAC33B908F34}" dt="2022-06-08T20:57:33.343" v="456" actId="478"/>
          <ac:spMkLst>
            <pc:docMk/>
            <pc:sldMk cId="1720789669" sldId="2134805606"/>
            <ac:spMk id="7" creationId="{232AA2ED-355F-4BFB-B517-C173E2EE6128}"/>
          </ac:spMkLst>
        </pc:spChg>
        <pc:spChg chg="add mod ord">
          <ac:chgData name="Bob German" userId="19671429-1359-457f-bfc1-1be1ee65d4d9" providerId="ADAL" clId="{783BB007-91B0-465E-9A4B-BAC33B908F34}" dt="2022-06-08T20:57:57.665" v="460" actId="207"/>
          <ac:spMkLst>
            <pc:docMk/>
            <pc:sldMk cId="1720789669" sldId="2134805606"/>
            <ac:spMk id="10" creationId="{C8C3BE2D-CBAF-6156-BB33-208762A68DF0}"/>
          </ac:spMkLst>
        </pc:spChg>
        <pc:spChg chg="del">
          <ac:chgData name="Bob German" userId="19671429-1359-457f-bfc1-1be1ee65d4d9" providerId="ADAL" clId="{783BB007-91B0-465E-9A4B-BAC33B908F34}" dt="2022-06-08T20:04:48.771" v="0" actId="478"/>
          <ac:spMkLst>
            <pc:docMk/>
            <pc:sldMk cId="1720789669" sldId="2134805606"/>
            <ac:spMk id="16" creationId="{99AF5A30-F285-5DFC-5513-D365A9FB6C98}"/>
          </ac:spMkLst>
        </pc:spChg>
        <pc:spChg chg="add mod">
          <ac:chgData name="Bob German" userId="19671429-1359-457f-bfc1-1be1ee65d4d9" providerId="ADAL" clId="{783BB007-91B0-465E-9A4B-BAC33B908F34}" dt="2022-06-08T20:47:06.480" v="126" actId="1076"/>
          <ac:spMkLst>
            <pc:docMk/>
            <pc:sldMk cId="1720789669" sldId="2134805606"/>
            <ac:spMk id="20" creationId="{5EFBFC6A-3B9F-91B3-7601-07FC4BCAD51F}"/>
          </ac:spMkLst>
        </pc:spChg>
        <pc:spChg chg="mod">
          <ac:chgData name="Bob German" userId="19671429-1359-457f-bfc1-1be1ee65d4d9" providerId="ADAL" clId="{783BB007-91B0-465E-9A4B-BAC33B908F34}" dt="2022-06-08T20:56:06.545" v="447" actId="1076"/>
          <ac:spMkLst>
            <pc:docMk/>
            <pc:sldMk cId="1720789669" sldId="2134805606"/>
            <ac:spMk id="21" creationId="{4A933F16-4C0B-478D-BD49-5C11797B0365}"/>
          </ac:spMkLst>
        </pc:spChg>
        <pc:spChg chg="mod">
          <ac:chgData name="Bob German" userId="19671429-1359-457f-bfc1-1be1ee65d4d9" providerId="ADAL" clId="{783BB007-91B0-465E-9A4B-BAC33B908F34}" dt="2022-06-08T20:58:06.343" v="462" actId="14100"/>
          <ac:spMkLst>
            <pc:docMk/>
            <pc:sldMk cId="1720789669" sldId="2134805606"/>
            <ac:spMk id="23" creationId="{28A9E018-01EE-7D58-12DB-A2ADA187BC5C}"/>
          </ac:spMkLst>
        </pc:spChg>
        <pc:grpChg chg="mod">
          <ac:chgData name="Bob German" userId="19671429-1359-457f-bfc1-1be1ee65d4d9" providerId="ADAL" clId="{783BB007-91B0-465E-9A4B-BAC33B908F34}" dt="2022-06-08T20:42:17.414" v="1" actId="1076"/>
          <ac:grpSpMkLst>
            <pc:docMk/>
            <pc:sldMk cId="1720789669" sldId="2134805606"/>
            <ac:grpSpMk id="18" creationId="{E1AA032F-FCC3-4E1F-9E5D-1CA44F6FE359}"/>
          </ac:grpSpMkLst>
        </pc:grpChg>
        <pc:picChg chg="add mod">
          <ac:chgData name="Bob German" userId="19671429-1359-457f-bfc1-1be1ee65d4d9" providerId="ADAL" clId="{783BB007-91B0-465E-9A4B-BAC33B908F34}" dt="2022-06-08T20:56:18.817" v="449" actId="1076"/>
          <ac:picMkLst>
            <pc:docMk/>
            <pc:sldMk cId="1720789669" sldId="2134805606"/>
            <ac:picMk id="5" creationId="{FA0E36B3-A4FB-512A-4F90-3B45C7C57F54}"/>
          </ac:picMkLst>
        </pc:picChg>
        <pc:picChg chg="add mod">
          <ac:chgData name="Bob German" userId="19671429-1359-457f-bfc1-1be1ee65d4d9" providerId="ADAL" clId="{783BB007-91B0-465E-9A4B-BAC33B908F34}" dt="2022-06-08T20:56:18.817" v="449" actId="1076"/>
          <ac:picMkLst>
            <pc:docMk/>
            <pc:sldMk cId="1720789669" sldId="2134805606"/>
            <ac:picMk id="9" creationId="{2F046A53-5A84-DD0F-D10E-F5FDA5B1D993}"/>
          </ac:picMkLst>
        </pc:picChg>
        <pc:picChg chg="mod">
          <ac:chgData name="Bob German" userId="19671429-1359-457f-bfc1-1be1ee65d4d9" providerId="ADAL" clId="{783BB007-91B0-465E-9A4B-BAC33B908F34}" dt="2022-06-08T20:56:18.817" v="449" actId="1076"/>
          <ac:picMkLst>
            <pc:docMk/>
            <pc:sldMk cId="1720789669" sldId="2134805606"/>
            <ac:picMk id="34" creationId="{2981E338-2304-4241-B786-78E822ABFB73}"/>
          </ac:picMkLst>
        </pc:picChg>
        <pc:picChg chg="add mod">
          <ac:chgData name="Bob German" userId="19671429-1359-457f-bfc1-1be1ee65d4d9" providerId="ADAL" clId="{783BB007-91B0-465E-9A4B-BAC33B908F34}" dt="2022-06-08T20:56:18.817" v="449" actId="1076"/>
          <ac:picMkLst>
            <pc:docMk/>
            <pc:sldMk cId="1720789669" sldId="2134805606"/>
            <ac:picMk id="1026" creationId="{44C99FF7-2D7F-DF3E-E850-E97A56481330}"/>
          </ac:picMkLst>
        </pc:picChg>
        <pc:picChg chg="add mod">
          <ac:chgData name="Bob German" userId="19671429-1359-457f-bfc1-1be1ee65d4d9" providerId="ADAL" clId="{783BB007-91B0-465E-9A4B-BAC33B908F34}" dt="2022-06-08T20:56:18.817" v="449" actId="1076"/>
          <ac:picMkLst>
            <pc:docMk/>
            <pc:sldMk cId="1720789669" sldId="2134805606"/>
            <ac:picMk id="1028" creationId="{3ADBD267-74C6-8E76-80FB-260B4FA6CA31}"/>
          </ac:picMkLst>
        </pc:picChg>
      </pc:sldChg>
    </pc:docChg>
  </pc:docChgLst>
  <pc:docChgLst>
    <pc:chgData name="Bert Jansen" userId="60478ee6-b91e-4777-b5ab-ff75f809c97c" providerId="ADAL" clId="{3BB9CE2C-6FD5-4B11-8137-E003DE1E450F}"/>
    <pc:docChg chg="custSel modSld">
      <pc:chgData name="Bert Jansen" userId="60478ee6-b91e-4777-b5ab-ff75f809c97c" providerId="ADAL" clId="{3BB9CE2C-6FD5-4B11-8137-E003DE1E450F}" dt="2022-05-11T08:24:32.093" v="232" actId="1076"/>
      <pc:docMkLst>
        <pc:docMk/>
      </pc:docMkLst>
      <pc:sldChg chg="addSp delSp modSp mod">
        <pc:chgData name="Bert Jansen" userId="60478ee6-b91e-4777-b5ab-ff75f809c97c" providerId="ADAL" clId="{3BB9CE2C-6FD5-4B11-8137-E003DE1E450F}" dt="2022-05-11T08:24:32.093" v="232" actId="1076"/>
        <pc:sldMkLst>
          <pc:docMk/>
          <pc:sldMk cId="2259967023" sldId="2076136379"/>
        </pc:sldMkLst>
        <pc:spChg chg="add mod">
          <ac:chgData name="Bert Jansen" userId="60478ee6-b91e-4777-b5ab-ff75f809c97c" providerId="ADAL" clId="{3BB9CE2C-6FD5-4B11-8137-E003DE1E450F}" dt="2022-05-11T08:24:32.093" v="232" actId="1076"/>
          <ac:spMkLst>
            <pc:docMk/>
            <pc:sldMk cId="2259967023" sldId="2076136379"/>
            <ac:spMk id="4" creationId="{6BC5241B-33F6-4A28-8F91-E21FA02911EF}"/>
          </ac:spMkLst>
        </pc:spChg>
        <pc:spChg chg="del">
          <ac:chgData name="Bert Jansen" userId="60478ee6-b91e-4777-b5ab-ff75f809c97c" providerId="ADAL" clId="{3BB9CE2C-6FD5-4B11-8137-E003DE1E450F}" dt="2022-05-11T08:19:19.349" v="1" actId="478"/>
          <ac:spMkLst>
            <pc:docMk/>
            <pc:sldMk cId="2259967023" sldId="2076136379"/>
            <ac:spMk id="45" creationId="{C9675494-C4B7-4833-AD1E-45B8AB46B275}"/>
          </ac:spMkLst>
        </pc:spChg>
        <pc:spChg chg="mod">
          <ac:chgData name="Bert Jansen" userId="60478ee6-b91e-4777-b5ab-ff75f809c97c" providerId="ADAL" clId="{3BB9CE2C-6FD5-4B11-8137-E003DE1E450F}" dt="2022-05-11T08:23:16.948" v="162" actId="20577"/>
          <ac:spMkLst>
            <pc:docMk/>
            <pc:sldMk cId="2259967023" sldId="2076136379"/>
            <ac:spMk id="79" creationId="{BC688EBE-40B5-498C-91C5-18E7EAB6AFFE}"/>
          </ac:spMkLst>
        </pc:spChg>
        <pc:spChg chg="mod">
          <ac:chgData name="Bert Jansen" userId="60478ee6-b91e-4777-b5ab-ff75f809c97c" providerId="ADAL" clId="{3BB9CE2C-6FD5-4B11-8137-E003DE1E450F}" dt="2022-05-11T08:23:26.777" v="168" actId="20577"/>
          <ac:spMkLst>
            <pc:docMk/>
            <pc:sldMk cId="2259967023" sldId="2076136379"/>
            <ac:spMk id="81" creationId="{1245D908-BDE2-4087-82F6-3DBC148662F5}"/>
          </ac:spMkLst>
        </pc:spChg>
      </pc:sldChg>
      <pc:sldChg chg="mod modShow">
        <pc:chgData name="Bert Jansen" userId="60478ee6-b91e-4777-b5ab-ff75f809c97c" providerId="ADAL" clId="{3BB9CE2C-6FD5-4B11-8137-E003DE1E450F}" dt="2022-05-11T08:19:15.409" v="0" actId="729"/>
        <pc:sldMkLst>
          <pc:docMk/>
          <pc:sldMk cId="1988530730" sldId="2134805607"/>
        </pc:sldMkLst>
      </pc:sldChg>
    </pc:docChg>
  </pc:docChgLst>
  <pc:docChgLst>
    <pc:chgData name="David Warner" userId="51ffa14d-fdfd-4571-a787-ad4b3bb92711" providerId="ADAL" clId="{D7B7B54E-8958-4326-9F2C-CAC394C6F8E4}"/>
    <pc:docChg chg="modSld">
      <pc:chgData name="David Warner" userId="51ffa14d-fdfd-4571-a787-ad4b3bb92711" providerId="ADAL" clId="{D7B7B54E-8958-4326-9F2C-CAC394C6F8E4}" dt="2022-05-12T22:15:16.382" v="60" actId="1076"/>
      <pc:docMkLst>
        <pc:docMk/>
      </pc:docMkLst>
      <pc:sldChg chg="addSp modSp mod">
        <pc:chgData name="David Warner" userId="51ffa14d-fdfd-4571-a787-ad4b3bb92711" providerId="ADAL" clId="{D7B7B54E-8958-4326-9F2C-CAC394C6F8E4}" dt="2022-05-12T22:13:19.734" v="17"/>
        <pc:sldMkLst>
          <pc:docMk/>
          <pc:sldMk cId="3158043784" sldId="2068"/>
        </pc:sldMkLst>
        <pc:spChg chg="mod">
          <ac:chgData name="David Warner" userId="51ffa14d-fdfd-4571-a787-ad4b3bb92711" providerId="ADAL" clId="{D7B7B54E-8958-4326-9F2C-CAC394C6F8E4}" dt="2022-05-12T22:13:19.734" v="17"/>
          <ac:spMkLst>
            <pc:docMk/>
            <pc:sldMk cId="3158043784" sldId="2068"/>
            <ac:spMk id="8" creationId="{00000000-0000-0000-0000-000000000000}"/>
          </ac:spMkLst>
        </pc:spChg>
        <pc:picChg chg="add mod">
          <ac:chgData name="David Warner" userId="51ffa14d-fdfd-4571-a787-ad4b3bb92711" providerId="ADAL" clId="{D7B7B54E-8958-4326-9F2C-CAC394C6F8E4}" dt="2022-05-12T22:12:15.123" v="8" actId="1076"/>
          <ac:picMkLst>
            <pc:docMk/>
            <pc:sldMk cId="3158043784" sldId="2068"/>
            <ac:picMk id="10" creationId="{BF6999CC-1DBB-0823-6B6C-8BF873B991DF}"/>
          </ac:picMkLst>
        </pc:picChg>
        <pc:picChg chg="mod">
          <ac:chgData name="David Warner" userId="51ffa14d-fdfd-4571-a787-ad4b3bb92711" providerId="ADAL" clId="{D7B7B54E-8958-4326-9F2C-CAC394C6F8E4}" dt="2022-05-12T22:12:07.669" v="6" actId="14826"/>
          <ac:picMkLst>
            <pc:docMk/>
            <pc:sldMk cId="3158043784" sldId="2068"/>
            <ac:picMk id="11" creationId="{FF58DC4D-D77D-44E7-8F6C-7088D25DA163}"/>
          </ac:picMkLst>
        </pc:picChg>
        <pc:picChg chg="mod">
          <ac:chgData name="David Warner" userId="51ffa14d-fdfd-4571-a787-ad4b3bb92711" providerId="ADAL" clId="{D7B7B54E-8958-4326-9F2C-CAC394C6F8E4}" dt="2022-05-12T22:12:15.123" v="8" actId="1076"/>
          <ac:picMkLst>
            <pc:docMk/>
            <pc:sldMk cId="3158043784" sldId="2068"/>
            <ac:picMk id="13" creationId="{610710D6-92C7-4C04-9062-863EB01E9E5A}"/>
          </ac:picMkLst>
        </pc:picChg>
        <pc:picChg chg="mod">
          <ac:chgData name="David Warner" userId="51ffa14d-fdfd-4571-a787-ad4b3bb92711" providerId="ADAL" clId="{D7B7B54E-8958-4326-9F2C-CAC394C6F8E4}" dt="2022-05-12T22:12:34.169" v="11" actId="14826"/>
          <ac:picMkLst>
            <pc:docMk/>
            <pc:sldMk cId="3158043784" sldId="2068"/>
            <ac:picMk id="14" creationId="{9D456C14-6693-709D-5FC1-D475399932D4}"/>
          </ac:picMkLst>
        </pc:picChg>
      </pc:sldChg>
      <pc:sldChg chg="addSp modSp mod">
        <pc:chgData name="David Warner" userId="51ffa14d-fdfd-4571-a787-ad4b3bb92711" providerId="ADAL" clId="{D7B7B54E-8958-4326-9F2C-CAC394C6F8E4}" dt="2022-05-12T22:15:16.382" v="60" actId="1076"/>
        <pc:sldMkLst>
          <pc:docMk/>
          <pc:sldMk cId="1056590613" sldId="2076135999"/>
        </pc:sldMkLst>
        <pc:spChg chg="mod">
          <ac:chgData name="David Warner" userId="51ffa14d-fdfd-4571-a787-ad4b3bb92711" providerId="ADAL" clId="{D7B7B54E-8958-4326-9F2C-CAC394C6F8E4}" dt="2022-05-12T22:14:54.435" v="55" actId="1035"/>
          <ac:spMkLst>
            <pc:docMk/>
            <pc:sldMk cId="1056590613" sldId="2076135999"/>
            <ac:spMk id="10" creationId="{2F9D74B7-8175-43F4-B9E3-807C4AE2FA45}"/>
          </ac:spMkLst>
        </pc:spChg>
        <pc:picChg chg="mod">
          <ac:chgData name="David Warner" userId="51ffa14d-fdfd-4571-a787-ad4b3bb92711" providerId="ADAL" clId="{D7B7B54E-8958-4326-9F2C-CAC394C6F8E4}" dt="2022-05-12T22:15:16.382" v="60" actId="1076"/>
          <ac:picMkLst>
            <pc:docMk/>
            <pc:sldMk cId="1056590613" sldId="2076135999"/>
            <ac:picMk id="6" creationId="{B61469F6-F3D8-6AA4-AAFF-F9385F455714}"/>
          </ac:picMkLst>
        </pc:picChg>
        <pc:picChg chg="add mod">
          <ac:chgData name="David Warner" userId="51ffa14d-fdfd-4571-a787-ad4b3bb92711" providerId="ADAL" clId="{D7B7B54E-8958-4326-9F2C-CAC394C6F8E4}" dt="2022-05-12T22:15:16.382" v="60" actId="1076"/>
          <ac:picMkLst>
            <pc:docMk/>
            <pc:sldMk cId="1056590613" sldId="2076135999"/>
            <ac:picMk id="7" creationId="{71739DAA-DD7C-4BF7-3B68-07DF05879F7B}"/>
          </ac:picMkLst>
        </pc:picChg>
        <pc:picChg chg="mod">
          <ac:chgData name="David Warner" userId="51ffa14d-fdfd-4571-a787-ad4b3bb92711" providerId="ADAL" clId="{D7B7B54E-8958-4326-9F2C-CAC394C6F8E4}" dt="2022-05-12T22:15:12.743" v="59" actId="1076"/>
          <ac:picMkLst>
            <pc:docMk/>
            <pc:sldMk cId="1056590613" sldId="2076135999"/>
            <ac:picMk id="8" creationId="{CF855FB9-ACF4-4E5B-BB62-3566630F97FC}"/>
          </ac:picMkLst>
        </pc:picChg>
        <pc:picChg chg="mod">
          <ac:chgData name="David Warner" userId="51ffa14d-fdfd-4571-a787-ad4b3bb92711" providerId="ADAL" clId="{D7B7B54E-8958-4326-9F2C-CAC394C6F8E4}" dt="2022-05-12T22:15:06.925" v="58" actId="1076"/>
          <ac:picMkLst>
            <pc:docMk/>
            <pc:sldMk cId="1056590613" sldId="2076135999"/>
            <ac:picMk id="12" creationId="{60844FF4-DB2B-9901-AE6A-2CB21941B809}"/>
          </ac:picMkLst>
        </pc:picChg>
      </pc:sldChg>
    </pc:docChg>
  </pc:docChgLst>
  <pc:docChgLst>
    <pc:chgData name="Paul Bullock" userId="162dc284-9901-47a4-bdd1-300eada006b4" providerId="ADAL" clId="{EFABF9CF-3B8C-4DA8-9607-9682097D325A}"/>
    <pc:docChg chg="undo custSel modSld">
      <pc:chgData name="Paul Bullock" userId="162dc284-9901-47a4-bdd1-300eada006b4" providerId="ADAL" clId="{EFABF9CF-3B8C-4DA8-9607-9682097D325A}" dt="2022-04-27T18:43:50.917" v="241" actId="20577"/>
      <pc:docMkLst>
        <pc:docMk/>
      </pc:docMkLst>
      <pc:sldChg chg="delSp modSp mod">
        <pc:chgData name="Paul Bullock" userId="162dc284-9901-47a4-bdd1-300eada006b4" providerId="ADAL" clId="{EFABF9CF-3B8C-4DA8-9607-9682097D325A}" dt="2022-04-27T18:43:50.917" v="241" actId="20577"/>
        <pc:sldMkLst>
          <pc:docMk/>
          <pc:sldMk cId="1374769157" sldId="2076137639"/>
        </pc:sldMkLst>
        <pc:spChg chg="del">
          <ac:chgData name="Paul Bullock" userId="162dc284-9901-47a4-bdd1-300eada006b4" providerId="ADAL" clId="{EFABF9CF-3B8C-4DA8-9607-9682097D325A}" dt="2022-04-27T18:36:38.955" v="0" actId="478"/>
          <ac:spMkLst>
            <pc:docMk/>
            <pc:sldMk cId="1374769157" sldId="2076137639"/>
            <ac:spMk id="2" creationId="{7181992A-806F-4080-E70A-407FA9693056}"/>
          </ac:spMkLst>
        </pc:spChg>
        <pc:spChg chg="mod">
          <ac:chgData name="Paul Bullock" userId="162dc284-9901-47a4-bdd1-300eada006b4" providerId="ADAL" clId="{EFABF9CF-3B8C-4DA8-9607-9682097D325A}" dt="2022-04-27T18:43:50.917" v="241" actId="20577"/>
          <ac:spMkLst>
            <pc:docMk/>
            <pc:sldMk cId="1374769157" sldId="2076137639"/>
            <ac:spMk id="5" creationId="{612C861E-93AA-4B5D-8907-782E4E0AF916}"/>
          </ac:spMkLst>
        </pc:spChg>
        <pc:spChg chg="mod">
          <ac:chgData name="Paul Bullock" userId="162dc284-9901-47a4-bdd1-300eada006b4" providerId="ADAL" clId="{EFABF9CF-3B8C-4DA8-9607-9682097D325A}" dt="2022-04-27T18:42:29.926" v="210" actId="1076"/>
          <ac:spMkLst>
            <pc:docMk/>
            <pc:sldMk cId="1374769157" sldId="2076137639"/>
            <ac:spMk id="7" creationId="{5D534520-3523-4299-B575-44F33ECDD257}"/>
          </ac:spMkLst>
        </pc:spChg>
      </pc:sldChg>
    </pc:docChg>
  </pc:docChgLst>
  <pc:docChgLst>
    <pc:chgData name="David Warner" userId="S::david_dwarnerii.com#ext#@microsoft.onmicrosoft.com::acafcf14-4098-4a83-9425-e73571277a06" providerId="AD" clId="Web-{F1417D38-23D7-45F7-BCC9-EB886EDF63FC}"/>
    <pc:docChg chg="modSld">
      <pc:chgData name="David Warner" userId="S::david_dwarnerii.com#ext#@microsoft.onmicrosoft.com::acafcf14-4098-4a83-9425-e73571277a06" providerId="AD" clId="Web-{F1417D38-23D7-45F7-BCC9-EB886EDF63FC}" dt="2021-11-10T17:37:26.747" v="48" actId="1076"/>
      <pc:docMkLst>
        <pc:docMk/>
      </pc:docMkLst>
      <pc:sldChg chg="modSp">
        <pc:chgData name="David Warner" userId="S::david_dwarnerii.com#ext#@microsoft.onmicrosoft.com::acafcf14-4098-4a83-9425-e73571277a06" providerId="AD" clId="Web-{F1417D38-23D7-45F7-BCC9-EB886EDF63FC}" dt="2021-11-10T17:36:30.306" v="24"/>
        <pc:sldMkLst>
          <pc:docMk/>
          <pc:sldMk cId="3158043784" sldId="2068"/>
        </pc:sldMkLst>
        <pc:spChg chg="mod">
          <ac:chgData name="David Warner" userId="S::david_dwarnerii.com#ext#@microsoft.onmicrosoft.com::acafcf14-4098-4a83-9425-e73571277a06" providerId="AD" clId="Web-{F1417D38-23D7-45F7-BCC9-EB886EDF63FC}" dt="2021-11-10T17:36:22.352" v="23"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F1417D38-23D7-45F7-BCC9-EB886EDF63FC}" dt="2021-11-10T17:36:30.306" v="24"/>
          <ac:picMkLst>
            <pc:docMk/>
            <pc:sldMk cId="3158043784" sldId="2068"/>
            <ac:picMk id="12" creationId="{D418B149-F870-476B-B696-4240364F2A74}"/>
          </ac:picMkLst>
        </pc:picChg>
      </pc:sldChg>
      <pc:sldChg chg="modSp">
        <pc:chgData name="David Warner" userId="S::david_dwarnerii.com#ext#@microsoft.onmicrosoft.com::acafcf14-4098-4a83-9425-e73571277a06" providerId="AD" clId="Web-{F1417D38-23D7-45F7-BCC9-EB886EDF63FC}" dt="2021-11-10T17:37:26.747" v="48" actId="1076"/>
        <pc:sldMkLst>
          <pc:docMk/>
          <pc:sldMk cId="1056590613" sldId="2076135999"/>
        </pc:sldMkLst>
        <pc:spChg chg="mod">
          <ac:chgData name="David Warner" userId="S::david_dwarnerii.com#ext#@microsoft.onmicrosoft.com::acafcf14-4098-4a83-9425-e73571277a06" providerId="AD" clId="Web-{F1417D38-23D7-45F7-BCC9-EB886EDF63FC}" dt="2021-11-10T17:37:18.121" v="43"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F1417D38-23D7-45F7-BCC9-EB886EDF63FC}" dt="2021-11-10T17:37:20.762" v="44" actId="1076"/>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F1417D38-23D7-45F7-BCC9-EB886EDF63FC}" dt="2021-11-10T17:37:26.715" v="47" actId="1076"/>
          <ac:picMkLst>
            <pc:docMk/>
            <pc:sldMk cId="1056590613" sldId="2076135999"/>
            <ac:picMk id="7" creationId="{55B4F8E1-B540-4BC5-9C0F-E9D231263EB6}"/>
          </ac:picMkLst>
        </pc:picChg>
        <pc:picChg chg="mod">
          <ac:chgData name="David Warner" userId="S::david_dwarnerii.com#ext#@microsoft.onmicrosoft.com::acafcf14-4098-4a83-9425-e73571277a06" providerId="AD" clId="Web-{F1417D38-23D7-45F7-BCC9-EB886EDF63FC}" dt="2021-11-10T17:37:26.747" v="48" actId="1076"/>
          <ac:picMkLst>
            <pc:docMk/>
            <pc:sldMk cId="1056590613" sldId="2076135999"/>
            <ac:picMk id="8" creationId="{B2235A1C-0725-48B1-84D0-50485370C043}"/>
          </ac:picMkLst>
        </pc:picChg>
        <pc:picChg chg="mod">
          <ac:chgData name="David Warner" userId="S::david_dwarnerii.com#ext#@microsoft.onmicrosoft.com::acafcf14-4098-4a83-9425-e73571277a06" providerId="AD" clId="Web-{F1417D38-23D7-45F7-BCC9-EB886EDF63FC}" dt="2021-11-10T17:37:23.793" v="45" actId="1076"/>
          <ac:picMkLst>
            <pc:docMk/>
            <pc:sldMk cId="1056590613" sldId="2076135999"/>
            <ac:picMk id="11" creationId="{770665CF-3BE9-4F52-BE0B-48A6EEBD6ACA}"/>
          </ac:picMkLst>
        </pc:picChg>
        <pc:picChg chg="mod">
          <ac:chgData name="David Warner" userId="S::david_dwarnerii.com#ext#@microsoft.onmicrosoft.com::acafcf14-4098-4a83-9425-e73571277a06" providerId="AD" clId="Web-{F1417D38-23D7-45F7-BCC9-EB886EDF63FC}" dt="2021-11-10T17:37:23.809" v="46" actId="1076"/>
          <ac:picMkLst>
            <pc:docMk/>
            <pc:sldMk cId="1056590613" sldId="2076135999"/>
            <ac:picMk id="12" creationId="{42849043-8CA2-49B6-B4D3-7196A22BA348}"/>
          </ac:picMkLst>
        </pc:picChg>
      </pc:sldChg>
    </pc:docChg>
  </pc:docChgLst>
  <pc:docChgLst>
    <pc:chgData name="David Warner" userId="S::davidwarner@microsoft.com::51ffa14d-fdfd-4571-a787-ad4b3bb92711" providerId="AD" clId="Web-{833C9B81-9BBC-4D66-9F8E-B21014625094}"/>
    <pc:docChg chg="modSld">
      <pc:chgData name="David Warner" userId="S::davidwarner@microsoft.com::51ffa14d-fdfd-4571-a787-ad4b3bb92711" providerId="AD" clId="Web-{833C9B81-9BBC-4D66-9F8E-B21014625094}" dt="2022-04-14T19:31:46.690" v="81" actId="1076"/>
      <pc:docMkLst>
        <pc:docMk/>
      </pc:docMkLst>
      <pc:sldChg chg="addSp modSp">
        <pc:chgData name="David Warner" userId="S::davidwarner@microsoft.com::51ffa14d-fdfd-4571-a787-ad4b3bb92711" providerId="AD" clId="Web-{833C9B81-9BBC-4D66-9F8E-B21014625094}" dt="2022-04-14T19:28:59.233" v="42" actId="20577"/>
        <pc:sldMkLst>
          <pc:docMk/>
          <pc:sldMk cId="3158043784" sldId="2068"/>
        </pc:sldMkLst>
        <pc:spChg chg="mod">
          <ac:chgData name="David Warner" userId="S::davidwarner@microsoft.com::51ffa14d-fdfd-4571-a787-ad4b3bb92711" providerId="AD" clId="Web-{833C9B81-9BBC-4D66-9F8E-B21014625094}" dt="2022-04-14T19:28:59.233" v="42" actId="20577"/>
          <ac:spMkLst>
            <pc:docMk/>
            <pc:sldMk cId="3158043784" sldId="2068"/>
            <ac:spMk id="8" creationId="{00000000-0000-0000-0000-000000000000}"/>
          </ac:spMkLst>
        </pc:spChg>
        <pc:picChg chg="add mod">
          <ac:chgData name="David Warner" userId="S::davidwarner@microsoft.com::51ffa14d-fdfd-4571-a787-ad4b3bb92711" providerId="AD" clId="Web-{833C9B81-9BBC-4D66-9F8E-B21014625094}" dt="2022-04-14T19:25:21.572" v="27" actId="1076"/>
          <ac:picMkLst>
            <pc:docMk/>
            <pc:sldMk cId="3158043784" sldId="2068"/>
            <ac:picMk id="10" creationId="{DCFD5E29-25BF-2BE9-2024-D72F3AC24AE3}"/>
          </ac:picMkLst>
        </pc:picChg>
        <pc:picChg chg="mod">
          <ac:chgData name="David Warner" userId="S::davidwarner@microsoft.com::51ffa14d-fdfd-4571-a787-ad4b3bb92711" providerId="AD" clId="Web-{833C9B81-9BBC-4D66-9F8E-B21014625094}" dt="2022-04-14T19:28:54.593" v="40"/>
          <ac:picMkLst>
            <pc:docMk/>
            <pc:sldMk cId="3158043784" sldId="2068"/>
            <ac:picMk id="11" creationId="{FF58DC4D-D77D-44E7-8F6C-7088D25DA163}"/>
          </ac:picMkLst>
        </pc:picChg>
        <pc:picChg chg="add mod">
          <ac:chgData name="David Warner" userId="S::davidwarner@microsoft.com::51ffa14d-fdfd-4571-a787-ad4b3bb92711" providerId="AD" clId="Web-{833C9B81-9BBC-4D66-9F8E-B21014625094}" dt="2022-04-14T19:25:21.557" v="26" actId="1076"/>
          <ac:picMkLst>
            <pc:docMk/>
            <pc:sldMk cId="3158043784" sldId="2068"/>
            <ac:picMk id="12" creationId="{2BA48B8D-1324-0A1A-7387-95A48E328026}"/>
          </ac:picMkLst>
        </pc:picChg>
        <pc:picChg chg="mod">
          <ac:chgData name="David Warner" userId="S::davidwarner@microsoft.com::51ffa14d-fdfd-4571-a787-ad4b3bb92711" providerId="AD" clId="Web-{833C9B81-9BBC-4D66-9F8E-B21014625094}" dt="2022-04-14T19:23:07.507" v="8" actId="1076"/>
          <ac:picMkLst>
            <pc:docMk/>
            <pc:sldMk cId="3158043784" sldId="2068"/>
            <ac:picMk id="13" creationId="{610710D6-92C7-4C04-9062-863EB01E9E5A}"/>
          </ac:picMkLst>
        </pc:picChg>
      </pc:sldChg>
      <pc:sldChg chg="addSp modSp">
        <pc:chgData name="David Warner" userId="S::davidwarner@microsoft.com::51ffa14d-fdfd-4571-a787-ad4b3bb92711" providerId="AD" clId="Web-{833C9B81-9BBC-4D66-9F8E-B21014625094}" dt="2022-04-14T19:31:46.690" v="81" actId="1076"/>
        <pc:sldMkLst>
          <pc:docMk/>
          <pc:sldMk cId="1056590613" sldId="2076135999"/>
        </pc:sldMkLst>
        <pc:spChg chg="mod">
          <ac:chgData name="David Warner" userId="S::davidwarner@microsoft.com::51ffa14d-fdfd-4571-a787-ad4b3bb92711" providerId="AD" clId="Web-{833C9B81-9BBC-4D66-9F8E-B21014625094}" dt="2022-04-14T19:31:43.456" v="80" actId="20577"/>
          <ac:spMkLst>
            <pc:docMk/>
            <pc:sldMk cId="1056590613" sldId="2076135999"/>
            <ac:spMk id="10" creationId="{2F9D74B7-8175-43F4-B9E3-807C4AE2FA45}"/>
          </ac:spMkLst>
        </pc:spChg>
        <pc:picChg chg="add mod">
          <ac:chgData name="David Warner" userId="S::davidwarner@microsoft.com::51ffa14d-fdfd-4571-a787-ad4b3bb92711" providerId="AD" clId="Web-{833C9B81-9BBC-4D66-9F8E-B21014625094}" dt="2022-04-14T19:30:19.954" v="62" actId="1076"/>
          <ac:picMkLst>
            <pc:docMk/>
            <pc:sldMk cId="1056590613" sldId="2076135999"/>
            <ac:picMk id="6" creationId="{B61469F6-F3D8-6AA4-AAFF-F9385F455714}"/>
          </ac:picMkLst>
        </pc:picChg>
        <pc:picChg chg="add mod">
          <ac:chgData name="David Warner" userId="S::davidwarner@microsoft.com::51ffa14d-fdfd-4571-a787-ad4b3bb92711" providerId="AD" clId="Web-{833C9B81-9BBC-4D66-9F8E-B21014625094}" dt="2022-04-14T19:31:01.330" v="76"/>
          <ac:picMkLst>
            <pc:docMk/>
            <pc:sldMk cId="1056590613" sldId="2076135999"/>
            <ac:picMk id="7" creationId="{DB007417-39FA-256C-F9F7-5AAE02EBD2B5}"/>
          </ac:picMkLst>
        </pc:picChg>
        <pc:picChg chg="mod">
          <ac:chgData name="David Warner" userId="S::davidwarner@microsoft.com::51ffa14d-fdfd-4571-a787-ad4b3bb92711" providerId="AD" clId="Web-{833C9B81-9BBC-4D66-9F8E-B21014625094}" dt="2022-04-14T19:31:46.690" v="81" actId="1076"/>
          <ac:picMkLst>
            <pc:docMk/>
            <pc:sldMk cId="1056590613" sldId="2076135999"/>
            <ac:picMk id="8" creationId="{CF855FB9-ACF4-4E5B-BB62-3566630F97FC}"/>
          </ac:picMkLst>
        </pc:picChg>
        <pc:picChg chg="mod">
          <ac:chgData name="David Warner" userId="S::davidwarner@microsoft.com::51ffa14d-fdfd-4571-a787-ad4b3bb92711" providerId="AD" clId="Web-{833C9B81-9BBC-4D66-9F8E-B21014625094}" dt="2022-04-14T19:30:55.236" v="75"/>
          <ac:picMkLst>
            <pc:docMk/>
            <pc:sldMk cId="1056590613" sldId="2076135999"/>
            <ac:picMk id="11" creationId="{F32672BB-38B9-4A56-B672-660090C0BC2E}"/>
          </ac:picMkLst>
        </pc:picChg>
      </pc:sldChg>
    </pc:docChg>
  </pc:docChgLst>
  <pc:docChgLst>
    <pc:chgData name="David Warner" userId="S::david_dwarnerii.com#ext#@microsoft.onmicrosoft.com::acafcf14-4098-4a83-9425-e73571277a06" providerId="AD" clId="Web-{00DE3051-B134-4F2E-8988-09E8407A6DB1}"/>
    <pc:docChg chg="modSld">
      <pc:chgData name="David Warner" userId="S::david_dwarnerii.com#ext#@microsoft.onmicrosoft.com::acafcf14-4098-4a83-9425-e73571277a06" providerId="AD" clId="Web-{00DE3051-B134-4F2E-8988-09E8407A6DB1}" dt="2022-02-01T21:27:08.004" v="179" actId="20577"/>
      <pc:docMkLst>
        <pc:docMk/>
      </pc:docMkLst>
      <pc:sldChg chg="addSp delSp modSp">
        <pc:chgData name="David Warner" userId="S::david_dwarnerii.com#ext#@microsoft.onmicrosoft.com::acafcf14-4098-4a83-9425-e73571277a06" providerId="AD" clId="Web-{00DE3051-B134-4F2E-8988-09E8407A6DB1}" dt="2022-02-01T21:20:59.245" v="47"/>
        <pc:sldMkLst>
          <pc:docMk/>
          <pc:sldMk cId="357588276" sldId="2076136388"/>
        </pc:sldMkLst>
        <pc:spChg chg="del">
          <ac:chgData name="David Warner" userId="S::david_dwarnerii.com#ext#@microsoft.onmicrosoft.com::acafcf14-4098-4a83-9425-e73571277a06" providerId="AD" clId="Web-{00DE3051-B134-4F2E-8988-09E8407A6DB1}" dt="2022-02-01T21:17:58.693" v="0"/>
          <ac:spMkLst>
            <pc:docMk/>
            <pc:sldMk cId="357588276" sldId="2076136388"/>
            <ac:spMk id="2" creationId="{705F1285-B3D8-4B30-9DD1-AF4C09F86A02}"/>
          </ac:spMkLst>
        </pc:spChg>
        <pc:spChg chg="add mod">
          <ac:chgData name="David Warner" userId="S::david_dwarnerii.com#ext#@microsoft.onmicrosoft.com::acafcf14-4098-4a83-9425-e73571277a06" providerId="AD" clId="Web-{00DE3051-B134-4F2E-8988-09E8407A6DB1}" dt="2022-02-01T21:20:51.260" v="44" actId="1076"/>
          <ac:spMkLst>
            <pc:docMk/>
            <pc:sldMk cId="357588276" sldId="2076136388"/>
            <ac:spMk id="4" creationId="{85D56DF1-68E6-4E89-AF87-817D482F7E35}"/>
          </ac:spMkLst>
        </pc:spChg>
        <pc:spChg chg="add del">
          <ac:chgData name="David Warner" userId="S::david_dwarnerii.com#ext#@microsoft.onmicrosoft.com::acafcf14-4098-4a83-9425-e73571277a06" providerId="AD" clId="Web-{00DE3051-B134-4F2E-8988-09E8407A6DB1}" dt="2022-02-01T21:20:27.729" v="40"/>
          <ac:spMkLst>
            <pc:docMk/>
            <pc:sldMk cId="357588276" sldId="2076136388"/>
            <ac:spMk id="5" creationId="{4C88275D-0F22-4987-A1E2-5DE9BD06002F}"/>
          </ac:spMkLst>
        </pc:spChg>
        <pc:spChg chg="add del mod">
          <ac:chgData name="David Warner" userId="S::david_dwarnerii.com#ext#@microsoft.onmicrosoft.com::acafcf14-4098-4a83-9425-e73571277a06" providerId="AD" clId="Web-{00DE3051-B134-4F2E-8988-09E8407A6DB1}" dt="2022-02-01T21:20:59.245" v="47"/>
          <ac:spMkLst>
            <pc:docMk/>
            <pc:sldMk cId="357588276" sldId="2076136388"/>
            <ac:spMk id="7" creationId="{6EFEA419-4880-4988-A4E8-EA0141055D43}"/>
          </ac:spMkLst>
        </pc:spChg>
        <pc:spChg chg="mod">
          <ac:chgData name="David Warner" userId="S::david_dwarnerii.com#ext#@microsoft.onmicrosoft.com::acafcf14-4098-4a83-9425-e73571277a06" providerId="AD" clId="Web-{00DE3051-B134-4F2E-8988-09E8407A6DB1}" dt="2022-02-01T21:20:14.759" v="36" actId="14100"/>
          <ac:spMkLst>
            <pc:docMk/>
            <pc:sldMk cId="357588276" sldId="2076136388"/>
            <ac:spMk id="13" creationId="{B8CC793B-C9E8-407C-A4A0-87D6E5167077}"/>
          </ac:spMkLst>
        </pc:spChg>
      </pc:sldChg>
      <pc:sldChg chg="addSp delSp modSp">
        <pc:chgData name="David Warner" userId="S::david_dwarnerii.com#ext#@microsoft.onmicrosoft.com::acafcf14-4098-4a83-9425-e73571277a06" providerId="AD" clId="Web-{00DE3051-B134-4F2E-8988-09E8407A6DB1}" dt="2022-02-01T21:27:08.004" v="179" actId="20577"/>
        <pc:sldMkLst>
          <pc:docMk/>
          <pc:sldMk cId="2225302410" sldId="2134805599"/>
        </pc:sldMkLst>
        <pc:spChg chg="mod">
          <ac:chgData name="David Warner" userId="S::david_dwarnerii.com#ext#@microsoft.onmicrosoft.com::acafcf14-4098-4a83-9425-e73571277a06" providerId="AD" clId="Web-{00DE3051-B134-4F2E-8988-09E8407A6DB1}" dt="2022-02-01T21:27:08.004" v="179" actId="20577"/>
          <ac:spMkLst>
            <pc:docMk/>
            <pc:sldMk cId="2225302410" sldId="2134805599"/>
            <ac:spMk id="11" creationId="{B571AD0C-3126-4280-A183-60F644787939}"/>
          </ac:spMkLst>
        </pc:spChg>
        <pc:spChg chg="add del">
          <ac:chgData name="David Warner" userId="S::david_dwarnerii.com#ext#@microsoft.onmicrosoft.com::acafcf14-4098-4a83-9425-e73571277a06" providerId="AD" clId="Web-{00DE3051-B134-4F2E-8988-09E8407A6DB1}" dt="2022-02-01T21:26:23.675" v="141"/>
          <ac:spMkLst>
            <pc:docMk/>
            <pc:sldMk cId="2225302410" sldId="2134805599"/>
            <ac:spMk id="13" creationId="{99897E2A-0A2B-49FD-81A8-696E9A078AF2}"/>
          </ac:spMkLst>
        </pc:spChg>
        <pc:spChg chg="del mod">
          <ac:chgData name="David Warner" userId="S::david_dwarnerii.com#ext#@microsoft.onmicrosoft.com::acafcf14-4098-4a83-9425-e73571277a06" providerId="AD" clId="Web-{00DE3051-B134-4F2E-8988-09E8407A6DB1}" dt="2022-02-01T21:26:24.769" v="142"/>
          <ac:spMkLst>
            <pc:docMk/>
            <pc:sldMk cId="2225302410" sldId="2134805599"/>
            <ac:spMk id="20" creationId="{2C93772A-C39A-4A48-95B1-E26948159380}"/>
          </ac:spMkLst>
        </pc:spChg>
        <pc:grpChg chg="del">
          <ac:chgData name="David Warner" userId="S::david_dwarnerii.com#ext#@microsoft.onmicrosoft.com::acafcf14-4098-4a83-9425-e73571277a06" providerId="AD" clId="Web-{00DE3051-B134-4F2E-8988-09E8407A6DB1}" dt="2022-02-01T21:25:12.111" v="124"/>
          <ac:grpSpMkLst>
            <pc:docMk/>
            <pc:sldMk cId="2225302410" sldId="2134805599"/>
            <ac:grpSpMk id="6" creationId="{0339C2CD-8ED2-46FF-94CC-AF1D13D450C3}"/>
          </ac:grpSpMkLst>
        </pc:grpChg>
        <pc:picChg chg="mod">
          <ac:chgData name="David Warner" userId="S::david_dwarnerii.com#ext#@microsoft.onmicrosoft.com::acafcf14-4098-4a83-9425-e73571277a06" providerId="AD" clId="Web-{00DE3051-B134-4F2E-8988-09E8407A6DB1}" dt="2022-02-01T21:26:19.128" v="139" actId="1076"/>
          <ac:picMkLst>
            <pc:docMk/>
            <pc:sldMk cId="2225302410" sldId="2134805599"/>
            <ac:picMk id="4" creationId="{0D427154-5731-4DC4-BFA5-C97982220594}"/>
          </ac:picMkLst>
        </pc:picChg>
        <pc:picChg chg="del">
          <ac:chgData name="David Warner" userId="S::david_dwarnerii.com#ext#@microsoft.onmicrosoft.com::acafcf14-4098-4a83-9425-e73571277a06" providerId="AD" clId="Web-{00DE3051-B134-4F2E-8988-09E8407A6DB1}" dt="2022-02-01T21:21:23.667" v="49"/>
          <ac:picMkLst>
            <pc:docMk/>
            <pc:sldMk cId="2225302410" sldId="2134805599"/>
            <ac:picMk id="9" creationId="{274F97D3-F957-4919-B718-ADA87D97CE8A}"/>
          </ac:picMkLst>
        </pc:picChg>
        <pc:picChg chg="mod">
          <ac:chgData name="David Warner" userId="S::david_dwarnerii.com#ext#@microsoft.onmicrosoft.com::acafcf14-4098-4a83-9425-e73571277a06" providerId="AD" clId="Web-{00DE3051-B134-4F2E-8988-09E8407A6DB1}" dt="2022-02-01T21:23:30.889" v="99" actId="1076"/>
          <ac:picMkLst>
            <pc:docMk/>
            <pc:sldMk cId="2225302410" sldId="2134805599"/>
            <ac:picMk id="10" creationId="{0827BF03-F283-4E7F-935F-5803F81F153E}"/>
          </ac:picMkLst>
        </pc:picChg>
        <pc:picChg chg="mod">
          <ac:chgData name="David Warner" userId="S::david_dwarnerii.com#ext#@microsoft.onmicrosoft.com::acafcf14-4098-4a83-9425-e73571277a06" providerId="AD" clId="Web-{00DE3051-B134-4F2E-8988-09E8407A6DB1}" dt="2022-02-01T21:26:18.972" v="138" actId="1076"/>
          <ac:picMkLst>
            <pc:docMk/>
            <pc:sldMk cId="2225302410" sldId="2134805599"/>
            <ac:picMk id="12" creationId="{99DC6AFF-2E68-4532-BC8B-601B9F155051}"/>
          </ac:picMkLst>
        </pc:picChg>
        <pc:picChg chg="mod">
          <ac:chgData name="David Warner" userId="S::david_dwarnerii.com#ext#@microsoft.onmicrosoft.com::acafcf14-4098-4a83-9425-e73571277a06" providerId="AD" clId="Web-{00DE3051-B134-4F2E-8988-09E8407A6DB1}" dt="2022-02-01T21:23:15.530" v="91" actId="1076"/>
          <ac:picMkLst>
            <pc:docMk/>
            <pc:sldMk cId="2225302410" sldId="2134805599"/>
            <ac:picMk id="14" creationId="{FF05C4F9-77AA-4D75-9B6E-0678E47CB8B6}"/>
          </ac:picMkLst>
        </pc:picChg>
        <pc:picChg chg="del">
          <ac:chgData name="David Warner" userId="S::david_dwarnerii.com#ext#@microsoft.onmicrosoft.com::acafcf14-4098-4a83-9425-e73571277a06" providerId="AD" clId="Web-{00DE3051-B134-4F2E-8988-09E8407A6DB1}" dt="2022-02-01T21:23:16.795" v="92"/>
          <ac:picMkLst>
            <pc:docMk/>
            <pc:sldMk cId="2225302410" sldId="2134805599"/>
            <ac:picMk id="16" creationId="{4723757F-1740-4C4D-A61E-AD876290B9EC}"/>
          </ac:picMkLst>
        </pc:picChg>
        <pc:picChg chg="del">
          <ac:chgData name="David Warner" userId="S::david_dwarnerii.com#ext#@microsoft.onmicrosoft.com::acafcf14-4098-4a83-9425-e73571277a06" providerId="AD" clId="Web-{00DE3051-B134-4F2E-8988-09E8407A6DB1}" dt="2022-02-01T21:23:18.327" v="93"/>
          <ac:picMkLst>
            <pc:docMk/>
            <pc:sldMk cId="2225302410" sldId="2134805599"/>
            <ac:picMk id="17" creationId="{41BB81F3-C57F-4DD0-977F-8B2E65BB252A}"/>
          </ac:picMkLst>
        </pc:picChg>
        <pc:picChg chg="del">
          <ac:chgData name="David Warner" userId="S::david_dwarnerii.com#ext#@microsoft.onmicrosoft.com::acafcf14-4098-4a83-9425-e73571277a06" providerId="AD" clId="Web-{00DE3051-B134-4F2E-8988-09E8407A6DB1}" dt="2022-02-01T21:23:25.155" v="97"/>
          <ac:picMkLst>
            <pc:docMk/>
            <pc:sldMk cId="2225302410" sldId="2134805599"/>
            <ac:picMk id="21" creationId="{E50ABB5B-B135-4152-8CE4-9B0F9BABDC8D}"/>
          </ac:picMkLst>
        </pc:picChg>
        <pc:picChg chg="del">
          <ac:chgData name="David Warner" userId="S::david_dwarnerii.com#ext#@microsoft.onmicrosoft.com::acafcf14-4098-4a83-9425-e73571277a06" providerId="AD" clId="Web-{00DE3051-B134-4F2E-8988-09E8407A6DB1}" dt="2022-02-01T21:25:15.642" v="126"/>
          <ac:picMkLst>
            <pc:docMk/>
            <pc:sldMk cId="2225302410" sldId="2134805599"/>
            <ac:picMk id="23" creationId="{FB97FE92-246F-4B4F-9731-303171C46869}"/>
          </ac:picMkLst>
        </pc:picChg>
        <pc:picChg chg="mod">
          <ac:chgData name="David Warner" userId="S::david_dwarnerii.com#ext#@microsoft.onmicrosoft.com::acafcf14-4098-4a83-9425-e73571277a06" providerId="AD" clId="Web-{00DE3051-B134-4F2E-8988-09E8407A6DB1}" dt="2022-02-01T21:26:29.175" v="143" actId="1076"/>
          <ac:picMkLst>
            <pc:docMk/>
            <pc:sldMk cId="2225302410" sldId="2134805599"/>
            <ac:picMk id="24" creationId="{131C2A70-920E-4E3A-B85E-179C88DCB814}"/>
          </ac:picMkLst>
        </pc:picChg>
        <pc:picChg chg="del">
          <ac:chgData name="David Warner" userId="S::david_dwarnerii.com#ext#@microsoft.onmicrosoft.com::acafcf14-4098-4a83-9425-e73571277a06" providerId="AD" clId="Web-{00DE3051-B134-4F2E-8988-09E8407A6DB1}" dt="2022-02-01T21:23:24.374" v="96"/>
          <ac:picMkLst>
            <pc:docMk/>
            <pc:sldMk cId="2225302410" sldId="2134805599"/>
            <ac:picMk id="25" creationId="{3AB2ECD9-330F-4B1C-85DF-E7C6051DD023}"/>
          </ac:picMkLst>
        </pc:picChg>
        <pc:picChg chg="add del mod">
          <ac:chgData name="David Warner" userId="S::david_dwarnerii.com#ext#@microsoft.onmicrosoft.com::acafcf14-4098-4a83-9425-e73571277a06" providerId="AD" clId="Web-{00DE3051-B134-4F2E-8988-09E8407A6DB1}" dt="2022-02-01T21:25:23.267" v="129" actId="1076"/>
          <ac:picMkLst>
            <pc:docMk/>
            <pc:sldMk cId="2225302410" sldId="2134805599"/>
            <ac:picMk id="26" creationId="{0937CDDE-EFBA-4CA8-B5E7-DEF05BD540A9}"/>
          </ac:picMkLst>
        </pc:picChg>
        <pc:picChg chg="add mod">
          <ac:chgData name="David Warner" userId="S::david_dwarnerii.com#ext#@microsoft.onmicrosoft.com::acafcf14-4098-4a83-9425-e73571277a06" providerId="AD" clId="Web-{00DE3051-B134-4F2E-8988-09E8407A6DB1}" dt="2022-02-01T21:22:18.560" v="74" actId="1076"/>
          <ac:picMkLst>
            <pc:docMk/>
            <pc:sldMk cId="2225302410" sldId="2134805599"/>
            <ac:picMk id="27" creationId="{0C7E4C82-F754-4B58-AD9E-B9FA2439A8B9}"/>
          </ac:picMkLst>
        </pc:picChg>
      </pc:sldChg>
    </pc:docChg>
  </pc:docChgLst>
  <pc:docChgLst>
    <pc:chgData name="Sébastien Levert" userId="S::slevert@microsoft.com::ece773f4-084f-4e66-97d9-a9d066f2d75d" providerId="AD" clId="Web-{AB9A8BA0-CDDA-0844-5472-680CE6036D54}"/>
    <pc:docChg chg="modSld">
      <pc:chgData name="Sébastien Levert" userId="S::slevert@microsoft.com::ece773f4-084f-4e66-97d9-a9d066f2d75d" providerId="AD" clId="Web-{AB9A8BA0-CDDA-0844-5472-680CE6036D54}" dt="2022-07-06T15:07:17.046" v="137" actId="20577"/>
      <pc:docMkLst>
        <pc:docMk/>
      </pc:docMkLst>
      <pc:sldChg chg="delSp modSp">
        <pc:chgData name="Sébastien Levert" userId="S::slevert@microsoft.com::ece773f4-084f-4e66-97d9-a9d066f2d75d" providerId="AD" clId="Web-{AB9A8BA0-CDDA-0844-5472-680CE6036D54}" dt="2022-07-06T15:07:17.046" v="137" actId="20577"/>
        <pc:sldMkLst>
          <pc:docMk/>
          <pc:sldMk cId="4070501225" sldId="2076136392"/>
        </pc:sldMkLst>
        <pc:spChg chg="mod">
          <ac:chgData name="Sébastien Levert" userId="S::slevert@microsoft.com::ece773f4-084f-4e66-97d9-a9d066f2d75d" providerId="AD" clId="Web-{AB9A8BA0-CDDA-0844-5472-680CE6036D54}" dt="2022-07-06T15:07:17.046" v="137" actId="20577"/>
          <ac:spMkLst>
            <pc:docMk/>
            <pc:sldMk cId="4070501225" sldId="2076136392"/>
            <ac:spMk id="6" creationId="{1DDAF7D9-4FBB-BF41-BE8F-9D98E035D8FF}"/>
          </ac:spMkLst>
        </pc:spChg>
        <pc:spChg chg="del">
          <ac:chgData name="Sébastien Levert" userId="S::slevert@microsoft.com::ece773f4-084f-4e66-97d9-a9d066f2d75d" providerId="AD" clId="Web-{AB9A8BA0-CDDA-0844-5472-680CE6036D54}" dt="2022-07-06T15:03:53.697" v="0"/>
          <ac:spMkLst>
            <pc:docMk/>
            <pc:sldMk cId="4070501225" sldId="2076136392"/>
            <ac:spMk id="24" creationId="{98CF0E56-17FD-49E1-363C-2BD5984E2EB8}"/>
          </ac:spMkLst>
        </pc:spChg>
      </pc:sldChg>
    </pc:docChg>
  </pc:docChgLst>
  <pc:docChgLst>
    <pc:chgData name="Beth Pan" userId="S::xupa@microsoft.com::9b3f1660-e87e-453f-b97d-b091d50f56b8" providerId="AD" clId="Web-{4245095C-1E9D-44D8-A56A-A9B08D9C50BB}"/>
    <pc:docChg chg="modSld">
      <pc:chgData name="Beth Pan" userId="S::xupa@microsoft.com::9b3f1660-e87e-453f-b97d-b091d50f56b8" providerId="AD" clId="Web-{4245095C-1E9D-44D8-A56A-A9B08D9C50BB}" dt="2021-10-14T14:03:29.663" v="34" actId="20577"/>
      <pc:docMkLst>
        <pc:docMk/>
      </pc:docMkLst>
      <pc:sldChg chg="delSp modSp">
        <pc:chgData name="Beth Pan" userId="S::xupa@microsoft.com::9b3f1660-e87e-453f-b97d-b091d50f56b8" providerId="AD" clId="Web-{4245095C-1E9D-44D8-A56A-A9B08D9C50BB}" dt="2021-10-14T14:03:29.663" v="34" actId="20577"/>
        <pc:sldMkLst>
          <pc:docMk/>
          <pc:sldMk cId="4070501225" sldId="2076136392"/>
        </pc:sldMkLst>
        <pc:spChg chg="del">
          <ac:chgData name="Beth Pan" userId="S::xupa@microsoft.com::9b3f1660-e87e-453f-b97d-b091d50f56b8" providerId="AD" clId="Web-{4245095C-1E9D-44D8-A56A-A9B08D9C50BB}" dt="2021-10-14T04:24:55.708" v="0"/>
          <ac:spMkLst>
            <pc:docMk/>
            <pc:sldMk cId="4070501225" sldId="2076136392"/>
            <ac:spMk id="2" creationId="{4CF63D2C-EC8D-4DE2-A407-CE1D830F484D}"/>
          </ac:spMkLst>
        </pc:spChg>
        <pc:spChg chg="mod">
          <ac:chgData name="Beth Pan" userId="S::xupa@microsoft.com::9b3f1660-e87e-453f-b97d-b091d50f56b8" providerId="AD" clId="Web-{4245095C-1E9D-44D8-A56A-A9B08D9C50BB}" dt="2021-10-14T14:03:29.663" v="34" actId="20577"/>
          <ac:spMkLst>
            <pc:docMk/>
            <pc:sldMk cId="4070501225" sldId="2076136392"/>
            <ac:spMk id="6" creationId="{1DDAF7D9-4FBB-BF41-BE8F-9D98E035D8FF}"/>
          </ac:spMkLst>
        </pc:spChg>
      </pc:sldChg>
    </pc:docChg>
  </pc:docChgLst>
  <pc:docChgLst>
    <pc:chgData name="Vesa Juvonen" userId="c7243be1-99a3-4752-ab2a-0cf698cf8236" providerId="ADAL" clId="{870A4086-0932-4C30-8E34-1F4D81C2C19C}"/>
    <pc:docChg chg="addSld delSld modSld">
      <pc:chgData name="Vesa Juvonen" userId="c7243be1-99a3-4752-ab2a-0cf698cf8236" providerId="ADAL" clId="{870A4086-0932-4C30-8E34-1F4D81C2C19C}" dt="2022-03-17T13:30:37.763" v="9" actId="20577"/>
      <pc:docMkLst>
        <pc:docMk/>
      </pc:docMkLst>
      <pc:sldChg chg="modSp mod">
        <pc:chgData name="Vesa Juvonen" userId="c7243be1-99a3-4752-ab2a-0cf698cf8236" providerId="ADAL" clId="{870A4086-0932-4C30-8E34-1F4D81C2C19C}" dt="2022-03-17T13:30:37.763" v="9" actId="20577"/>
        <pc:sldMkLst>
          <pc:docMk/>
          <pc:sldMk cId="1964942243" sldId="2076137768"/>
        </pc:sldMkLst>
        <pc:spChg chg="mod">
          <ac:chgData name="Vesa Juvonen" userId="c7243be1-99a3-4752-ab2a-0cf698cf8236" providerId="ADAL" clId="{870A4086-0932-4C30-8E34-1F4D81C2C19C}" dt="2022-03-17T13:30:37.763" v="9" actId="20577"/>
          <ac:spMkLst>
            <pc:docMk/>
            <pc:sldMk cId="1964942243" sldId="2076137768"/>
            <ac:spMk id="11" creationId="{77D6A32C-2FAF-4DEF-96BA-B931766DDB7F}"/>
          </ac:spMkLst>
        </pc:spChg>
      </pc:sldChg>
      <pc:sldChg chg="add del">
        <pc:chgData name="Vesa Juvonen" userId="c7243be1-99a3-4752-ab2a-0cf698cf8236" providerId="ADAL" clId="{870A4086-0932-4C30-8E34-1F4D81C2C19C}" dt="2022-03-17T13:30:09.247" v="1"/>
        <pc:sldMkLst>
          <pc:docMk/>
          <pc:sldMk cId="2066092734" sldId="2134805606"/>
        </pc:sldMkLst>
      </pc:sldChg>
    </pc:docChg>
  </pc:docChgLst>
  <pc:docChgLst>
    <pc:chgData name="Gautam Sheth" userId="S::gautam.sheth_valointranet.com#ext#@microsoft.onmicrosoft.com::97082ee2-311e-48ee-9eb5-5105b8086c9e" providerId="AD" clId="Web-{863B2CB8-57EB-4EC8-8BE7-9351B3C0E492}"/>
    <pc:docChg chg="modSld">
      <pc:chgData name="Gautam Sheth" userId="S::gautam.sheth_valointranet.com#ext#@microsoft.onmicrosoft.com::97082ee2-311e-48ee-9eb5-5105b8086c9e" providerId="AD" clId="Web-{863B2CB8-57EB-4EC8-8BE7-9351B3C0E492}" dt="2022-07-06T11:44:00.271" v="136" actId="20577"/>
      <pc:docMkLst>
        <pc:docMk/>
      </pc:docMkLst>
      <pc:sldChg chg="delSp modSp">
        <pc:chgData name="Gautam Sheth" userId="S::gautam.sheth_valointranet.com#ext#@microsoft.onmicrosoft.com::97082ee2-311e-48ee-9eb5-5105b8086c9e" providerId="AD" clId="Web-{863B2CB8-57EB-4EC8-8BE7-9351B3C0E492}" dt="2022-07-06T11:44:00.271" v="136" actId="20577"/>
        <pc:sldMkLst>
          <pc:docMk/>
          <pc:sldMk cId="1884761934" sldId="2076136381"/>
        </pc:sldMkLst>
        <pc:spChg chg="del">
          <ac:chgData name="Gautam Sheth" userId="S::gautam.sheth_valointranet.com#ext#@microsoft.onmicrosoft.com::97082ee2-311e-48ee-9eb5-5105b8086c9e" providerId="AD" clId="Web-{863B2CB8-57EB-4EC8-8BE7-9351B3C0E492}" dt="2022-07-06T11:41:20.048" v="0"/>
          <ac:spMkLst>
            <pc:docMk/>
            <pc:sldMk cId="1884761934" sldId="2076136381"/>
            <ac:spMk id="32" creationId="{1CAB341F-37C2-24E7-8C2E-C4B601E30B3A}"/>
          </ac:spMkLst>
        </pc:spChg>
        <pc:spChg chg="mod">
          <ac:chgData name="Gautam Sheth" userId="S::gautam.sheth_valointranet.com#ext#@microsoft.onmicrosoft.com::97082ee2-311e-48ee-9eb5-5105b8086c9e" providerId="AD" clId="Web-{863B2CB8-57EB-4EC8-8BE7-9351B3C0E492}" dt="2022-07-06T11:44:00.271" v="136" actId="20577"/>
          <ac:spMkLst>
            <pc:docMk/>
            <pc:sldMk cId="1884761934" sldId="2076136381"/>
            <ac:spMk id="79" creationId="{BC688EBE-40B5-498C-91C5-18E7EAB6AFFE}"/>
          </ac:spMkLst>
        </pc:spChg>
        <pc:spChg chg="mod">
          <ac:chgData name="Gautam Sheth" userId="S::gautam.sheth_valointranet.com#ext#@microsoft.onmicrosoft.com::97082ee2-311e-48ee-9eb5-5105b8086c9e" providerId="AD" clId="Web-{863B2CB8-57EB-4EC8-8BE7-9351B3C0E492}" dt="2022-07-06T11:43:50.193" v="125" actId="20577"/>
          <ac:spMkLst>
            <pc:docMk/>
            <pc:sldMk cId="1884761934" sldId="2076136381"/>
            <ac:spMk id="81" creationId="{1245D908-BDE2-4087-82F6-3DBC148662F5}"/>
          </ac:spMkLst>
        </pc:spChg>
      </pc:sldChg>
    </pc:docChg>
  </pc:docChgLst>
  <pc:docChgLst>
    <pc:chgData name="Erwin van Hunen" userId="S::erwin_valointranet.com#ext#@microsoft.onmicrosoft.com::9b54964f-4ebe-4289-a952-fa09f5f26e1b" providerId="AD" clId="Web-{EFB3A56D-E00B-4482-8584-006AF25EA124}"/>
    <pc:docChg chg="modSld">
      <pc:chgData name="Erwin van Hunen" userId="S::erwin_valointranet.com#ext#@microsoft.onmicrosoft.com::9b54964f-4ebe-4289-a952-fa09f5f26e1b" providerId="AD" clId="Web-{EFB3A56D-E00B-4482-8584-006AF25EA124}" dt="2022-02-17T12:00:40.170" v="59" actId="20577"/>
      <pc:docMkLst>
        <pc:docMk/>
      </pc:docMkLst>
      <pc:sldChg chg="delSp modSp">
        <pc:chgData name="Erwin van Hunen" userId="S::erwin_valointranet.com#ext#@microsoft.onmicrosoft.com::9b54964f-4ebe-4289-a952-fa09f5f26e1b" providerId="AD" clId="Web-{EFB3A56D-E00B-4482-8584-006AF25EA124}" dt="2022-02-17T12:00:40.170" v="59" actId="20577"/>
        <pc:sldMkLst>
          <pc:docMk/>
          <pc:sldMk cId="1884761934" sldId="2076136381"/>
        </pc:sldMkLst>
        <pc:spChg chg="del">
          <ac:chgData name="Erwin van Hunen" userId="S::erwin_valointranet.com#ext#@microsoft.onmicrosoft.com::9b54964f-4ebe-4289-a952-fa09f5f26e1b" providerId="AD" clId="Web-{EFB3A56D-E00B-4482-8584-006AF25EA124}" dt="2022-02-17T12:00:02.356" v="0"/>
          <ac:spMkLst>
            <pc:docMk/>
            <pc:sldMk cId="1884761934" sldId="2076136381"/>
            <ac:spMk id="32" creationId="{288C06C0-2791-40D8-83AC-F937DAEEDBB2}"/>
          </ac:spMkLst>
        </pc:spChg>
        <pc:spChg chg="mod">
          <ac:chgData name="Erwin van Hunen" userId="S::erwin_valointranet.com#ext#@microsoft.onmicrosoft.com::9b54964f-4ebe-4289-a952-fa09f5f26e1b" providerId="AD" clId="Web-{EFB3A56D-E00B-4482-8584-006AF25EA124}" dt="2022-02-17T12:00:40.170" v="59" actId="20577"/>
          <ac:spMkLst>
            <pc:docMk/>
            <pc:sldMk cId="1884761934" sldId="2076136381"/>
            <ac:spMk id="79" creationId="{BC688EBE-40B5-498C-91C5-18E7EAB6AFFE}"/>
          </ac:spMkLst>
        </pc:spChg>
        <pc:spChg chg="mod">
          <ac:chgData name="Erwin van Hunen" userId="S::erwin_valointranet.com#ext#@microsoft.onmicrosoft.com::9b54964f-4ebe-4289-a952-fa09f5f26e1b" providerId="AD" clId="Web-{EFB3A56D-E00B-4482-8584-006AF25EA124}" dt="2022-02-17T12:00:10.669" v="5" actId="20577"/>
          <ac:spMkLst>
            <pc:docMk/>
            <pc:sldMk cId="1884761934" sldId="2076136381"/>
            <ac:spMk id="81" creationId="{1245D908-BDE2-4087-82F6-3DBC148662F5}"/>
          </ac:spMkLst>
        </pc:spChg>
      </pc:sldChg>
    </pc:docChg>
  </pc:docChgLst>
  <pc:docChgLst>
    <pc:chgData name="Beth Pan" userId="S::xupa@microsoft.com::9b3f1660-e87e-453f-b97d-b091d50f56b8" providerId="AD" clId="Web-{A79C5EC6-28D4-5209-FE82-2AA4D16C71D7}"/>
    <pc:docChg chg="modSld">
      <pc:chgData name="Beth Pan" userId="S::xupa@microsoft.com::9b3f1660-e87e-453f-b97d-b091d50f56b8" providerId="AD" clId="Web-{A79C5EC6-28D4-5209-FE82-2AA4D16C71D7}" dt="2021-07-21T20:36:31.720" v="259" actId="20577"/>
      <pc:docMkLst>
        <pc:docMk/>
      </pc:docMkLst>
      <pc:sldChg chg="delSp modSp">
        <pc:chgData name="Beth Pan" userId="S::xupa@microsoft.com::9b3f1660-e87e-453f-b97d-b091d50f56b8" providerId="AD" clId="Web-{A79C5EC6-28D4-5209-FE82-2AA4D16C71D7}" dt="2021-07-21T20:36:31.720" v="259" actId="20577"/>
        <pc:sldMkLst>
          <pc:docMk/>
          <pc:sldMk cId="4070501225" sldId="2076136392"/>
        </pc:sldMkLst>
        <pc:spChg chg="del">
          <ac:chgData name="Beth Pan" userId="S::xupa@microsoft.com::9b3f1660-e87e-453f-b97d-b091d50f56b8" providerId="AD" clId="Web-{A79C5EC6-28D4-5209-FE82-2AA4D16C71D7}" dt="2021-07-21T20:31:25.306" v="0"/>
          <ac:spMkLst>
            <pc:docMk/>
            <pc:sldMk cId="4070501225" sldId="2076136392"/>
            <ac:spMk id="2" creationId="{C82E2089-9807-4D10-8D5C-E2BF3FCC2603}"/>
          </ac:spMkLst>
        </pc:spChg>
        <pc:spChg chg="mod">
          <ac:chgData name="Beth Pan" userId="S::xupa@microsoft.com::9b3f1660-e87e-453f-b97d-b091d50f56b8" providerId="AD" clId="Web-{A79C5EC6-28D4-5209-FE82-2AA4D16C71D7}" dt="2021-07-21T20:36:31.720" v="259" actId="20577"/>
          <ac:spMkLst>
            <pc:docMk/>
            <pc:sldMk cId="4070501225" sldId="2076136392"/>
            <ac:spMk id="6" creationId="{1DDAF7D9-4FBB-BF41-BE8F-9D98E035D8FF}"/>
          </ac:spMkLst>
        </pc:spChg>
      </pc:sldChg>
    </pc:docChg>
  </pc:docChgLst>
  <pc:docChgLst>
    <pc:chgData name="Bob German" userId="19671429-1359-457f-bfc1-1be1ee65d4d9" providerId="ADAL" clId="{F7F41B97-FF69-4BB8-A36D-AB95254D54ED}"/>
    <pc:docChg chg="addSld delSld modSld modSection">
      <pc:chgData name="Bob German" userId="19671429-1359-457f-bfc1-1be1ee65d4d9" providerId="ADAL" clId="{F7F41B97-FF69-4BB8-A36D-AB95254D54ED}" dt="2022-04-13T23:10:34.507" v="3" actId="6549"/>
      <pc:docMkLst>
        <pc:docMk/>
      </pc:docMkLst>
      <pc:sldChg chg="del">
        <pc:chgData name="Bob German" userId="19671429-1359-457f-bfc1-1be1ee65d4d9" providerId="ADAL" clId="{F7F41B97-FF69-4BB8-A36D-AB95254D54ED}" dt="2022-04-13T23:09:55.818" v="1" actId="47"/>
        <pc:sldMkLst>
          <pc:docMk/>
          <pc:sldMk cId="1601799563" sldId="2134805597"/>
        </pc:sldMkLst>
      </pc:sldChg>
      <pc:sldChg chg="add modNotesTx">
        <pc:chgData name="Bob German" userId="19671429-1359-457f-bfc1-1be1ee65d4d9" providerId="ADAL" clId="{F7F41B97-FF69-4BB8-A36D-AB95254D54ED}" dt="2022-04-13T23:10:34.507" v="3" actId="6549"/>
        <pc:sldMkLst>
          <pc:docMk/>
          <pc:sldMk cId="1720789669" sldId="2134805606"/>
        </pc:sldMkLst>
      </pc:sldChg>
    </pc:docChg>
  </pc:docChgLst>
  <pc:docChgLst>
    <pc:chgData name="Beth Pan" userId="S::xupa@microsoft.com::9b3f1660-e87e-453f-b97d-b091d50f56b8" providerId="AD" clId="Web-{6A407758-9BF9-D853-382A-085107834DFC}"/>
    <pc:docChg chg="modSld">
      <pc:chgData name="Beth Pan" userId="S::xupa@microsoft.com::9b3f1660-e87e-453f-b97d-b091d50f56b8" providerId="AD" clId="Web-{6A407758-9BF9-D853-382A-085107834DFC}" dt="2021-08-05T02:59:31.784" v="241" actId="20577"/>
      <pc:docMkLst>
        <pc:docMk/>
      </pc:docMkLst>
      <pc:sldChg chg="delSp modSp">
        <pc:chgData name="Beth Pan" userId="S::xupa@microsoft.com::9b3f1660-e87e-453f-b97d-b091d50f56b8" providerId="AD" clId="Web-{6A407758-9BF9-D853-382A-085107834DFC}" dt="2021-08-05T02:59:31.784" v="241" actId="20577"/>
        <pc:sldMkLst>
          <pc:docMk/>
          <pc:sldMk cId="4070501225" sldId="2076136392"/>
        </pc:sldMkLst>
        <pc:spChg chg="del">
          <ac:chgData name="Beth Pan" userId="S::xupa@microsoft.com::9b3f1660-e87e-453f-b97d-b091d50f56b8" providerId="AD" clId="Web-{6A407758-9BF9-D853-382A-085107834DFC}" dt="2021-08-04T19:11:52.091" v="0"/>
          <ac:spMkLst>
            <pc:docMk/>
            <pc:sldMk cId="4070501225" sldId="2076136392"/>
            <ac:spMk id="2" creationId="{DC5E0DC5-2E12-4D75-9108-BF692E30B478}"/>
          </ac:spMkLst>
        </pc:spChg>
        <pc:spChg chg="mod">
          <ac:chgData name="Beth Pan" userId="S::xupa@microsoft.com::9b3f1660-e87e-453f-b97d-b091d50f56b8" providerId="AD" clId="Web-{6A407758-9BF9-D853-382A-085107834DFC}" dt="2021-08-05T02:59:31.784" v="241" actId="20577"/>
          <ac:spMkLst>
            <pc:docMk/>
            <pc:sldMk cId="4070501225" sldId="2076136392"/>
            <ac:spMk id="6" creationId="{1DDAF7D9-4FBB-BF41-BE8F-9D98E035D8FF}"/>
          </ac:spMkLst>
        </pc:spChg>
      </pc:sldChg>
    </pc:docChg>
  </pc:docChgLst>
  <pc:docChgLst>
    <pc:chgData name="Erwin van Hunen" userId="S::erwin_valointranet.com#ext#@microsoft.onmicrosoft.com::9b54964f-4ebe-4289-a952-fa09f5f26e1b" providerId="AD" clId="Web-{4C378957-1889-42A4-8200-EB802296BBE2}"/>
    <pc:docChg chg="modSld">
      <pc:chgData name="Erwin van Hunen" userId="S::erwin_valointranet.com#ext#@microsoft.onmicrosoft.com::9b54964f-4ebe-4289-a952-fa09f5f26e1b" providerId="AD" clId="Web-{4C378957-1889-42A4-8200-EB802296BBE2}" dt="2021-11-11T08:57:19.521" v="50" actId="20577"/>
      <pc:docMkLst>
        <pc:docMk/>
      </pc:docMkLst>
      <pc:sldChg chg="modSp">
        <pc:chgData name="Erwin van Hunen" userId="S::erwin_valointranet.com#ext#@microsoft.onmicrosoft.com::9b54964f-4ebe-4289-a952-fa09f5f26e1b" providerId="AD" clId="Web-{4C378957-1889-42A4-8200-EB802296BBE2}" dt="2021-11-11T08:57:19.521" v="50" actId="20577"/>
        <pc:sldMkLst>
          <pc:docMk/>
          <pc:sldMk cId="1884761934" sldId="2076136381"/>
        </pc:sldMkLst>
        <pc:spChg chg="mod">
          <ac:chgData name="Erwin van Hunen" userId="S::erwin_valointranet.com#ext#@microsoft.onmicrosoft.com::9b54964f-4ebe-4289-a952-fa09f5f26e1b" providerId="AD" clId="Web-{4C378957-1889-42A4-8200-EB802296BBE2}" dt="2021-11-11T08:57:19.521" v="50" actId="20577"/>
          <ac:spMkLst>
            <pc:docMk/>
            <pc:sldMk cId="1884761934" sldId="2076136381"/>
            <ac:spMk id="79" creationId="{BC688EBE-40B5-498C-91C5-18E7EAB6AFFE}"/>
          </ac:spMkLst>
        </pc:spChg>
      </pc:sldChg>
    </pc:docChg>
  </pc:docChgLst>
  <pc:docChgLst>
    <pc:chgData name="Vesa Juvonen" userId="c7243be1-99a3-4752-ab2a-0cf698cf8236" providerId="ADAL" clId="{68A40760-3D92-4AEC-82B7-F11B40268EE5}"/>
    <pc:docChg chg="custSel addSld modSld modSection">
      <pc:chgData name="Vesa Juvonen" userId="c7243be1-99a3-4752-ab2a-0cf698cf8236" providerId="ADAL" clId="{68A40760-3D92-4AEC-82B7-F11B40268EE5}" dt="2021-10-14T13:39:55.876" v="18" actId="22"/>
      <pc:docMkLst>
        <pc:docMk/>
      </pc:docMkLst>
      <pc:sldChg chg="modSp mod">
        <pc:chgData name="Vesa Juvonen" userId="c7243be1-99a3-4752-ab2a-0cf698cf8236" providerId="ADAL" clId="{68A40760-3D92-4AEC-82B7-F11B40268EE5}" dt="2021-10-12T19:10:31.352" v="1" actId="113"/>
        <pc:sldMkLst>
          <pc:docMk/>
          <pc:sldMk cId="3158043784" sldId="2068"/>
        </pc:sldMkLst>
        <pc:spChg chg="mod">
          <ac:chgData name="Vesa Juvonen" userId="c7243be1-99a3-4752-ab2a-0cf698cf8236" providerId="ADAL" clId="{68A40760-3D92-4AEC-82B7-F11B40268EE5}" dt="2021-10-12T19:10:31.352" v="1" actId="113"/>
          <ac:spMkLst>
            <pc:docMk/>
            <pc:sldMk cId="3158043784" sldId="2068"/>
            <ac:spMk id="8" creationId="{00000000-0000-0000-0000-000000000000}"/>
          </ac:spMkLst>
        </pc:spChg>
      </pc:sldChg>
      <pc:sldChg chg="delSp modSp mod">
        <pc:chgData name="Vesa Juvonen" userId="c7243be1-99a3-4752-ab2a-0cf698cf8236" providerId="ADAL" clId="{68A40760-3D92-4AEC-82B7-F11B40268EE5}" dt="2021-10-14T10:05:47.812" v="17" actId="5793"/>
        <pc:sldMkLst>
          <pc:docMk/>
          <pc:sldMk cId="3822868169" sldId="2076137709"/>
        </pc:sldMkLst>
        <pc:spChg chg="del">
          <ac:chgData name="Vesa Juvonen" userId="c7243be1-99a3-4752-ab2a-0cf698cf8236" providerId="ADAL" clId="{68A40760-3D92-4AEC-82B7-F11B40268EE5}" dt="2021-10-14T10:04:45.849" v="2" actId="478"/>
          <ac:spMkLst>
            <pc:docMk/>
            <pc:sldMk cId="3822868169" sldId="2076137709"/>
            <ac:spMk id="11" creationId="{FF600D22-ABCE-4CEF-B3DD-AC206E53D874}"/>
          </ac:spMkLst>
        </pc:spChg>
        <pc:spChg chg="mod">
          <ac:chgData name="Vesa Juvonen" userId="c7243be1-99a3-4752-ab2a-0cf698cf8236" providerId="ADAL" clId="{68A40760-3D92-4AEC-82B7-F11B40268EE5}" dt="2021-10-14T10:05:38.859" v="11" actId="1076"/>
          <ac:spMkLst>
            <pc:docMk/>
            <pc:sldMk cId="3822868169" sldId="2076137709"/>
            <ac:spMk id="17" creationId="{24DC9130-0E80-47F6-B498-A08FD9E2606E}"/>
          </ac:spMkLst>
        </pc:spChg>
        <pc:spChg chg="mod">
          <ac:chgData name="Vesa Juvonen" userId="c7243be1-99a3-4752-ab2a-0cf698cf8236" providerId="ADAL" clId="{68A40760-3D92-4AEC-82B7-F11B40268EE5}" dt="2021-10-14T10:05:47.812" v="17" actId="5793"/>
          <ac:spMkLst>
            <pc:docMk/>
            <pc:sldMk cId="3822868169" sldId="2076137709"/>
            <ac:spMk id="19" creationId="{B96EE522-6672-435D-A47F-0B904BCE8C3A}"/>
          </ac:spMkLst>
        </pc:spChg>
      </pc:sldChg>
      <pc:sldChg chg="add">
        <pc:chgData name="Vesa Juvonen" userId="c7243be1-99a3-4752-ab2a-0cf698cf8236" providerId="ADAL" clId="{68A40760-3D92-4AEC-82B7-F11B40268EE5}" dt="2021-10-14T13:39:55.876" v="18" actId="22"/>
        <pc:sldMkLst>
          <pc:docMk/>
          <pc:sldMk cId="2279054919" sldId="2076137720"/>
        </pc:sldMkLst>
      </pc:sldChg>
    </pc:docChg>
  </pc:docChgLst>
  <pc:docChgLst>
    <pc:chgData name="David Warner" userId="S::david_dwarnerii.com#ext#@microsoft.onmicrosoft.com::acafcf14-4098-4a83-9425-e73571277a06" providerId="AD" clId="Web-{8AE0CBB6-4ED2-4F68-87B0-77E56913D556}"/>
    <pc:docChg chg="modSld">
      <pc:chgData name="David Warner" userId="S::david_dwarnerii.com#ext#@microsoft.onmicrosoft.com::acafcf14-4098-4a83-9425-e73571277a06" providerId="AD" clId="Web-{8AE0CBB6-4ED2-4F68-87B0-77E56913D556}" dt="2021-12-23T14:42:47.461" v="41" actId="1076"/>
      <pc:docMkLst>
        <pc:docMk/>
      </pc:docMkLst>
      <pc:sldChg chg="addSp modSp mod modShow">
        <pc:chgData name="David Warner" userId="S::david_dwarnerii.com#ext#@microsoft.onmicrosoft.com::acafcf14-4098-4a83-9425-e73571277a06" providerId="AD" clId="Web-{8AE0CBB6-4ED2-4F68-87B0-77E56913D556}" dt="2021-12-23T14:42:47.461" v="41" actId="1076"/>
        <pc:sldMkLst>
          <pc:docMk/>
          <pc:sldMk cId="2225302410" sldId="2134805599"/>
        </pc:sldMkLst>
        <pc:grpChg chg="mod">
          <ac:chgData name="David Warner" userId="S::david_dwarnerii.com#ext#@microsoft.onmicrosoft.com::acafcf14-4098-4a83-9425-e73571277a06" providerId="AD" clId="Web-{8AE0CBB6-4ED2-4F68-87B0-77E56913D556}" dt="2021-12-23T14:42:47.461" v="41" actId="1076"/>
          <ac:grpSpMkLst>
            <pc:docMk/>
            <pc:sldMk cId="2225302410" sldId="2134805599"/>
            <ac:grpSpMk id="6" creationId="{0339C2CD-8ED2-46FF-94CC-AF1D13D450C3}"/>
          </ac:grpSpMkLst>
        </pc:grpChg>
        <pc:picChg chg="add mod">
          <ac:chgData name="David Warner" userId="S::david_dwarnerii.com#ext#@microsoft.onmicrosoft.com::acafcf14-4098-4a83-9425-e73571277a06" providerId="AD" clId="Web-{8AE0CBB6-4ED2-4F68-87B0-77E56913D556}" dt="2021-12-23T14:42:47.242" v="38" actId="1076"/>
          <ac:picMkLst>
            <pc:docMk/>
            <pc:sldMk cId="2225302410" sldId="2134805599"/>
            <ac:picMk id="4" creationId="{0D427154-5731-4DC4-BFA5-C97982220594}"/>
          </ac:picMkLst>
        </pc:picChg>
        <pc:picChg chg="add mod">
          <ac:chgData name="David Warner" userId="S::david_dwarnerii.com#ext#@microsoft.onmicrosoft.com::acafcf14-4098-4a83-9425-e73571277a06" providerId="AD" clId="Web-{8AE0CBB6-4ED2-4F68-87B0-77E56913D556}" dt="2021-12-23T14:42:47.320" v="39" actId="1076"/>
          <ac:picMkLst>
            <pc:docMk/>
            <pc:sldMk cId="2225302410" sldId="2134805599"/>
            <ac:picMk id="12" creationId="{99DC6AFF-2E68-4532-BC8B-601B9F155051}"/>
          </ac:picMkLst>
        </pc:picChg>
        <pc:picChg chg="add mod">
          <ac:chgData name="David Warner" userId="S::david_dwarnerii.com#ext#@microsoft.onmicrosoft.com::acafcf14-4098-4a83-9425-e73571277a06" providerId="AD" clId="Web-{8AE0CBB6-4ED2-4F68-87B0-77E56913D556}" dt="2021-12-23T14:42:47.367" v="40" actId="1076"/>
          <ac:picMkLst>
            <pc:docMk/>
            <pc:sldMk cId="2225302410" sldId="2134805599"/>
            <ac:picMk id="23" creationId="{FB97FE92-246F-4B4F-9731-303171C46869}"/>
          </ac:picMkLst>
        </pc:picChg>
        <pc:picChg chg="mod">
          <ac:chgData name="David Warner" userId="S::david_dwarnerii.com#ext#@microsoft.onmicrosoft.com::acafcf14-4098-4a83-9425-e73571277a06" providerId="AD" clId="Web-{8AE0CBB6-4ED2-4F68-87B0-77E56913D556}" dt="2021-12-23T14:42:34.491" v="36" actId="14100"/>
          <ac:picMkLst>
            <pc:docMk/>
            <pc:sldMk cId="2225302410" sldId="2134805599"/>
            <ac:picMk id="1026" creationId="{4D140B0D-4C16-4578-996C-8C3F5F859B8B}"/>
          </ac:picMkLst>
        </pc:picChg>
        <pc:picChg chg="mod">
          <ac:chgData name="David Warner" userId="S::david_dwarnerii.com#ext#@microsoft.onmicrosoft.com::acafcf14-4098-4a83-9425-e73571277a06" providerId="AD" clId="Web-{8AE0CBB6-4ED2-4F68-87B0-77E56913D556}" dt="2021-12-23T14:42:38.195" v="37" actId="1076"/>
          <ac:picMkLst>
            <pc:docMk/>
            <pc:sldMk cId="2225302410" sldId="2134805599"/>
            <ac:picMk id="5122" creationId="{142DF88F-FC23-4ACD-BB46-84F7EE5C7398}"/>
          </ac:picMkLst>
        </pc:picChg>
      </pc:sldChg>
    </pc:docChg>
  </pc:docChgLst>
  <pc:docChgLst>
    <pc:chgData name="Bob German" userId="19671429-1359-457f-bfc1-1be1ee65d4d9" providerId="ADAL" clId="{72406B8B-B718-48E5-AACD-08CA683479D4}"/>
    <pc:docChg chg="custSel modSld">
      <pc:chgData name="Bob German" userId="19671429-1359-457f-bfc1-1be1ee65d4d9" providerId="ADAL" clId="{72406B8B-B718-48E5-AACD-08CA683479D4}" dt="2022-02-02T17:34:02.149" v="0" actId="478"/>
      <pc:docMkLst>
        <pc:docMk/>
      </pc:docMkLst>
      <pc:sldChg chg="delSp mod">
        <pc:chgData name="Bob German" userId="19671429-1359-457f-bfc1-1be1ee65d4d9" providerId="ADAL" clId="{72406B8B-B718-48E5-AACD-08CA683479D4}" dt="2022-02-02T17:34:02.149" v="0" actId="478"/>
        <pc:sldMkLst>
          <pc:docMk/>
          <pc:sldMk cId="1601799563" sldId="2134805597"/>
        </pc:sldMkLst>
        <pc:spChg chg="del">
          <ac:chgData name="Bob German" userId="19671429-1359-457f-bfc1-1be1ee65d4d9" providerId="ADAL" clId="{72406B8B-B718-48E5-AACD-08CA683479D4}" dt="2022-02-02T17:34:02.149" v="0" actId="478"/>
          <ac:spMkLst>
            <pc:docMk/>
            <pc:sldMk cId="1601799563" sldId="2134805597"/>
            <ac:spMk id="6" creationId="{9E4EB814-FB5F-4F3F-A409-ED41D9B90E2B}"/>
          </ac:spMkLst>
        </pc:spChg>
      </pc:sldChg>
    </pc:docChg>
  </pc:docChgLst>
  <pc:docChgLst>
    <pc:chgData name="David Warner" userId="S::davidwarner@microsoft.com::51ffa14d-fdfd-4571-a787-ad4b3bb92711" providerId="AD" clId="Web-{8D700272-F40F-462E-A641-0E1C3A05CAD7}"/>
    <pc:docChg chg="modSld">
      <pc:chgData name="David Warner" userId="S::davidwarner@microsoft.com::51ffa14d-fdfd-4571-a787-ad4b3bb92711" providerId="AD" clId="Web-{8D700272-F40F-462E-A641-0E1C3A05CAD7}" dt="2022-06-06T01:15:31.295" v="0" actId="1076"/>
      <pc:docMkLst>
        <pc:docMk/>
      </pc:docMkLst>
      <pc:sldChg chg="modSp">
        <pc:chgData name="David Warner" userId="S::davidwarner@microsoft.com::51ffa14d-fdfd-4571-a787-ad4b3bb92711" providerId="AD" clId="Web-{8D700272-F40F-462E-A641-0E1C3A05CAD7}" dt="2022-06-06T01:15:31.295" v="0" actId="1076"/>
        <pc:sldMkLst>
          <pc:docMk/>
          <pc:sldMk cId="2092425869" sldId="2134805609"/>
        </pc:sldMkLst>
        <pc:spChg chg="mod">
          <ac:chgData name="David Warner" userId="S::davidwarner@microsoft.com::51ffa14d-fdfd-4571-a787-ad4b3bb92711" providerId="AD" clId="Web-{8D700272-F40F-462E-A641-0E1C3A05CAD7}" dt="2022-06-06T01:15:31.295" v="0" actId="1076"/>
          <ac:spMkLst>
            <pc:docMk/>
            <pc:sldMk cId="2092425869" sldId="2134805609"/>
            <ac:spMk id="24" creationId="{AEC7B108-DE27-199F-3271-8C11E1B5A497}"/>
          </ac:spMkLst>
        </pc:spChg>
      </pc:sldChg>
    </pc:docChg>
  </pc:docChgLst>
  <pc:docChgLst>
    <pc:chgData name="David Warner" userId="S::david_dwarnerii.com#ext#@microsoft.onmicrosoft.com::acafcf14-4098-4a83-9425-e73571277a06" providerId="AD" clId="Web-{F486ECD4-A193-4D0A-9A0E-2CB84F0BCB68}"/>
    <pc:docChg chg="modSld">
      <pc:chgData name="David Warner" userId="S::david_dwarnerii.com#ext#@microsoft.onmicrosoft.com::acafcf14-4098-4a83-9425-e73571277a06" providerId="AD" clId="Web-{F486ECD4-A193-4D0A-9A0E-2CB84F0BCB68}" dt="2021-08-19T13:24:42.419" v="1"/>
      <pc:docMkLst>
        <pc:docMk/>
      </pc:docMkLst>
      <pc:sldChg chg="delSp mod modShow">
        <pc:chgData name="David Warner" userId="S::david_dwarnerii.com#ext#@microsoft.onmicrosoft.com::acafcf14-4098-4a83-9425-e73571277a06" providerId="AD" clId="Web-{F486ECD4-A193-4D0A-9A0E-2CB84F0BCB68}" dt="2021-08-19T13:24:42.419" v="1"/>
        <pc:sldMkLst>
          <pc:docMk/>
          <pc:sldMk cId="4001284136" sldId="2134805598"/>
        </pc:sldMkLst>
        <pc:spChg chg="del">
          <ac:chgData name="David Warner" userId="S::david_dwarnerii.com#ext#@microsoft.onmicrosoft.com::acafcf14-4098-4a83-9425-e73571277a06" providerId="AD" clId="Web-{F486ECD4-A193-4D0A-9A0E-2CB84F0BCB68}" dt="2021-08-19T13:24:39.388" v="0"/>
          <ac:spMkLst>
            <pc:docMk/>
            <pc:sldMk cId="4001284136" sldId="2134805598"/>
            <ac:spMk id="20" creationId="{A18DAD88-B62B-40C4-943F-F4781D73799C}"/>
          </ac:spMkLst>
        </pc:spChg>
      </pc:sldChg>
    </pc:docChg>
  </pc:docChgLst>
  <pc:docChgLst>
    <pc:chgData name="Vesa Juvonen" userId="c7243be1-99a3-4752-ab2a-0cf698cf8236" providerId="ADAL" clId="{F6F15BCB-859C-4088-B5A5-6902876C081A}"/>
    <pc:docChg chg="undo custSel modSld">
      <pc:chgData name="Vesa Juvonen" userId="c7243be1-99a3-4752-ab2a-0cf698cf8236" providerId="ADAL" clId="{F6F15BCB-859C-4088-B5A5-6902876C081A}" dt="2021-10-26T13:42:24.789" v="319"/>
      <pc:docMkLst>
        <pc:docMk/>
      </pc:docMkLst>
      <pc:sldChg chg="addSp delSp modSp mod">
        <pc:chgData name="Vesa Juvonen" userId="c7243be1-99a3-4752-ab2a-0cf698cf8236" providerId="ADAL" clId="{F6F15BCB-859C-4088-B5A5-6902876C081A}" dt="2021-10-26T13:42:24.789" v="319"/>
        <pc:sldMkLst>
          <pc:docMk/>
          <pc:sldMk cId="3822868169" sldId="2076137709"/>
        </pc:sldMkLst>
        <pc:spChg chg="del">
          <ac:chgData name="Vesa Juvonen" userId="c7243be1-99a3-4752-ab2a-0cf698cf8236" providerId="ADAL" clId="{F6F15BCB-859C-4088-B5A5-6902876C081A}" dt="2021-10-26T13:28:56.627" v="2" actId="478"/>
          <ac:spMkLst>
            <pc:docMk/>
            <pc:sldMk cId="3822868169" sldId="2076137709"/>
            <ac:spMk id="11" creationId="{F4D1D8F2-463C-439E-A674-E1EF26A301FB}"/>
          </ac:spMkLst>
        </pc:spChg>
        <pc:spChg chg="add mod">
          <ac:chgData name="Vesa Juvonen" userId="c7243be1-99a3-4752-ab2a-0cf698cf8236" providerId="ADAL" clId="{F6F15BCB-859C-4088-B5A5-6902876C081A}" dt="2021-10-26T13:33:46.273" v="318" actId="14861"/>
          <ac:spMkLst>
            <pc:docMk/>
            <pc:sldMk cId="3822868169" sldId="2076137709"/>
            <ac:spMk id="13" creationId="{4FDE6B2B-B3CE-4E70-854F-C4FDF4001FD6}"/>
          </ac:spMkLst>
        </pc:spChg>
        <pc:spChg chg="mod">
          <ac:chgData name="Vesa Juvonen" userId="c7243be1-99a3-4752-ab2a-0cf698cf8236" providerId="ADAL" clId="{F6F15BCB-859C-4088-B5A5-6902876C081A}" dt="2021-10-26T13:42:24.789" v="319"/>
          <ac:spMkLst>
            <pc:docMk/>
            <pc:sldMk cId="3822868169" sldId="2076137709"/>
            <ac:spMk id="17" creationId="{24DC9130-0E80-47F6-B498-A08FD9E2606E}"/>
          </ac:spMkLst>
        </pc:spChg>
        <pc:spChg chg="mod">
          <ac:chgData name="Vesa Juvonen" userId="c7243be1-99a3-4752-ab2a-0cf698cf8236" providerId="ADAL" clId="{F6F15BCB-859C-4088-B5A5-6902876C081A}" dt="2021-10-26T13:29:03.072" v="15" actId="20577"/>
          <ac:spMkLst>
            <pc:docMk/>
            <pc:sldMk cId="3822868169" sldId="2076137709"/>
            <ac:spMk id="19" creationId="{B96EE522-6672-435D-A47F-0B904BCE8C3A}"/>
          </ac:spMkLst>
        </pc:spChg>
      </pc:sldChg>
      <pc:sldChg chg="addSp delSp mod">
        <pc:chgData name="Vesa Juvonen" userId="c7243be1-99a3-4752-ab2a-0cf698cf8236" providerId="ADAL" clId="{F6F15BCB-859C-4088-B5A5-6902876C081A}" dt="2021-10-26T13:24:55.921" v="1" actId="478"/>
        <pc:sldMkLst>
          <pc:docMk/>
          <pc:sldMk cId="2279054919" sldId="2076137720"/>
        </pc:sldMkLst>
        <pc:spChg chg="add del">
          <ac:chgData name="Vesa Juvonen" userId="c7243be1-99a3-4752-ab2a-0cf698cf8236" providerId="ADAL" clId="{F6F15BCB-859C-4088-B5A5-6902876C081A}" dt="2021-10-26T13:24:55.921" v="1" actId="478"/>
          <ac:spMkLst>
            <pc:docMk/>
            <pc:sldMk cId="2279054919" sldId="2076137720"/>
            <ac:spMk id="2" creationId="{38B3E4AF-4A14-4F8D-920E-EE5CEB1E99C2}"/>
          </ac:spMkLst>
        </pc:spChg>
      </pc:sldChg>
    </pc:docChg>
  </pc:docChgLst>
  <pc:docChgLst>
    <pc:chgData name="David Warner" userId="S::david_dwarnerii.com#ext#@microsoft.onmicrosoft.com::acafcf14-4098-4a83-9425-e73571277a06" providerId="AD" clId="Web-{E96D7A30-6DD2-45E6-A4D3-3A13108D252D}"/>
    <pc:docChg chg="modSld">
      <pc:chgData name="David Warner" userId="S::david_dwarnerii.com#ext#@microsoft.onmicrosoft.com::acafcf14-4098-4a83-9425-e73571277a06" providerId="AD" clId="Web-{E96D7A30-6DD2-45E6-A4D3-3A13108D252D}" dt="2022-01-24T15:07:45.877" v="115"/>
      <pc:docMkLst>
        <pc:docMk/>
      </pc:docMkLst>
      <pc:sldChg chg="modSp">
        <pc:chgData name="David Warner" userId="S::david_dwarnerii.com#ext#@microsoft.onmicrosoft.com::acafcf14-4098-4a83-9425-e73571277a06" providerId="AD" clId="Web-{E96D7A30-6DD2-45E6-A4D3-3A13108D252D}" dt="2022-01-24T14:57:38.421" v="23" actId="20577"/>
        <pc:sldMkLst>
          <pc:docMk/>
          <pc:sldMk cId="2967945684" sldId="277"/>
        </pc:sldMkLst>
        <pc:spChg chg="mod">
          <ac:chgData name="David Warner" userId="S::david_dwarnerii.com#ext#@microsoft.onmicrosoft.com::acafcf14-4098-4a83-9425-e73571277a06" providerId="AD" clId="Web-{E96D7A30-6DD2-45E6-A4D3-3A13108D252D}" dt="2022-01-24T14:57:38.421" v="23"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E96D7A30-6DD2-45E6-A4D3-3A13108D252D}" dt="2022-01-24T14:57:00.341" v="8" actId="20577"/>
        <pc:sldMkLst>
          <pc:docMk/>
          <pc:sldMk cId="287163252" sldId="1567"/>
        </pc:sldMkLst>
        <pc:spChg chg="mod">
          <ac:chgData name="David Warner" userId="S::david_dwarnerii.com#ext#@microsoft.onmicrosoft.com::acafcf14-4098-4a83-9425-e73571277a06" providerId="AD" clId="Web-{E96D7A30-6DD2-45E6-A4D3-3A13108D252D}" dt="2022-01-24T14:57:00.341" v="8"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E96D7A30-6DD2-45E6-A4D3-3A13108D252D}" dt="2022-01-24T15:05:53.092" v="87"/>
        <pc:sldMkLst>
          <pc:docMk/>
          <pc:sldMk cId="3158043784" sldId="2068"/>
        </pc:sldMkLst>
        <pc:spChg chg="mod">
          <ac:chgData name="David Warner" userId="S::david_dwarnerii.com#ext#@microsoft.onmicrosoft.com::acafcf14-4098-4a83-9425-e73571277a06" providerId="AD" clId="Web-{E96D7A30-6DD2-45E6-A4D3-3A13108D252D}" dt="2022-01-24T15:03:21.821" v="82"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E96D7A30-6DD2-45E6-A4D3-3A13108D252D}" dt="2022-01-24T15:04:00.884" v="83"/>
          <ac:picMkLst>
            <pc:docMk/>
            <pc:sldMk cId="3158043784" sldId="2068"/>
            <ac:picMk id="1026" creationId="{8142E2B3-6EC4-4721-B218-506AFA8D409A}"/>
          </ac:picMkLst>
        </pc:picChg>
        <pc:picChg chg="mod">
          <ac:chgData name="David Warner" userId="S::david_dwarnerii.com#ext#@microsoft.onmicrosoft.com::acafcf14-4098-4a83-9425-e73571277a06" providerId="AD" clId="Web-{E96D7A30-6DD2-45E6-A4D3-3A13108D252D}" dt="2022-01-24T15:05:53.092" v="87"/>
          <ac:picMkLst>
            <pc:docMk/>
            <pc:sldMk cId="3158043784" sldId="2068"/>
            <ac:picMk id="1028" creationId="{28EE34AE-63BA-4DD8-8CF2-E27729D187C1}"/>
          </ac:picMkLst>
        </pc:picChg>
        <pc:picChg chg="add del mod">
          <ac:chgData name="David Warner" userId="S::david_dwarnerii.com#ext#@microsoft.onmicrosoft.com::acafcf14-4098-4a83-9425-e73571277a06" providerId="AD" clId="Web-{E96D7A30-6DD2-45E6-A4D3-3A13108D252D}" dt="2022-01-24T15:05:16.201" v="86"/>
          <ac:picMkLst>
            <pc:docMk/>
            <pc:sldMk cId="3158043784" sldId="2068"/>
            <ac:picMk id="1030" creationId="{7D9F05BE-715F-4403-B965-A003EC3A4387}"/>
          </ac:picMkLst>
        </pc:picChg>
      </pc:sldChg>
      <pc:sldChg chg="modSp">
        <pc:chgData name="David Warner" userId="S::david_dwarnerii.com#ext#@microsoft.onmicrosoft.com::acafcf14-4098-4a83-9425-e73571277a06" providerId="AD" clId="Web-{E96D7A30-6DD2-45E6-A4D3-3A13108D252D}" dt="2022-01-24T15:07:32.986" v="113" actId="1076"/>
        <pc:sldMkLst>
          <pc:docMk/>
          <pc:sldMk cId="1056590613" sldId="2076135999"/>
        </pc:sldMkLst>
        <pc:spChg chg="mod">
          <ac:chgData name="David Warner" userId="S::david_dwarnerii.com#ext#@microsoft.onmicrosoft.com::acafcf14-4098-4a83-9425-e73571277a06" providerId="AD" clId="Web-{E96D7A30-6DD2-45E6-A4D3-3A13108D252D}" dt="2022-01-24T15:07:25.611" v="109"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E96D7A30-6DD2-45E6-A4D3-3A13108D252D}" dt="2022-01-24T15:07:32.970" v="112" actId="1076"/>
          <ac:picMkLst>
            <pc:docMk/>
            <pc:sldMk cId="1056590613" sldId="2076135999"/>
            <ac:picMk id="2" creationId="{95D79829-EC60-4CD5-99C8-D2060BC3A794}"/>
          </ac:picMkLst>
        </pc:picChg>
        <pc:picChg chg="mod">
          <ac:chgData name="David Warner" userId="S::david_dwarnerii.com#ext#@microsoft.onmicrosoft.com::acafcf14-4098-4a83-9425-e73571277a06" providerId="AD" clId="Web-{E96D7A30-6DD2-45E6-A4D3-3A13108D252D}" dt="2022-01-24T15:07:26.954" v="110" actId="1076"/>
          <ac:picMkLst>
            <pc:docMk/>
            <pc:sldMk cId="1056590613" sldId="2076135999"/>
            <ac:picMk id="3" creationId="{78CEE346-902C-4BE7-98A0-8D9613A8201E}"/>
          </ac:picMkLst>
        </pc:picChg>
        <pc:picChg chg="mod">
          <ac:chgData name="David Warner" userId="S::david_dwarnerii.com#ext#@microsoft.onmicrosoft.com::acafcf14-4098-4a83-9425-e73571277a06" providerId="AD" clId="Web-{E96D7A30-6DD2-45E6-A4D3-3A13108D252D}" dt="2022-01-24T15:07:29.173" v="111" actId="1076"/>
          <ac:picMkLst>
            <pc:docMk/>
            <pc:sldMk cId="1056590613" sldId="2076135999"/>
            <ac:picMk id="5" creationId="{CB7AD05E-91AE-4C4F-8B74-54C086B83B41}"/>
          </ac:picMkLst>
        </pc:picChg>
        <pc:picChg chg="mod">
          <ac:chgData name="David Warner" userId="S::david_dwarnerii.com#ext#@microsoft.onmicrosoft.com::acafcf14-4098-4a83-9425-e73571277a06" providerId="AD" clId="Web-{E96D7A30-6DD2-45E6-A4D3-3A13108D252D}" dt="2022-01-24T15:07:32.986" v="113" actId="1076"/>
          <ac:picMkLst>
            <pc:docMk/>
            <pc:sldMk cId="1056590613" sldId="2076135999"/>
            <ac:picMk id="7" creationId="{313CEFE9-780F-4C63-92B2-9B0029EE5328}"/>
          </ac:picMkLst>
        </pc:picChg>
      </pc:sldChg>
      <pc:sldChg chg="addSp delSp">
        <pc:chgData name="David Warner" userId="S::david_dwarnerii.com#ext#@microsoft.onmicrosoft.com::acafcf14-4098-4a83-9425-e73571277a06" providerId="AD" clId="Web-{E96D7A30-6DD2-45E6-A4D3-3A13108D252D}" dt="2022-01-24T14:58:52.313" v="38"/>
        <pc:sldMkLst>
          <pc:docMk/>
          <pc:sldMk cId="1042411426" sldId="2076136275"/>
        </pc:sldMkLst>
        <pc:spChg chg="add del">
          <ac:chgData name="David Warner" userId="S::david_dwarnerii.com#ext#@microsoft.onmicrosoft.com::acafcf14-4098-4a83-9425-e73571277a06" providerId="AD" clId="Web-{E96D7A30-6DD2-45E6-A4D3-3A13108D252D}" dt="2022-01-24T14:58:45.813" v="35"/>
          <ac:spMkLst>
            <pc:docMk/>
            <pc:sldMk cId="1042411426" sldId="2076136275"/>
            <ac:spMk id="3" creationId="{4668D967-DD6A-4C98-A211-75126EA9A4C7}"/>
          </ac:spMkLst>
        </pc:spChg>
        <pc:spChg chg="add">
          <ac:chgData name="David Warner" userId="S::david_dwarnerii.com#ext#@microsoft.onmicrosoft.com::acafcf14-4098-4a83-9425-e73571277a06" providerId="AD" clId="Web-{E96D7A30-6DD2-45E6-A4D3-3A13108D252D}" dt="2022-01-24T14:58:52.313" v="38"/>
          <ac:spMkLst>
            <pc:docMk/>
            <pc:sldMk cId="1042411426" sldId="2076136275"/>
            <ac:spMk id="4" creationId="{64A3B88E-59D2-4AA0-A4C4-12F614F95543}"/>
          </ac:spMkLst>
        </pc:spChg>
      </pc:sldChg>
      <pc:sldChg chg="addSp">
        <pc:chgData name="David Warner" userId="S::david_dwarnerii.com#ext#@microsoft.onmicrosoft.com::acafcf14-4098-4a83-9425-e73571277a06" providerId="AD" clId="Web-{E96D7A30-6DD2-45E6-A4D3-3A13108D252D}" dt="2022-01-24T14:58:55.938" v="40"/>
        <pc:sldMkLst>
          <pc:docMk/>
          <pc:sldMk cId="2259967023" sldId="2076136379"/>
        </pc:sldMkLst>
        <pc:spChg chg="add">
          <ac:chgData name="David Warner" userId="S::david_dwarnerii.com#ext#@microsoft.onmicrosoft.com::acafcf14-4098-4a83-9425-e73571277a06" providerId="AD" clId="Web-{E96D7A30-6DD2-45E6-A4D3-3A13108D252D}" dt="2022-01-24T14:58:55.938" v="40"/>
          <ac:spMkLst>
            <pc:docMk/>
            <pc:sldMk cId="2259967023" sldId="2076136379"/>
            <ac:spMk id="3" creationId="{47F35F3C-4401-4975-8141-8024DC84AB09}"/>
          </ac:spMkLst>
        </pc:spChg>
      </pc:sldChg>
      <pc:sldChg chg="addSp">
        <pc:chgData name="David Warner" userId="S::david_dwarnerii.com#ext#@microsoft.onmicrosoft.com::acafcf14-4098-4a83-9425-e73571277a06" providerId="AD" clId="Web-{E96D7A30-6DD2-45E6-A4D3-3A13108D252D}" dt="2022-01-24T14:58:54.704" v="39"/>
        <pc:sldMkLst>
          <pc:docMk/>
          <pc:sldMk cId="1884761934" sldId="2076136381"/>
        </pc:sldMkLst>
        <pc:spChg chg="add">
          <ac:chgData name="David Warner" userId="S::david_dwarnerii.com#ext#@microsoft.onmicrosoft.com::acafcf14-4098-4a83-9425-e73571277a06" providerId="AD" clId="Web-{E96D7A30-6DD2-45E6-A4D3-3A13108D252D}" dt="2022-01-24T14:58:54.704" v="39"/>
          <ac:spMkLst>
            <pc:docMk/>
            <pc:sldMk cId="1884761934" sldId="2076136381"/>
            <ac:spMk id="4" creationId="{0C92F185-7FA7-42C2-B0A4-08C4381758C4}"/>
          </ac:spMkLst>
        </pc:spChg>
      </pc:sldChg>
      <pc:sldChg chg="addSp">
        <pc:chgData name="David Warner" userId="S::david_dwarnerii.com#ext#@microsoft.onmicrosoft.com::acafcf14-4098-4a83-9425-e73571277a06" providerId="AD" clId="Web-{E96D7A30-6DD2-45E6-A4D3-3A13108D252D}" dt="2022-01-24T14:59:03.939" v="42"/>
        <pc:sldMkLst>
          <pc:docMk/>
          <pc:sldMk cId="357588276" sldId="2076136388"/>
        </pc:sldMkLst>
        <pc:spChg chg="add">
          <ac:chgData name="David Warner" userId="S::david_dwarnerii.com#ext#@microsoft.onmicrosoft.com::acafcf14-4098-4a83-9425-e73571277a06" providerId="AD" clId="Web-{E96D7A30-6DD2-45E6-A4D3-3A13108D252D}" dt="2022-01-24T14:59:03.939" v="42"/>
          <ac:spMkLst>
            <pc:docMk/>
            <pc:sldMk cId="357588276" sldId="2076136388"/>
            <ac:spMk id="2" creationId="{705F1285-B3D8-4B30-9DD1-AF4C09F86A02}"/>
          </ac:spMkLst>
        </pc:spChg>
      </pc:sldChg>
      <pc:sldChg chg="addSp delSp">
        <pc:chgData name="David Warner" userId="S::david_dwarnerii.com#ext#@microsoft.onmicrosoft.com::acafcf14-4098-4a83-9425-e73571277a06" providerId="AD" clId="Web-{E96D7A30-6DD2-45E6-A4D3-3A13108D252D}" dt="2022-01-24T14:58:50.469" v="37"/>
        <pc:sldMkLst>
          <pc:docMk/>
          <pc:sldMk cId="4070501225" sldId="2076136392"/>
        </pc:sldMkLst>
        <pc:spChg chg="add del">
          <ac:chgData name="David Warner" userId="S::david_dwarnerii.com#ext#@microsoft.onmicrosoft.com::acafcf14-4098-4a83-9425-e73571277a06" providerId="AD" clId="Web-{E96D7A30-6DD2-45E6-A4D3-3A13108D252D}" dt="2022-01-24T14:58:47.266" v="36"/>
          <ac:spMkLst>
            <pc:docMk/>
            <pc:sldMk cId="4070501225" sldId="2076136392"/>
            <ac:spMk id="2" creationId="{096E6C2B-D1B3-4774-B47F-89225C55972F}"/>
          </ac:spMkLst>
        </pc:spChg>
        <pc:spChg chg="add">
          <ac:chgData name="David Warner" userId="S::david_dwarnerii.com#ext#@microsoft.onmicrosoft.com::acafcf14-4098-4a83-9425-e73571277a06" providerId="AD" clId="Web-{E96D7A30-6DD2-45E6-A4D3-3A13108D252D}" dt="2022-01-24T14:58:50.469" v="37"/>
          <ac:spMkLst>
            <pc:docMk/>
            <pc:sldMk cId="4070501225" sldId="2076136392"/>
            <ac:spMk id="20" creationId="{C6FA69A6-7931-4E60-943D-EFB28DC7578F}"/>
          </ac:spMkLst>
        </pc:spChg>
      </pc:sldChg>
      <pc:sldChg chg="addSp">
        <pc:chgData name="David Warner" userId="S::david_dwarnerii.com#ext#@microsoft.onmicrosoft.com::acafcf14-4098-4a83-9425-e73571277a06" providerId="AD" clId="Web-{E96D7A30-6DD2-45E6-A4D3-3A13108D252D}" dt="2022-01-24T14:59:05.407" v="43"/>
        <pc:sldMkLst>
          <pc:docMk/>
          <pc:sldMk cId="1374769157" sldId="2076137639"/>
        </pc:sldMkLst>
        <pc:spChg chg="add">
          <ac:chgData name="David Warner" userId="S::david_dwarnerii.com#ext#@microsoft.onmicrosoft.com::acafcf14-4098-4a83-9425-e73571277a06" providerId="AD" clId="Web-{E96D7A30-6DD2-45E6-A4D3-3A13108D252D}" dt="2022-01-24T14:59:05.407" v="43"/>
          <ac:spMkLst>
            <pc:docMk/>
            <pc:sldMk cId="1374769157" sldId="2076137639"/>
            <ac:spMk id="2" creationId="{1A7AFA1F-5C74-4D3F-9B66-8D16D34770EA}"/>
          </ac:spMkLst>
        </pc:spChg>
      </pc:sldChg>
      <pc:sldChg chg="addSp">
        <pc:chgData name="David Warner" userId="S::david_dwarnerii.com#ext#@microsoft.onmicrosoft.com::acafcf14-4098-4a83-9425-e73571277a06" providerId="AD" clId="Web-{E96D7A30-6DD2-45E6-A4D3-3A13108D252D}" dt="2022-01-24T14:58:59.532" v="41"/>
        <pc:sldMkLst>
          <pc:docMk/>
          <pc:sldMk cId="922790427" sldId="2076137800"/>
        </pc:sldMkLst>
        <pc:spChg chg="add">
          <ac:chgData name="David Warner" userId="S::david_dwarnerii.com#ext#@microsoft.onmicrosoft.com::acafcf14-4098-4a83-9425-e73571277a06" providerId="AD" clId="Web-{E96D7A30-6DD2-45E6-A4D3-3A13108D252D}" dt="2022-01-24T14:58:59.532" v="41"/>
          <ac:spMkLst>
            <pc:docMk/>
            <pc:sldMk cId="922790427" sldId="2076137800"/>
            <ac:spMk id="3" creationId="{94000EE0-8BA8-41FD-94A2-6E2DE9A9FC58}"/>
          </ac:spMkLst>
        </pc:spChg>
      </pc:sldChg>
      <pc:sldChg chg="addSp delSp modSp">
        <pc:chgData name="David Warner" userId="S::david_dwarnerii.com#ext#@microsoft.onmicrosoft.com::acafcf14-4098-4a83-9425-e73571277a06" providerId="AD" clId="Web-{E96D7A30-6DD2-45E6-A4D3-3A13108D252D}" dt="2022-01-24T14:58:12.109" v="32" actId="1076"/>
        <pc:sldMkLst>
          <pc:docMk/>
          <pc:sldMk cId="1601799563" sldId="2134805597"/>
        </pc:sldMkLst>
        <pc:spChg chg="add mod">
          <ac:chgData name="David Warner" userId="S::david_dwarnerii.com#ext#@microsoft.onmicrosoft.com::acafcf14-4098-4a83-9425-e73571277a06" providerId="AD" clId="Web-{E96D7A30-6DD2-45E6-A4D3-3A13108D252D}" dt="2022-01-24T14:58:12.109" v="32" actId="1076"/>
          <ac:spMkLst>
            <pc:docMk/>
            <pc:sldMk cId="1601799563" sldId="2134805597"/>
            <ac:spMk id="6" creationId="{9E4EB814-FB5F-4F3F-A409-ED41D9B90E2B}"/>
          </ac:spMkLst>
        </pc:spChg>
        <pc:graphicFrameChg chg="add del mod">
          <ac:chgData name="David Warner" userId="S::david_dwarnerii.com#ext#@microsoft.onmicrosoft.com::acafcf14-4098-4a83-9425-e73571277a06" providerId="AD" clId="Web-{E96D7A30-6DD2-45E6-A4D3-3A13108D252D}" dt="2022-01-24T14:57:47.858" v="26"/>
          <ac:graphicFrameMkLst>
            <pc:docMk/>
            <pc:sldMk cId="1601799563" sldId="2134805597"/>
            <ac:graphicFrameMk id="5" creationId="{BCF9E6D5-2F83-4A2B-B479-1D8CD69F3A07}"/>
          </ac:graphicFrameMkLst>
        </pc:graphicFrameChg>
      </pc:sldChg>
      <pc:sldChg chg="addSp delSp modSp">
        <pc:chgData name="David Warner" userId="S::david_dwarnerii.com#ext#@microsoft.onmicrosoft.com::acafcf14-4098-4a83-9425-e73571277a06" providerId="AD" clId="Web-{E96D7A30-6DD2-45E6-A4D3-3A13108D252D}" dt="2022-01-24T15:07:45.877" v="115"/>
        <pc:sldMkLst>
          <pc:docMk/>
          <pc:sldMk cId="2225302410" sldId="2134805599"/>
        </pc:sldMkLst>
        <pc:spChg chg="add del mod">
          <ac:chgData name="David Warner" userId="S::david_dwarnerii.com#ext#@microsoft.onmicrosoft.com::acafcf14-4098-4a83-9425-e73571277a06" providerId="AD" clId="Web-{E96D7A30-6DD2-45E6-A4D3-3A13108D252D}" dt="2022-01-24T15:07:45.502" v="114"/>
          <ac:spMkLst>
            <pc:docMk/>
            <pc:sldMk cId="2225302410" sldId="2134805599"/>
            <ac:spMk id="18" creationId="{4E6C2BA7-2A7A-432D-AFFD-E411AF0CACB2}"/>
          </ac:spMkLst>
        </pc:spChg>
        <pc:spChg chg="add">
          <ac:chgData name="David Warner" userId="S::david_dwarnerii.com#ext#@microsoft.onmicrosoft.com::acafcf14-4098-4a83-9425-e73571277a06" providerId="AD" clId="Web-{E96D7A30-6DD2-45E6-A4D3-3A13108D252D}" dt="2022-01-24T15:07:45.877" v="115"/>
          <ac:spMkLst>
            <pc:docMk/>
            <pc:sldMk cId="2225302410" sldId="2134805599"/>
            <ac:spMk id="20" creationId="{2C93772A-C39A-4A48-95B1-E26948159380}"/>
          </ac:spMkLst>
        </pc:spChg>
        <pc:graphicFrameChg chg="add del mod">
          <ac:chgData name="David Warner" userId="S::david_dwarnerii.com#ext#@microsoft.onmicrosoft.com::acafcf14-4098-4a83-9425-e73571277a06" providerId="AD" clId="Web-{E96D7A30-6DD2-45E6-A4D3-3A13108D252D}" dt="2022-01-24T14:57:55.796" v="27"/>
          <ac:graphicFrameMkLst>
            <pc:docMk/>
            <pc:sldMk cId="2225302410" sldId="2134805599"/>
            <ac:graphicFrameMk id="15" creationId="{FB18DB89-0658-46D9-AE75-DAAA7F470F89}"/>
          </ac:graphicFrameMkLst>
        </pc:graphicFrameChg>
      </pc:sldChg>
    </pc:docChg>
  </pc:docChgLst>
  <pc:docChgLst>
    <pc:chgData name="David Warner" userId="S::davidwarner@microsoft.com::51ffa14d-fdfd-4571-a787-ad4b3bb92711" providerId="AD" clId="Web-{91021C8C-4090-4D46-A282-FF382C4EF614}"/>
    <pc:docChg chg="modSld">
      <pc:chgData name="David Warner" userId="S::davidwarner@microsoft.com::51ffa14d-fdfd-4571-a787-ad4b3bb92711" providerId="AD" clId="Web-{91021C8C-4090-4D46-A282-FF382C4EF614}" dt="2022-05-12T21:47:40.267" v="23"/>
      <pc:docMkLst>
        <pc:docMk/>
      </pc:docMkLst>
      <pc:sldChg chg="modSp">
        <pc:chgData name="David Warner" userId="S::davidwarner@microsoft.com::51ffa14d-fdfd-4571-a787-ad4b3bb92711" providerId="AD" clId="Web-{91021C8C-4090-4D46-A282-FF382C4EF614}" dt="2022-05-12T21:47:27.688" v="14" actId="20577"/>
        <pc:sldMkLst>
          <pc:docMk/>
          <pc:sldMk cId="2967945684" sldId="277"/>
        </pc:sldMkLst>
        <pc:spChg chg="mod">
          <ac:chgData name="David Warner" userId="S::davidwarner@microsoft.com::51ffa14d-fdfd-4571-a787-ad4b3bb92711" providerId="AD" clId="Web-{91021C8C-4090-4D46-A282-FF382C4EF614}" dt="2022-05-12T21:47:27.688" v="14" actId="20577"/>
          <ac:spMkLst>
            <pc:docMk/>
            <pc:sldMk cId="2967945684" sldId="277"/>
            <ac:spMk id="4" creationId="{A04E16D6-6682-4068-BF11-BA8E4E8E1BBC}"/>
          </ac:spMkLst>
        </pc:spChg>
      </pc:sldChg>
      <pc:sldChg chg="modSp">
        <pc:chgData name="David Warner" userId="S::davidwarner@microsoft.com::51ffa14d-fdfd-4571-a787-ad4b3bb92711" providerId="AD" clId="Web-{91021C8C-4090-4D46-A282-FF382C4EF614}" dt="2022-05-12T21:46:46.858" v="0" actId="20577"/>
        <pc:sldMkLst>
          <pc:docMk/>
          <pc:sldMk cId="287163252" sldId="1567"/>
        </pc:sldMkLst>
        <pc:spChg chg="mod">
          <ac:chgData name="David Warner" userId="S::davidwarner@microsoft.com::51ffa14d-fdfd-4571-a787-ad4b3bb92711" providerId="AD" clId="Web-{91021C8C-4090-4D46-A282-FF382C4EF614}" dt="2022-05-12T21:46:46.858" v="0" actId="20577"/>
          <ac:spMkLst>
            <pc:docMk/>
            <pc:sldMk cId="287163252" sldId="1567"/>
            <ac:spMk id="8" creationId="{00000000-0000-0000-0000-000000000000}"/>
          </ac:spMkLst>
        </pc:spChg>
      </pc:sldChg>
      <pc:sldChg chg="addSp">
        <pc:chgData name="David Warner" userId="S::davidwarner@microsoft.com::51ffa14d-fdfd-4571-a787-ad4b3bb92711" providerId="AD" clId="Web-{91021C8C-4090-4D46-A282-FF382C4EF614}" dt="2022-05-12T21:47:34.079" v="18"/>
        <pc:sldMkLst>
          <pc:docMk/>
          <pc:sldMk cId="1042411426" sldId="2076136275"/>
        </pc:sldMkLst>
        <pc:spChg chg="add">
          <ac:chgData name="David Warner" userId="S::davidwarner@microsoft.com::51ffa14d-fdfd-4571-a787-ad4b3bb92711" providerId="AD" clId="Web-{91021C8C-4090-4D46-A282-FF382C4EF614}" dt="2022-05-12T21:47:34.079" v="18"/>
          <ac:spMkLst>
            <pc:docMk/>
            <pc:sldMk cId="1042411426" sldId="2076136275"/>
            <ac:spMk id="3" creationId="{37A14A49-9500-25A0-C71B-604C250480DB}"/>
          </ac:spMkLst>
        </pc:spChg>
      </pc:sldChg>
      <pc:sldChg chg="addSp">
        <pc:chgData name="David Warner" userId="S::davidwarner@microsoft.com::51ffa14d-fdfd-4571-a787-ad4b3bb92711" providerId="AD" clId="Web-{91021C8C-4090-4D46-A282-FF382C4EF614}" dt="2022-05-12T21:47:36.048" v="20"/>
        <pc:sldMkLst>
          <pc:docMk/>
          <pc:sldMk cId="2259967023" sldId="2076136379"/>
        </pc:sldMkLst>
        <pc:spChg chg="add">
          <ac:chgData name="David Warner" userId="S::davidwarner@microsoft.com::51ffa14d-fdfd-4571-a787-ad4b3bb92711" providerId="AD" clId="Web-{91021C8C-4090-4D46-A282-FF382C4EF614}" dt="2022-05-12T21:47:36.048" v="20"/>
          <ac:spMkLst>
            <pc:docMk/>
            <pc:sldMk cId="2259967023" sldId="2076136379"/>
            <ac:spMk id="19" creationId="{7A9F6F1D-6723-8176-3F97-25C0149C4340}"/>
          </ac:spMkLst>
        </pc:spChg>
      </pc:sldChg>
      <pc:sldChg chg="addSp">
        <pc:chgData name="David Warner" userId="S::davidwarner@microsoft.com::51ffa14d-fdfd-4571-a787-ad4b3bb92711" providerId="AD" clId="Web-{91021C8C-4090-4D46-A282-FF382C4EF614}" dt="2022-05-12T21:47:34.470" v="19"/>
        <pc:sldMkLst>
          <pc:docMk/>
          <pc:sldMk cId="1884761934" sldId="2076136381"/>
        </pc:sldMkLst>
        <pc:spChg chg="add">
          <ac:chgData name="David Warner" userId="S::davidwarner@microsoft.com::51ffa14d-fdfd-4571-a787-ad4b3bb92711" providerId="AD" clId="Web-{91021C8C-4090-4D46-A282-FF382C4EF614}" dt="2022-05-12T21:47:34.470" v="19"/>
          <ac:spMkLst>
            <pc:docMk/>
            <pc:sldMk cId="1884761934" sldId="2076136381"/>
            <ac:spMk id="4" creationId="{4C01D1BD-068F-6793-BEF9-CE3DFDC04A40}"/>
          </ac:spMkLst>
        </pc:spChg>
      </pc:sldChg>
      <pc:sldChg chg="addSp">
        <pc:chgData name="David Warner" userId="S::davidwarner@microsoft.com::51ffa14d-fdfd-4571-a787-ad4b3bb92711" providerId="AD" clId="Web-{91021C8C-4090-4D46-A282-FF382C4EF614}" dt="2022-05-12T21:47:38.736" v="22"/>
        <pc:sldMkLst>
          <pc:docMk/>
          <pc:sldMk cId="357588276" sldId="2076136388"/>
        </pc:sldMkLst>
        <pc:spChg chg="add">
          <ac:chgData name="David Warner" userId="S::davidwarner@microsoft.com::51ffa14d-fdfd-4571-a787-ad4b3bb92711" providerId="AD" clId="Web-{91021C8C-4090-4D46-A282-FF382C4EF614}" dt="2022-05-12T21:47:38.736" v="22"/>
          <ac:spMkLst>
            <pc:docMk/>
            <pc:sldMk cId="357588276" sldId="2076136388"/>
            <ac:spMk id="2" creationId="{DAE7B216-FFE7-0F2E-9E51-ECABCB2D8A0D}"/>
          </ac:spMkLst>
        </pc:spChg>
      </pc:sldChg>
      <pc:sldChg chg="addSp">
        <pc:chgData name="David Warner" userId="S::davidwarner@microsoft.com::51ffa14d-fdfd-4571-a787-ad4b3bb92711" providerId="AD" clId="Web-{91021C8C-4090-4D46-A282-FF382C4EF614}" dt="2022-05-12T21:47:32.111" v="17"/>
        <pc:sldMkLst>
          <pc:docMk/>
          <pc:sldMk cId="4070501225" sldId="2076136392"/>
        </pc:sldMkLst>
        <pc:spChg chg="add">
          <ac:chgData name="David Warner" userId="S::davidwarner@microsoft.com::51ffa14d-fdfd-4571-a787-ad4b3bb92711" providerId="AD" clId="Web-{91021C8C-4090-4D46-A282-FF382C4EF614}" dt="2022-05-12T21:47:32.111" v="17"/>
          <ac:spMkLst>
            <pc:docMk/>
            <pc:sldMk cId="4070501225" sldId="2076136392"/>
            <ac:spMk id="2" creationId="{F37CAA5A-DA9C-53F7-5FBF-ADAC3156B55F}"/>
          </ac:spMkLst>
        </pc:spChg>
      </pc:sldChg>
      <pc:sldChg chg="addSp">
        <pc:chgData name="David Warner" userId="S::davidwarner@microsoft.com::51ffa14d-fdfd-4571-a787-ad4b3bb92711" providerId="AD" clId="Web-{91021C8C-4090-4D46-A282-FF382C4EF614}" dt="2022-05-12T21:47:38.033" v="21"/>
        <pc:sldMkLst>
          <pc:docMk/>
          <pc:sldMk cId="1374769157" sldId="2076137639"/>
        </pc:sldMkLst>
        <pc:spChg chg="add">
          <ac:chgData name="David Warner" userId="S::davidwarner@microsoft.com::51ffa14d-fdfd-4571-a787-ad4b3bb92711" providerId="AD" clId="Web-{91021C8C-4090-4D46-A282-FF382C4EF614}" dt="2022-05-12T21:47:38.033" v="21"/>
          <ac:spMkLst>
            <pc:docMk/>
            <pc:sldMk cId="1374769157" sldId="2076137639"/>
            <ac:spMk id="2" creationId="{C8967749-0058-F13C-B1D3-A7107D010A48}"/>
          </ac:spMkLst>
        </pc:spChg>
      </pc:sldChg>
      <pc:sldChg chg="addSp">
        <pc:chgData name="David Warner" userId="S::davidwarner@microsoft.com::51ffa14d-fdfd-4571-a787-ad4b3bb92711" providerId="AD" clId="Web-{91021C8C-4090-4D46-A282-FF382C4EF614}" dt="2022-05-12T21:47:40.267" v="23"/>
        <pc:sldMkLst>
          <pc:docMk/>
          <pc:sldMk cId="1964942243" sldId="2076137768"/>
        </pc:sldMkLst>
        <pc:spChg chg="add">
          <ac:chgData name="David Warner" userId="S::davidwarner@microsoft.com::51ffa14d-fdfd-4571-a787-ad4b3bb92711" providerId="AD" clId="Web-{91021C8C-4090-4D46-A282-FF382C4EF614}" dt="2022-05-12T21:47:40.267" v="23"/>
          <ac:spMkLst>
            <pc:docMk/>
            <pc:sldMk cId="1964942243" sldId="2076137768"/>
            <ac:spMk id="3" creationId="{2944B901-6868-2DF7-5D02-DE78A5E22B5B}"/>
          </ac:spMkLst>
        </pc:spChg>
      </pc:sldChg>
      <pc:sldChg chg="addSp">
        <pc:chgData name="David Warner" userId="S::davidwarner@microsoft.com::51ffa14d-fdfd-4571-a787-ad4b3bb92711" providerId="AD" clId="Web-{91021C8C-4090-4D46-A282-FF382C4EF614}" dt="2022-05-12T21:47:30.611" v="15"/>
        <pc:sldMkLst>
          <pc:docMk/>
          <pc:sldMk cId="4001284136" sldId="2134805598"/>
        </pc:sldMkLst>
        <pc:spChg chg="add">
          <ac:chgData name="David Warner" userId="S::davidwarner@microsoft.com::51ffa14d-fdfd-4571-a787-ad4b3bb92711" providerId="AD" clId="Web-{91021C8C-4090-4D46-A282-FF382C4EF614}" dt="2022-05-12T21:47:30.611" v="15"/>
          <ac:spMkLst>
            <pc:docMk/>
            <pc:sldMk cId="4001284136" sldId="2134805598"/>
            <ac:spMk id="8" creationId="{E0F1E990-D54A-9DA7-9FF3-584BA43CBF90}"/>
          </ac:spMkLst>
        </pc:spChg>
      </pc:sldChg>
      <pc:sldChg chg="addSp">
        <pc:chgData name="David Warner" userId="S::davidwarner@microsoft.com::51ffa14d-fdfd-4571-a787-ad4b3bb92711" providerId="AD" clId="Web-{91021C8C-4090-4D46-A282-FF382C4EF614}" dt="2022-05-12T21:47:31.517" v="16"/>
        <pc:sldMkLst>
          <pc:docMk/>
          <pc:sldMk cId="1720789669" sldId="2134805606"/>
        </pc:sldMkLst>
        <pc:spChg chg="add">
          <ac:chgData name="David Warner" userId="S::davidwarner@microsoft.com::51ffa14d-fdfd-4571-a787-ad4b3bb92711" providerId="AD" clId="Web-{91021C8C-4090-4D46-A282-FF382C4EF614}" dt="2022-05-12T21:47:31.517" v="16"/>
          <ac:spMkLst>
            <pc:docMk/>
            <pc:sldMk cId="1720789669" sldId="2134805606"/>
            <ac:spMk id="4" creationId="{97B7A843-CF34-9AAE-6D6E-B45FD4C99AD6}"/>
          </ac:spMkLst>
        </pc:spChg>
      </pc:sldChg>
    </pc:docChg>
  </pc:docChgLst>
  <pc:docChgLst>
    <pc:chgData name="Vesa Juvonen" userId="c7243be1-99a3-4752-ab2a-0cf698cf8236" providerId="ADAL" clId="{2038C2C9-4161-42D5-99C0-9BCC57C9483E}"/>
    <pc:docChg chg="custSel delSld modSld modSection">
      <pc:chgData name="Vesa Juvonen" userId="c7243be1-99a3-4752-ab2a-0cf698cf8236" providerId="ADAL" clId="{2038C2C9-4161-42D5-99C0-9BCC57C9483E}" dt="2021-09-02T12:04:50.888" v="110" actId="20577"/>
      <pc:docMkLst>
        <pc:docMk/>
      </pc:docMkLst>
      <pc:sldChg chg="addSp modSp mod">
        <pc:chgData name="Vesa Juvonen" userId="c7243be1-99a3-4752-ab2a-0cf698cf8236" providerId="ADAL" clId="{2038C2C9-4161-42D5-99C0-9BCC57C9483E}" dt="2021-09-02T12:03:43.523" v="103" actId="207"/>
        <pc:sldMkLst>
          <pc:docMk/>
          <pc:sldMk cId="1903946924" sldId="2067"/>
        </pc:sldMkLst>
        <pc:spChg chg="add mod">
          <ac:chgData name="Vesa Juvonen" userId="c7243be1-99a3-4752-ab2a-0cf698cf8236" providerId="ADAL" clId="{2038C2C9-4161-42D5-99C0-9BCC57C9483E}" dt="2021-09-02T12:03:43.523" v="103" actId="207"/>
          <ac:spMkLst>
            <pc:docMk/>
            <pc:sldMk cId="1903946924" sldId="2067"/>
            <ac:spMk id="16" creationId="{3D1BBE0C-561F-4720-B867-EFFC6D4295F2}"/>
          </ac:spMkLst>
        </pc:spChg>
      </pc:sldChg>
      <pc:sldChg chg="addSp delSp mod">
        <pc:chgData name="Vesa Juvonen" userId="c7243be1-99a3-4752-ab2a-0cf698cf8236" providerId="ADAL" clId="{2038C2C9-4161-42D5-99C0-9BCC57C9483E}" dt="2021-08-30T19:22:32.255" v="10" actId="22"/>
        <pc:sldMkLst>
          <pc:docMk/>
          <pc:sldMk cId="1042411426" sldId="2076136275"/>
        </pc:sldMkLst>
        <pc:spChg chg="del">
          <ac:chgData name="Vesa Juvonen" userId="c7243be1-99a3-4752-ab2a-0cf698cf8236" providerId="ADAL" clId="{2038C2C9-4161-42D5-99C0-9BCC57C9483E}" dt="2021-08-30T19:22:31.938" v="9" actId="478"/>
          <ac:spMkLst>
            <pc:docMk/>
            <pc:sldMk cId="1042411426" sldId="2076136275"/>
            <ac:spMk id="3" creationId="{259F25C9-B64B-4AE2-A934-87D097D1A695}"/>
          </ac:spMkLst>
        </pc:spChg>
        <pc:spChg chg="add">
          <ac:chgData name="Vesa Juvonen" userId="c7243be1-99a3-4752-ab2a-0cf698cf8236" providerId="ADAL" clId="{2038C2C9-4161-42D5-99C0-9BCC57C9483E}" dt="2021-08-30T19:22:32.255" v="10" actId="22"/>
          <ac:spMkLst>
            <pc:docMk/>
            <pc:sldMk cId="1042411426" sldId="2076136275"/>
            <ac:spMk id="5" creationId="{FCD41BD9-01BD-4756-80FA-9270BE932C09}"/>
          </ac:spMkLst>
        </pc:spChg>
      </pc:sldChg>
      <pc:sldChg chg="addSp delSp mod">
        <pc:chgData name="Vesa Juvonen" userId="c7243be1-99a3-4752-ab2a-0cf698cf8236" providerId="ADAL" clId="{2038C2C9-4161-42D5-99C0-9BCC57C9483E}" dt="2021-08-30T19:22:23.894" v="6" actId="22"/>
        <pc:sldMkLst>
          <pc:docMk/>
          <pc:sldMk cId="2259967023" sldId="2076136379"/>
        </pc:sldMkLst>
        <pc:spChg chg="del">
          <ac:chgData name="Vesa Juvonen" userId="c7243be1-99a3-4752-ab2a-0cf698cf8236" providerId="ADAL" clId="{2038C2C9-4161-42D5-99C0-9BCC57C9483E}" dt="2021-08-30T19:22:23.601" v="5" actId="478"/>
          <ac:spMkLst>
            <pc:docMk/>
            <pc:sldMk cId="2259967023" sldId="2076136379"/>
            <ac:spMk id="3" creationId="{7DD1D2C8-AE63-4CA4-A025-5C8A47980080}"/>
          </ac:spMkLst>
        </pc:spChg>
        <pc:spChg chg="add">
          <ac:chgData name="Vesa Juvonen" userId="c7243be1-99a3-4752-ab2a-0cf698cf8236" providerId="ADAL" clId="{2038C2C9-4161-42D5-99C0-9BCC57C9483E}" dt="2021-08-30T19:22:23.894" v="6" actId="22"/>
          <ac:spMkLst>
            <pc:docMk/>
            <pc:sldMk cId="2259967023" sldId="2076136379"/>
            <ac:spMk id="4" creationId="{E982FBBC-B9B7-44AB-9F1F-B24CD0360EDD}"/>
          </ac:spMkLst>
        </pc:spChg>
      </pc:sldChg>
      <pc:sldChg chg="addSp delSp mod">
        <pc:chgData name="Vesa Juvonen" userId="c7243be1-99a3-4752-ab2a-0cf698cf8236" providerId="ADAL" clId="{2038C2C9-4161-42D5-99C0-9BCC57C9483E}" dt="2021-08-30T19:22:27.983" v="8" actId="22"/>
        <pc:sldMkLst>
          <pc:docMk/>
          <pc:sldMk cId="1884761934" sldId="2076136381"/>
        </pc:sldMkLst>
        <pc:spChg chg="del">
          <ac:chgData name="Vesa Juvonen" userId="c7243be1-99a3-4752-ab2a-0cf698cf8236" providerId="ADAL" clId="{2038C2C9-4161-42D5-99C0-9BCC57C9483E}" dt="2021-08-30T19:22:27.674" v="7" actId="478"/>
          <ac:spMkLst>
            <pc:docMk/>
            <pc:sldMk cId="1884761934" sldId="2076136381"/>
            <ac:spMk id="4" creationId="{6011C732-AB4E-4443-BB28-5DB486AE7436}"/>
          </ac:spMkLst>
        </pc:spChg>
        <pc:spChg chg="add">
          <ac:chgData name="Vesa Juvonen" userId="c7243be1-99a3-4752-ab2a-0cf698cf8236" providerId="ADAL" clId="{2038C2C9-4161-42D5-99C0-9BCC57C9483E}" dt="2021-08-30T19:22:27.983" v="8" actId="22"/>
          <ac:spMkLst>
            <pc:docMk/>
            <pc:sldMk cId="1884761934" sldId="2076136381"/>
            <ac:spMk id="19" creationId="{E29A04E8-4A14-4420-8600-25196A8BB461}"/>
          </ac:spMkLst>
        </pc:spChg>
      </pc:sldChg>
      <pc:sldChg chg="modSp mod">
        <pc:chgData name="Vesa Juvonen" userId="c7243be1-99a3-4752-ab2a-0cf698cf8236" providerId="ADAL" clId="{2038C2C9-4161-42D5-99C0-9BCC57C9483E}" dt="2021-08-30T19:22:18.540" v="4" actId="242"/>
        <pc:sldMkLst>
          <pc:docMk/>
          <pc:sldMk cId="357588276" sldId="2076136388"/>
        </pc:sldMkLst>
        <pc:spChg chg="mod">
          <ac:chgData name="Vesa Juvonen" userId="c7243be1-99a3-4752-ab2a-0cf698cf8236" providerId="ADAL" clId="{2038C2C9-4161-42D5-99C0-9BCC57C9483E}" dt="2021-08-30T19:22:18.540" v="4" actId="242"/>
          <ac:spMkLst>
            <pc:docMk/>
            <pc:sldMk cId="357588276" sldId="2076136388"/>
            <ac:spMk id="2" creationId="{486EBA88-9062-432E-B761-ED67DD8BD0D0}"/>
          </ac:spMkLst>
        </pc:spChg>
      </pc:sldChg>
      <pc:sldChg chg="addSp delSp mod">
        <pc:chgData name="Vesa Juvonen" userId="c7243be1-99a3-4752-ab2a-0cf698cf8236" providerId="ADAL" clId="{2038C2C9-4161-42D5-99C0-9BCC57C9483E}" dt="2021-08-30T19:22:36.215" v="12" actId="22"/>
        <pc:sldMkLst>
          <pc:docMk/>
          <pc:sldMk cId="4070501225" sldId="2076136392"/>
        </pc:sldMkLst>
        <pc:spChg chg="del">
          <ac:chgData name="Vesa Juvonen" userId="c7243be1-99a3-4752-ab2a-0cf698cf8236" providerId="ADAL" clId="{2038C2C9-4161-42D5-99C0-9BCC57C9483E}" dt="2021-08-30T19:22:35.938" v="11" actId="478"/>
          <ac:spMkLst>
            <pc:docMk/>
            <pc:sldMk cId="4070501225" sldId="2076136392"/>
            <ac:spMk id="2" creationId="{C4C2246D-E499-4843-8624-59BD67F33D2D}"/>
          </ac:spMkLst>
        </pc:spChg>
        <pc:spChg chg="add">
          <ac:chgData name="Vesa Juvonen" userId="c7243be1-99a3-4752-ab2a-0cf698cf8236" providerId="ADAL" clId="{2038C2C9-4161-42D5-99C0-9BCC57C9483E}" dt="2021-08-30T19:22:36.215" v="12" actId="22"/>
          <ac:spMkLst>
            <pc:docMk/>
            <pc:sldMk cId="4070501225" sldId="2076136392"/>
            <ac:spMk id="20" creationId="{16E22EB5-9F01-448A-B471-164AAD324F88}"/>
          </ac:spMkLst>
        </pc:spChg>
      </pc:sldChg>
      <pc:sldChg chg="del">
        <pc:chgData name="Vesa Juvonen" userId="c7243be1-99a3-4752-ab2a-0cf698cf8236" providerId="ADAL" clId="{2038C2C9-4161-42D5-99C0-9BCC57C9483E}" dt="2021-09-02T12:03:50.813" v="104" actId="47"/>
        <pc:sldMkLst>
          <pc:docMk/>
          <pc:sldMk cId="1799728944" sldId="2134805594"/>
        </pc:sldMkLst>
      </pc:sldChg>
      <pc:sldChg chg="addSp delSp mod">
        <pc:chgData name="Vesa Juvonen" userId="c7243be1-99a3-4752-ab2a-0cf698cf8236" providerId="ADAL" clId="{2038C2C9-4161-42D5-99C0-9BCC57C9483E}" dt="2021-08-30T19:22:40.427" v="14" actId="22"/>
        <pc:sldMkLst>
          <pc:docMk/>
          <pc:sldMk cId="1601799563" sldId="2134805597"/>
        </pc:sldMkLst>
        <pc:spChg chg="del">
          <ac:chgData name="Vesa Juvonen" userId="c7243be1-99a3-4752-ab2a-0cf698cf8236" providerId="ADAL" clId="{2038C2C9-4161-42D5-99C0-9BCC57C9483E}" dt="2021-08-30T19:22:39.891" v="13" actId="478"/>
          <ac:spMkLst>
            <pc:docMk/>
            <pc:sldMk cId="1601799563" sldId="2134805597"/>
            <ac:spMk id="4" creationId="{33A0486C-66F4-44C4-A603-B0297DE543A5}"/>
          </ac:spMkLst>
        </pc:spChg>
        <pc:spChg chg="add">
          <ac:chgData name="Vesa Juvonen" userId="c7243be1-99a3-4752-ab2a-0cf698cf8236" providerId="ADAL" clId="{2038C2C9-4161-42D5-99C0-9BCC57C9483E}" dt="2021-08-30T19:22:40.427" v="14" actId="22"/>
          <ac:spMkLst>
            <pc:docMk/>
            <pc:sldMk cId="1601799563" sldId="2134805597"/>
            <ac:spMk id="6" creationId="{97EA7267-A642-4A8A-B9CB-AF3AF4741042}"/>
          </ac:spMkLst>
        </pc:spChg>
      </pc:sldChg>
      <pc:sldChg chg="addSp delSp modSp mod">
        <pc:chgData name="Vesa Juvonen" userId="c7243be1-99a3-4752-ab2a-0cf698cf8236" providerId="ADAL" clId="{2038C2C9-4161-42D5-99C0-9BCC57C9483E}" dt="2021-08-30T19:22:47.210" v="17" actId="17032"/>
        <pc:sldMkLst>
          <pc:docMk/>
          <pc:sldMk cId="4001284136" sldId="2134805598"/>
        </pc:sldMkLst>
        <pc:spChg chg="del">
          <ac:chgData name="Vesa Juvonen" userId="c7243be1-99a3-4752-ab2a-0cf698cf8236" providerId="ADAL" clId="{2038C2C9-4161-42D5-99C0-9BCC57C9483E}" dt="2021-08-30T19:22:43.601" v="15" actId="478"/>
          <ac:spMkLst>
            <pc:docMk/>
            <pc:sldMk cId="4001284136" sldId="2134805598"/>
            <ac:spMk id="8" creationId="{63DE8186-0958-41E0-B75D-EE78AA85D199}"/>
          </ac:spMkLst>
        </pc:spChg>
        <pc:spChg chg="add mod">
          <ac:chgData name="Vesa Juvonen" userId="c7243be1-99a3-4752-ab2a-0cf698cf8236" providerId="ADAL" clId="{2038C2C9-4161-42D5-99C0-9BCC57C9483E}" dt="2021-08-30T19:22:47.210" v="17" actId="17032"/>
          <ac:spMkLst>
            <pc:docMk/>
            <pc:sldMk cId="4001284136" sldId="2134805598"/>
            <ac:spMk id="19" creationId="{C0F63698-ECE4-4223-969C-6F239A7F7E9E}"/>
          </ac:spMkLst>
        </pc:spChg>
      </pc:sldChg>
      <pc:sldChg chg="modSp mod">
        <pc:chgData name="Vesa Juvonen" userId="c7243be1-99a3-4752-ab2a-0cf698cf8236" providerId="ADAL" clId="{2038C2C9-4161-42D5-99C0-9BCC57C9483E}" dt="2021-09-02T12:04:50.888" v="110" actId="20577"/>
        <pc:sldMkLst>
          <pc:docMk/>
          <pc:sldMk cId="2775546260" sldId="2134805600"/>
        </pc:sldMkLst>
        <pc:spChg chg="mod">
          <ac:chgData name="Vesa Juvonen" userId="c7243be1-99a3-4752-ab2a-0cf698cf8236" providerId="ADAL" clId="{2038C2C9-4161-42D5-99C0-9BCC57C9483E}" dt="2021-09-02T12:04:50.888" v="110" actId="20577"/>
          <ac:spMkLst>
            <pc:docMk/>
            <pc:sldMk cId="2775546260" sldId="2134805600"/>
            <ac:spMk id="7" creationId="{6F939F32-4E37-4CA3-B710-00610E5E59D3}"/>
          </ac:spMkLst>
        </pc:spChg>
      </pc:sldChg>
    </pc:docChg>
  </pc:docChgLst>
  <pc:docChgLst>
    <pc:chgData name="David Warner" userId="S::david_dwarnerii.com#ext#@microsoft.onmicrosoft.com::acafcf14-4098-4a83-9425-e73571277a06" providerId="AD" clId="Web-{118C767F-6375-4A6D-99D9-B57E38F2A3A5}"/>
    <pc:docChg chg="modSld">
      <pc:chgData name="David Warner" userId="S::david_dwarnerii.com#ext#@microsoft.onmicrosoft.com::acafcf14-4098-4a83-9425-e73571277a06" providerId="AD" clId="Web-{118C767F-6375-4A6D-99D9-B57E38F2A3A5}" dt="2021-10-22T15:59:30.580" v="65"/>
      <pc:docMkLst>
        <pc:docMk/>
      </pc:docMkLst>
      <pc:sldChg chg="modSp">
        <pc:chgData name="David Warner" userId="S::david_dwarnerii.com#ext#@microsoft.onmicrosoft.com::acafcf14-4098-4a83-9425-e73571277a06" providerId="AD" clId="Web-{118C767F-6375-4A6D-99D9-B57E38F2A3A5}" dt="2021-10-22T15:57:48.496" v="19" actId="20577"/>
        <pc:sldMkLst>
          <pc:docMk/>
          <pc:sldMk cId="3158043784" sldId="2068"/>
        </pc:sldMkLst>
        <pc:spChg chg="mod">
          <ac:chgData name="David Warner" userId="S::david_dwarnerii.com#ext#@microsoft.onmicrosoft.com::acafcf14-4098-4a83-9425-e73571277a06" providerId="AD" clId="Web-{118C767F-6375-4A6D-99D9-B57E38F2A3A5}" dt="2021-10-22T15:57:48.496" v="19"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118C767F-6375-4A6D-99D9-B57E38F2A3A5}" dt="2021-10-22T15:57:11.041" v="0"/>
          <ac:picMkLst>
            <pc:docMk/>
            <pc:sldMk cId="3158043784" sldId="2068"/>
            <ac:picMk id="13" creationId="{1B31B441-1131-444C-BE2D-EF21552F9B9E}"/>
          </ac:picMkLst>
        </pc:picChg>
      </pc:sldChg>
      <pc:sldChg chg="modSp">
        <pc:chgData name="David Warner" userId="S::david_dwarnerii.com#ext#@microsoft.onmicrosoft.com::acafcf14-4098-4a83-9425-e73571277a06" providerId="AD" clId="Web-{118C767F-6375-4A6D-99D9-B57E38F2A3A5}" dt="2021-10-22T15:58:38.343" v="45" actId="1076"/>
        <pc:sldMkLst>
          <pc:docMk/>
          <pc:sldMk cId="1056590613" sldId="2076135999"/>
        </pc:sldMkLst>
        <pc:spChg chg="mod">
          <ac:chgData name="David Warner" userId="S::david_dwarnerii.com#ext#@microsoft.onmicrosoft.com::acafcf14-4098-4a83-9425-e73571277a06" providerId="AD" clId="Web-{118C767F-6375-4A6D-99D9-B57E38F2A3A5}" dt="2021-10-22T15:58:31.046" v="42"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118C767F-6375-4A6D-99D9-B57E38F2A3A5}" dt="2021-10-22T15:58:33.014" v="43" actId="1076"/>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118C767F-6375-4A6D-99D9-B57E38F2A3A5}" dt="2021-10-22T15:58:38.343" v="45" actId="1076"/>
          <ac:picMkLst>
            <pc:docMk/>
            <pc:sldMk cId="1056590613" sldId="2076135999"/>
            <ac:picMk id="7" creationId="{55B4F8E1-B540-4BC5-9C0F-E9D231263EB6}"/>
          </ac:picMkLst>
        </pc:picChg>
        <pc:picChg chg="mod">
          <ac:chgData name="David Warner" userId="S::david_dwarnerii.com#ext#@microsoft.onmicrosoft.com::acafcf14-4098-4a83-9425-e73571277a06" providerId="AD" clId="Web-{118C767F-6375-4A6D-99D9-B57E38F2A3A5}" dt="2021-10-22T15:58:38.327" v="44" actId="1076"/>
          <ac:picMkLst>
            <pc:docMk/>
            <pc:sldMk cId="1056590613" sldId="2076135999"/>
            <ac:picMk id="8" creationId="{B2235A1C-0725-48B1-84D0-50485370C043}"/>
          </ac:picMkLst>
        </pc:picChg>
      </pc:sldChg>
      <pc:sldChg chg="addSp">
        <pc:chgData name="David Warner" userId="S::david_dwarnerii.com#ext#@microsoft.onmicrosoft.com::acafcf14-4098-4a83-9425-e73571277a06" providerId="AD" clId="Web-{118C767F-6375-4A6D-99D9-B57E38F2A3A5}" dt="2021-10-22T15:59:16.673" v="58"/>
        <pc:sldMkLst>
          <pc:docMk/>
          <pc:sldMk cId="1042411426" sldId="2076136275"/>
        </pc:sldMkLst>
        <pc:spChg chg="add">
          <ac:chgData name="David Warner" userId="S::david_dwarnerii.com#ext#@microsoft.onmicrosoft.com::acafcf14-4098-4a83-9425-e73571277a06" providerId="AD" clId="Web-{118C767F-6375-4A6D-99D9-B57E38F2A3A5}" dt="2021-10-22T15:59:16.673" v="58"/>
          <ac:spMkLst>
            <pc:docMk/>
            <pc:sldMk cId="1042411426" sldId="2076136275"/>
            <ac:spMk id="3" creationId="{A87FCB9F-C906-464D-A93C-66F33F7C3216}"/>
          </ac:spMkLst>
        </pc:spChg>
      </pc:sldChg>
      <pc:sldChg chg="addSp">
        <pc:chgData name="David Warner" userId="S::david_dwarnerii.com#ext#@microsoft.onmicrosoft.com::acafcf14-4098-4a83-9425-e73571277a06" providerId="AD" clId="Web-{118C767F-6375-4A6D-99D9-B57E38F2A3A5}" dt="2021-10-22T15:59:20.236" v="60"/>
        <pc:sldMkLst>
          <pc:docMk/>
          <pc:sldMk cId="2259967023" sldId="2076136379"/>
        </pc:sldMkLst>
        <pc:spChg chg="add">
          <ac:chgData name="David Warner" userId="S::david_dwarnerii.com#ext#@microsoft.onmicrosoft.com::acafcf14-4098-4a83-9425-e73571277a06" providerId="AD" clId="Web-{118C767F-6375-4A6D-99D9-B57E38F2A3A5}" dt="2021-10-22T15:59:20.236" v="60"/>
          <ac:spMkLst>
            <pc:docMk/>
            <pc:sldMk cId="2259967023" sldId="2076136379"/>
            <ac:spMk id="3" creationId="{DE209243-8234-4419-B05B-2686B22E2CAD}"/>
          </ac:spMkLst>
        </pc:spChg>
      </pc:sldChg>
      <pc:sldChg chg="addSp">
        <pc:chgData name="David Warner" userId="S::david_dwarnerii.com#ext#@microsoft.onmicrosoft.com::acafcf14-4098-4a83-9425-e73571277a06" providerId="AD" clId="Web-{118C767F-6375-4A6D-99D9-B57E38F2A3A5}" dt="2021-10-22T15:59:18.892" v="59"/>
        <pc:sldMkLst>
          <pc:docMk/>
          <pc:sldMk cId="1884761934" sldId="2076136381"/>
        </pc:sldMkLst>
        <pc:spChg chg="add">
          <ac:chgData name="David Warner" userId="S::david_dwarnerii.com#ext#@microsoft.onmicrosoft.com::acafcf14-4098-4a83-9425-e73571277a06" providerId="AD" clId="Web-{118C767F-6375-4A6D-99D9-B57E38F2A3A5}" dt="2021-10-22T15:59:18.892" v="59"/>
          <ac:spMkLst>
            <pc:docMk/>
            <pc:sldMk cId="1884761934" sldId="2076136381"/>
            <ac:spMk id="4" creationId="{5DDF8093-305E-4DC6-8E6D-5C847DA6BADA}"/>
          </ac:spMkLst>
        </pc:spChg>
      </pc:sldChg>
      <pc:sldChg chg="addSp">
        <pc:chgData name="David Warner" userId="S::david_dwarnerii.com#ext#@microsoft.onmicrosoft.com::acafcf14-4098-4a83-9425-e73571277a06" providerId="AD" clId="Web-{118C767F-6375-4A6D-99D9-B57E38F2A3A5}" dt="2021-10-22T15:59:27.299" v="63"/>
        <pc:sldMkLst>
          <pc:docMk/>
          <pc:sldMk cId="357588276" sldId="2076136388"/>
        </pc:sldMkLst>
        <pc:spChg chg="add">
          <ac:chgData name="David Warner" userId="S::david_dwarnerii.com#ext#@microsoft.onmicrosoft.com::acafcf14-4098-4a83-9425-e73571277a06" providerId="AD" clId="Web-{118C767F-6375-4A6D-99D9-B57E38F2A3A5}" dt="2021-10-22T15:59:27.299" v="63"/>
          <ac:spMkLst>
            <pc:docMk/>
            <pc:sldMk cId="357588276" sldId="2076136388"/>
            <ac:spMk id="2" creationId="{4689E8B0-7D82-4C7F-AEFF-2EA9B2128292}"/>
          </ac:spMkLst>
        </pc:spChg>
      </pc:sldChg>
      <pc:sldChg chg="addSp delSp">
        <pc:chgData name="David Warner" userId="S::david_dwarnerii.com#ext#@microsoft.onmicrosoft.com::acafcf14-4098-4a83-9425-e73571277a06" providerId="AD" clId="Web-{118C767F-6375-4A6D-99D9-B57E38F2A3A5}" dt="2021-10-22T15:59:14.642" v="57"/>
        <pc:sldMkLst>
          <pc:docMk/>
          <pc:sldMk cId="4070501225" sldId="2076136392"/>
        </pc:sldMkLst>
        <pc:spChg chg="add del">
          <ac:chgData name="David Warner" userId="S::david_dwarnerii.com#ext#@microsoft.onmicrosoft.com::acafcf14-4098-4a83-9425-e73571277a06" providerId="AD" clId="Web-{118C767F-6375-4A6D-99D9-B57E38F2A3A5}" dt="2021-10-22T15:59:14.392" v="56"/>
          <ac:spMkLst>
            <pc:docMk/>
            <pc:sldMk cId="4070501225" sldId="2076136392"/>
            <ac:spMk id="2" creationId="{F61A6A33-9DA4-4337-A06D-1C0ED475BB92}"/>
          </ac:spMkLst>
        </pc:spChg>
        <pc:spChg chg="add">
          <ac:chgData name="David Warner" userId="S::david_dwarnerii.com#ext#@microsoft.onmicrosoft.com::acafcf14-4098-4a83-9425-e73571277a06" providerId="AD" clId="Web-{118C767F-6375-4A6D-99D9-B57E38F2A3A5}" dt="2021-10-22T15:59:14.642" v="57"/>
          <ac:spMkLst>
            <pc:docMk/>
            <pc:sldMk cId="4070501225" sldId="2076136392"/>
            <ac:spMk id="20" creationId="{80DCA952-5989-481A-B2CD-64A8C1A62F10}"/>
          </ac:spMkLst>
        </pc:spChg>
      </pc:sldChg>
      <pc:sldChg chg="addSp">
        <pc:chgData name="David Warner" userId="S::david_dwarnerii.com#ext#@microsoft.onmicrosoft.com::acafcf14-4098-4a83-9425-e73571277a06" providerId="AD" clId="Web-{118C767F-6375-4A6D-99D9-B57E38F2A3A5}" dt="2021-10-22T15:59:22.080" v="61"/>
        <pc:sldMkLst>
          <pc:docMk/>
          <pc:sldMk cId="2154649315" sldId="2076136395"/>
        </pc:sldMkLst>
        <pc:spChg chg="add">
          <ac:chgData name="David Warner" userId="S::david_dwarnerii.com#ext#@microsoft.onmicrosoft.com::acafcf14-4098-4a83-9425-e73571277a06" providerId="AD" clId="Web-{118C767F-6375-4A6D-99D9-B57E38F2A3A5}" dt="2021-10-22T15:59:22.080" v="61"/>
          <ac:spMkLst>
            <pc:docMk/>
            <pc:sldMk cId="2154649315" sldId="2076136395"/>
            <ac:spMk id="2" creationId="{9DD6C838-9730-4BAE-ADC9-C2E6C4384EA7}"/>
          </ac:spMkLst>
        </pc:spChg>
      </pc:sldChg>
      <pc:sldChg chg="addSp">
        <pc:chgData name="David Warner" userId="S::david_dwarnerii.com#ext#@microsoft.onmicrosoft.com::acafcf14-4098-4a83-9425-e73571277a06" providerId="AD" clId="Web-{118C767F-6375-4A6D-99D9-B57E38F2A3A5}" dt="2021-10-22T15:59:29.205" v="64"/>
        <pc:sldMkLst>
          <pc:docMk/>
          <pc:sldMk cId="1374769157" sldId="2076137639"/>
        </pc:sldMkLst>
        <pc:spChg chg="add">
          <ac:chgData name="David Warner" userId="S::david_dwarnerii.com#ext#@microsoft.onmicrosoft.com::acafcf14-4098-4a83-9425-e73571277a06" providerId="AD" clId="Web-{118C767F-6375-4A6D-99D9-B57E38F2A3A5}" dt="2021-10-22T15:59:29.205" v="64"/>
          <ac:spMkLst>
            <pc:docMk/>
            <pc:sldMk cId="1374769157" sldId="2076137639"/>
            <ac:spMk id="2" creationId="{48C6DC6F-66C5-487E-A7CF-8755ADEF6765}"/>
          </ac:spMkLst>
        </pc:spChg>
      </pc:sldChg>
      <pc:sldChg chg="addSp">
        <pc:chgData name="David Warner" userId="S::david_dwarnerii.com#ext#@microsoft.onmicrosoft.com::acafcf14-4098-4a83-9425-e73571277a06" providerId="AD" clId="Web-{118C767F-6375-4A6D-99D9-B57E38F2A3A5}" dt="2021-10-22T15:59:24.908" v="62"/>
        <pc:sldMkLst>
          <pc:docMk/>
          <pc:sldMk cId="3822868169" sldId="2076137709"/>
        </pc:sldMkLst>
        <pc:spChg chg="add">
          <ac:chgData name="David Warner" userId="S::david_dwarnerii.com#ext#@microsoft.onmicrosoft.com::acafcf14-4098-4a83-9425-e73571277a06" providerId="AD" clId="Web-{118C767F-6375-4A6D-99D9-B57E38F2A3A5}" dt="2021-10-22T15:59:24.908" v="62"/>
          <ac:spMkLst>
            <pc:docMk/>
            <pc:sldMk cId="3822868169" sldId="2076137709"/>
            <ac:spMk id="11" creationId="{F4D1D8F2-463C-439E-A674-E1EF26A301FB}"/>
          </ac:spMkLst>
        </pc:spChg>
      </pc:sldChg>
      <pc:sldChg chg="addSp">
        <pc:chgData name="David Warner" userId="S::david_dwarnerii.com#ext#@microsoft.onmicrosoft.com::acafcf14-4098-4a83-9425-e73571277a06" providerId="AD" clId="Web-{118C767F-6375-4A6D-99D9-B57E38F2A3A5}" dt="2021-10-22T15:59:30.580" v="65"/>
        <pc:sldMkLst>
          <pc:docMk/>
          <pc:sldMk cId="2279054919" sldId="2076137720"/>
        </pc:sldMkLst>
        <pc:spChg chg="add">
          <ac:chgData name="David Warner" userId="S::david_dwarnerii.com#ext#@microsoft.onmicrosoft.com::acafcf14-4098-4a83-9425-e73571277a06" providerId="AD" clId="Web-{118C767F-6375-4A6D-99D9-B57E38F2A3A5}" dt="2021-10-22T15:59:30.580" v="65"/>
          <ac:spMkLst>
            <pc:docMk/>
            <pc:sldMk cId="2279054919" sldId="2076137720"/>
            <ac:spMk id="2" creationId="{38B3E4AF-4A14-4F8D-920E-EE5CEB1E99C2}"/>
          </ac:spMkLst>
        </pc:spChg>
      </pc:sldChg>
      <pc:sldChg chg="addSp modSp">
        <pc:chgData name="David Warner" userId="S::david_dwarnerii.com#ext#@microsoft.onmicrosoft.com::acafcf14-4098-4a83-9425-e73571277a06" providerId="AD" clId="Web-{118C767F-6375-4A6D-99D9-B57E38F2A3A5}" dt="2021-10-22T15:59:09.157" v="55"/>
        <pc:sldMkLst>
          <pc:docMk/>
          <pc:sldMk cId="1601799563" sldId="2134805597"/>
        </pc:sldMkLst>
        <pc:spChg chg="add mod">
          <ac:chgData name="David Warner" userId="S::david_dwarnerii.com#ext#@microsoft.onmicrosoft.com::acafcf14-4098-4a83-9425-e73571277a06" providerId="AD" clId="Web-{118C767F-6375-4A6D-99D9-B57E38F2A3A5}" dt="2021-10-22T15:59:09.157" v="55"/>
          <ac:spMkLst>
            <pc:docMk/>
            <pc:sldMk cId="1601799563" sldId="2134805597"/>
            <ac:spMk id="6" creationId="{FD1532A3-A85E-4D92-9016-DE2E170B47DC}"/>
          </ac:spMkLst>
        </pc:spChg>
      </pc:sldChg>
      <pc:sldChg chg="addSp modSp">
        <pc:chgData name="David Warner" userId="S::david_dwarnerii.com#ext#@microsoft.onmicrosoft.com::acafcf14-4098-4a83-9425-e73571277a06" providerId="AD" clId="Web-{118C767F-6375-4A6D-99D9-B57E38F2A3A5}" dt="2021-10-22T15:59:01.985" v="52" actId="1076"/>
        <pc:sldMkLst>
          <pc:docMk/>
          <pc:sldMk cId="2225302410" sldId="2134805599"/>
        </pc:sldMkLst>
        <pc:spChg chg="add mod">
          <ac:chgData name="David Warner" userId="S::david_dwarnerii.com#ext#@microsoft.onmicrosoft.com::acafcf14-4098-4a83-9425-e73571277a06" providerId="AD" clId="Web-{118C767F-6375-4A6D-99D9-B57E38F2A3A5}" dt="2021-10-22T15:59:01.985" v="52" actId="1076"/>
          <ac:spMkLst>
            <pc:docMk/>
            <pc:sldMk cId="2225302410" sldId="2134805599"/>
            <ac:spMk id="4" creationId="{C1BFF92C-4CCC-47C2-BE6F-0306F77E8C14}"/>
          </ac:spMkLst>
        </pc:spChg>
      </pc:sldChg>
    </pc:docChg>
  </pc:docChgLst>
  <pc:docChgLst>
    <pc:chgData name="Wictor Wilén" userId="c70b8edd-f3ba-4e44-94a1-9cab9cee53de" providerId="ADAL" clId="{3318DE86-A869-4EF0-B847-D35CB97E9567}"/>
    <pc:docChg chg="undo custSel modSld">
      <pc:chgData name="Wictor Wilén" userId="c70b8edd-f3ba-4e44-94a1-9cab9cee53de" providerId="ADAL" clId="{3318DE86-A869-4EF0-B847-D35CB97E9567}" dt="2021-12-09T09:10:37.675" v="154" actId="20577"/>
      <pc:docMkLst>
        <pc:docMk/>
      </pc:docMkLst>
      <pc:sldChg chg="addSp delSp modSp mod">
        <pc:chgData name="Wictor Wilén" userId="c70b8edd-f3ba-4e44-94a1-9cab9cee53de" providerId="ADAL" clId="{3318DE86-A869-4EF0-B847-D35CB97E9567}" dt="2021-12-09T09:10:37.675" v="154" actId="20577"/>
        <pc:sldMkLst>
          <pc:docMk/>
          <pc:sldMk cId="1042411426" sldId="2076136275"/>
        </pc:sldMkLst>
        <pc:spChg chg="del">
          <ac:chgData name="Wictor Wilén" userId="c70b8edd-f3ba-4e44-94a1-9cab9cee53de" providerId="ADAL" clId="{3318DE86-A869-4EF0-B847-D35CB97E9567}" dt="2021-12-09T09:02:34.949" v="3" actId="478"/>
          <ac:spMkLst>
            <pc:docMk/>
            <pc:sldMk cId="1042411426" sldId="2076136275"/>
            <ac:spMk id="3" creationId="{A1FA7C6F-1BB1-49BC-955A-D2F215C53CF9}"/>
          </ac:spMkLst>
        </pc:spChg>
        <pc:spChg chg="mod">
          <ac:chgData name="Wictor Wilén" userId="c70b8edd-f3ba-4e44-94a1-9cab9cee53de" providerId="ADAL" clId="{3318DE86-A869-4EF0-B847-D35CB97E9567}" dt="2021-12-09T09:05:31.889" v="15" actId="1076"/>
          <ac:spMkLst>
            <pc:docMk/>
            <pc:sldMk cId="1042411426" sldId="2076136275"/>
            <ac:spMk id="30" creationId="{93A90230-15CD-41D7-B6A8-64A4A72B6B73}"/>
          </ac:spMkLst>
        </pc:spChg>
        <pc:spChg chg="add mod">
          <ac:chgData name="Wictor Wilén" userId="c70b8edd-f3ba-4e44-94a1-9cab9cee53de" providerId="ADAL" clId="{3318DE86-A869-4EF0-B847-D35CB97E9567}" dt="2021-12-09T09:08:14.124" v="65" actId="14861"/>
          <ac:spMkLst>
            <pc:docMk/>
            <pc:sldMk cId="1042411426" sldId="2076136275"/>
            <ac:spMk id="32" creationId="{0720C23C-3444-4F63-A5AB-EBA7DC8B91CF}"/>
          </ac:spMkLst>
        </pc:spChg>
        <pc:spChg chg="add mod">
          <ac:chgData name="Wictor Wilén" userId="c70b8edd-f3ba-4e44-94a1-9cab9cee53de" providerId="ADAL" clId="{3318DE86-A869-4EF0-B847-D35CB97E9567}" dt="2021-12-09T09:10:37.675" v="154" actId="20577"/>
          <ac:spMkLst>
            <pc:docMk/>
            <pc:sldMk cId="1042411426" sldId="2076136275"/>
            <ac:spMk id="34" creationId="{9CC859BA-EAD0-4A74-BF17-60315F1EC65F}"/>
          </ac:spMkLst>
        </pc:spChg>
        <pc:picChg chg="del">
          <ac:chgData name="Wictor Wilén" userId="c70b8edd-f3ba-4e44-94a1-9cab9cee53de" providerId="ADAL" clId="{3318DE86-A869-4EF0-B847-D35CB97E9567}" dt="2021-12-09T09:03:21.875" v="4" actId="478"/>
          <ac:picMkLst>
            <pc:docMk/>
            <pc:sldMk cId="1042411426" sldId="2076136275"/>
            <ac:picMk id="5" creationId="{ADDECACA-262B-499A-9030-C5179623120E}"/>
          </ac:picMkLst>
        </pc:picChg>
        <pc:picChg chg="del">
          <ac:chgData name="Wictor Wilén" userId="c70b8edd-f3ba-4e44-94a1-9cab9cee53de" providerId="ADAL" clId="{3318DE86-A869-4EF0-B847-D35CB97E9567}" dt="2021-12-09T09:02:29.129" v="0" actId="478"/>
          <ac:picMkLst>
            <pc:docMk/>
            <pc:sldMk cId="1042411426" sldId="2076136275"/>
            <ac:picMk id="20" creationId="{0BA2A08D-0929-4676-8068-78E360ADD65C}"/>
          </ac:picMkLst>
        </pc:picChg>
        <pc:picChg chg="add mod">
          <ac:chgData name="Wictor Wilén" userId="c70b8edd-f3ba-4e44-94a1-9cab9cee53de" providerId="ADAL" clId="{3318DE86-A869-4EF0-B847-D35CB97E9567}" dt="2021-12-09T09:02:32.232" v="2" actId="1076"/>
          <ac:picMkLst>
            <pc:docMk/>
            <pc:sldMk cId="1042411426" sldId="2076136275"/>
            <ac:picMk id="21" creationId="{126715A9-F4EA-4AF4-94B9-738EB026B5AE}"/>
          </ac:picMkLst>
        </pc:picChg>
        <pc:picChg chg="add mod">
          <ac:chgData name="Wictor Wilén" userId="c70b8edd-f3ba-4e44-94a1-9cab9cee53de" providerId="ADAL" clId="{3318DE86-A869-4EF0-B847-D35CB97E9567}" dt="2021-12-09T09:05:27.824" v="12" actId="1076"/>
          <ac:picMkLst>
            <pc:docMk/>
            <pc:sldMk cId="1042411426" sldId="2076136275"/>
            <ac:picMk id="23" creationId="{3DCF1700-D6C6-4694-8EDC-7B60DD77BD7E}"/>
          </ac:picMkLst>
        </pc:picChg>
        <pc:picChg chg="add mod">
          <ac:chgData name="Wictor Wilén" userId="c70b8edd-f3ba-4e44-94a1-9cab9cee53de" providerId="ADAL" clId="{3318DE86-A869-4EF0-B847-D35CB97E9567}" dt="2021-12-09T09:05:36.196" v="17" actId="1440"/>
          <ac:picMkLst>
            <pc:docMk/>
            <pc:sldMk cId="1042411426" sldId="2076136275"/>
            <ac:picMk id="25" creationId="{ED67F532-AD45-452E-B9EA-F61DAEAE8EC3}"/>
          </ac:picMkLst>
        </pc:picChg>
        <pc:picChg chg="add del">
          <ac:chgData name="Wictor Wilén" userId="c70b8edd-f3ba-4e44-94a1-9cab9cee53de" providerId="ADAL" clId="{3318DE86-A869-4EF0-B847-D35CB97E9567}" dt="2021-12-09T09:06:42.857" v="19" actId="22"/>
          <ac:picMkLst>
            <pc:docMk/>
            <pc:sldMk cId="1042411426" sldId="2076136275"/>
            <ac:picMk id="26" creationId="{61013E83-6CCC-4ACB-A3AF-555E199D8DED}"/>
          </ac:picMkLst>
        </pc:picChg>
        <pc:picChg chg="add mod">
          <ac:chgData name="Wictor Wilén" userId="c70b8edd-f3ba-4e44-94a1-9cab9cee53de" providerId="ADAL" clId="{3318DE86-A869-4EF0-B847-D35CB97E9567}" dt="2021-12-09T09:07:04.551" v="24" actId="1440"/>
          <ac:picMkLst>
            <pc:docMk/>
            <pc:sldMk cId="1042411426" sldId="2076136275"/>
            <ac:picMk id="31" creationId="{D3E8E8BE-6939-4AAA-AB1A-8814BCA54391}"/>
          </ac:picMkLst>
        </pc:picChg>
      </pc:sldChg>
    </pc:docChg>
  </pc:docChgLst>
  <pc:docChgLst>
    <pc:chgData name="David Warner" userId="S::david_dwarnerii.com#ext#@microsoft.onmicrosoft.com::acafcf14-4098-4a83-9425-e73571277a06" providerId="AD" clId="Web-{00BBA3A6-7CCD-45A2-BA40-AAA97396BECD}"/>
    <pc:docChg chg="addSld delSld modSld modSection">
      <pc:chgData name="David Warner" userId="S::david_dwarnerii.com#ext#@microsoft.onmicrosoft.com::acafcf14-4098-4a83-9425-e73571277a06" providerId="AD" clId="Web-{00BBA3A6-7CCD-45A2-BA40-AAA97396BECD}" dt="2021-10-26T21:59:26.837" v="33" actId="1076"/>
      <pc:docMkLst>
        <pc:docMk/>
      </pc:docMkLst>
      <pc:sldChg chg="addSp delSp modSp">
        <pc:chgData name="David Warner" userId="S::david_dwarnerii.com#ext#@microsoft.onmicrosoft.com::acafcf14-4098-4a83-9425-e73571277a06" providerId="AD" clId="Web-{00BBA3A6-7CCD-45A2-BA40-AAA97396BECD}" dt="2021-10-26T21:59:26.837" v="33" actId="1076"/>
        <pc:sldMkLst>
          <pc:docMk/>
          <pc:sldMk cId="357588276" sldId="2076136388"/>
        </pc:sldMkLst>
        <pc:spChg chg="del">
          <ac:chgData name="David Warner" userId="S::david_dwarnerii.com#ext#@microsoft.onmicrosoft.com::acafcf14-4098-4a83-9425-e73571277a06" providerId="AD" clId="Web-{00BBA3A6-7CCD-45A2-BA40-AAA97396BECD}" dt="2021-10-26T21:54:05.692" v="0"/>
          <ac:spMkLst>
            <pc:docMk/>
            <pc:sldMk cId="357588276" sldId="2076136388"/>
            <ac:spMk id="2" creationId="{4689E8B0-7D82-4C7F-AEFF-2EA9B2128292}"/>
          </ac:spMkLst>
        </pc:spChg>
        <pc:spChg chg="mod">
          <ac:chgData name="David Warner" userId="S::david_dwarnerii.com#ext#@microsoft.onmicrosoft.com::acafcf14-4098-4a83-9425-e73571277a06" providerId="AD" clId="Web-{00BBA3A6-7CCD-45A2-BA40-AAA97396BECD}" dt="2021-10-26T21:59:26.837" v="33" actId="1076"/>
          <ac:spMkLst>
            <pc:docMk/>
            <pc:sldMk cId="357588276" sldId="2076136388"/>
            <ac:spMk id="13" creationId="{B8CC793B-C9E8-407C-A4A0-87D6E5167077}"/>
          </ac:spMkLst>
        </pc:spChg>
        <pc:picChg chg="del">
          <ac:chgData name="David Warner" userId="S::david_dwarnerii.com#ext#@microsoft.onmicrosoft.com::acafcf14-4098-4a83-9425-e73571277a06" providerId="AD" clId="Web-{00BBA3A6-7CCD-45A2-BA40-AAA97396BECD}" dt="2021-10-26T21:54:24.568" v="1"/>
          <ac:picMkLst>
            <pc:docMk/>
            <pc:sldMk cId="357588276" sldId="2076136388"/>
            <ac:picMk id="3" creationId="{53CD7119-AD44-49B6-A96C-A8FB1A7E54EE}"/>
          </ac:picMkLst>
        </pc:picChg>
        <pc:picChg chg="add mod modCrop">
          <ac:chgData name="David Warner" userId="S::david_dwarnerii.com#ext#@microsoft.onmicrosoft.com::acafcf14-4098-4a83-9425-e73571277a06" providerId="AD" clId="Web-{00BBA3A6-7CCD-45A2-BA40-AAA97396BECD}" dt="2021-10-26T21:55:29.947" v="6"/>
          <ac:picMkLst>
            <pc:docMk/>
            <pc:sldMk cId="357588276" sldId="2076136388"/>
            <ac:picMk id="4" creationId="{5997A42E-0D3A-4957-8998-21720458ADE7}"/>
          </ac:picMkLst>
        </pc:picChg>
      </pc:sldChg>
      <pc:sldChg chg="del">
        <pc:chgData name="David Warner" userId="S::david_dwarnerii.com#ext#@microsoft.onmicrosoft.com::acafcf14-4098-4a83-9425-e73571277a06" providerId="AD" clId="Web-{00BBA3A6-7CCD-45A2-BA40-AAA97396BECD}" dt="2021-10-26T21:58:33.553" v="8"/>
        <pc:sldMkLst>
          <pc:docMk/>
          <pc:sldMk cId="3385515967" sldId="2134805602"/>
        </pc:sldMkLst>
      </pc:sldChg>
      <pc:sldChg chg="add">
        <pc:chgData name="David Warner" userId="S::david_dwarnerii.com#ext#@microsoft.onmicrosoft.com::acafcf14-4098-4a83-9425-e73571277a06" providerId="AD" clId="Web-{00BBA3A6-7CCD-45A2-BA40-AAA97396BECD}" dt="2021-10-26T21:58:29.787" v="7"/>
        <pc:sldMkLst>
          <pc:docMk/>
          <pc:sldMk cId="958020690" sldId="2134805603"/>
        </pc:sldMkLst>
      </pc:sldChg>
    </pc:docChg>
  </pc:docChgLst>
  <pc:docChgLst>
    <pc:chgData name="Wictor Wilén" userId="c70b8edd-f3ba-4e44-94a1-9cab9cee53de" providerId="ADAL" clId="{7BCDD9DD-1EB1-42B3-BE72-C241B0F03A36}"/>
    <pc:docChg chg="undo custSel modSld">
      <pc:chgData name="Wictor Wilén" userId="c70b8edd-f3ba-4e44-94a1-9cab9cee53de" providerId="ADAL" clId="{7BCDD9DD-1EB1-42B3-BE72-C241B0F03A36}" dt="2021-10-14T11:09:31.072" v="234" actId="1076"/>
      <pc:docMkLst>
        <pc:docMk/>
      </pc:docMkLst>
      <pc:sldChg chg="addSp delSp modSp mod">
        <pc:chgData name="Wictor Wilén" userId="c70b8edd-f3ba-4e44-94a1-9cab9cee53de" providerId="ADAL" clId="{7BCDD9DD-1EB1-42B3-BE72-C241B0F03A36}" dt="2021-10-14T11:09:31.072" v="234" actId="1076"/>
        <pc:sldMkLst>
          <pc:docMk/>
          <pc:sldMk cId="1042411426" sldId="2076136275"/>
        </pc:sldMkLst>
        <pc:spChg chg="del">
          <ac:chgData name="Wictor Wilén" userId="c70b8edd-f3ba-4e44-94a1-9cab9cee53de" providerId="ADAL" clId="{7BCDD9DD-1EB1-42B3-BE72-C241B0F03A36}" dt="2021-10-14T11:00:43.457" v="0" actId="478"/>
          <ac:spMkLst>
            <pc:docMk/>
            <pc:sldMk cId="1042411426" sldId="2076136275"/>
            <ac:spMk id="26" creationId="{AB2436E6-3FF3-4E32-AA72-CC7D48885FC4}"/>
          </ac:spMkLst>
        </pc:spChg>
        <pc:spChg chg="add mod">
          <ac:chgData name="Wictor Wilén" userId="c70b8edd-f3ba-4e44-94a1-9cab9cee53de" providerId="ADAL" clId="{7BCDD9DD-1EB1-42B3-BE72-C241B0F03A36}" dt="2021-10-14T11:09:16.092" v="232" actId="1076"/>
          <ac:spMkLst>
            <pc:docMk/>
            <pc:sldMk cId="1042411426" sldId="2076136275"/>
            <ac:spMk id="33" creationId="{4FA71F40-06FE-4468-9DD9-86FD8EC98EE9}"/>
          </ac:spMkLst>
        </pc:spChg>
        <pc:spChg chg="mod">
          <ac:chgData name="Wictor Wilén" userId="c70b8edd-f3ba-4e44-94a1-9cab9cee53de" providerId="ADAL" clId="{7BCDD9DD-1EB1-42B3-BE72-C241B0F03A36}" dt="2021-10-14T11:03:36.786" v="174" actId="20577"/>
          <ac:spMkLst>
            <pc:docMk/>
            <pc:sldMk cId="1042411426" sldId="2076136275"/>
            <ac:spMk id="70" creationId="{174F958A-FBA1-4F60-AFAD-ABB7FE94DD87}"/>
          </ac:spMkLst>
        </pc:spChg>
        <pc:grpChg chg="add mod">
          <ac:chgData name="Wictor Wilén" userId="c70b8edd-f3ba-4e44-94a1-9cab9cee53de" providerId="ADAL" clId="{7BCDD9DD-1EB1-42B3-BE72-C241B0F03A36}" dt="2021-10-14T11:09:31.072" v="234" actId="1076"/>
          <ac:grpSpMkLst>
            <pc:docMk/>
            <pc:sldMk cId="1042411426" sldId="2076136275"/>
            <ac:grpSpMk id="34" creationId="{6EA4FB5B-27C4-479D-A660-DEC15AA97AA6}"/>
          </ac:grpSpMkLst>
        </pc:grpChg>
        <pc:picChg chg="add del mod">
          <ac:chgData name="Wictor Wilén" userId="c70b8edd-f3ba-4e44-94a1-9cab9cee53de" providerId="ADAL" clId="{7BCDD9DD-1EB1-42B3-BE72-C241B0F03A36}" dt="2021-10-14T11:06:02.812" v="179" actId="478"/>
          <ac:picMkLst>
            <pc:docMk/>
            <pc:sldMk cId="1042411426" sldId="2076136275"/>
            <ac:picMk id="4" creationId="{2F345F4F-CF22-406F-B5B6-522FD7DFED39}"/>
          </ac:picMkLst>
        </pc:picChg>
        <pc:picChg chg="del">
          <ac:chgData name="Wictor Wilén" userId="c70b8edd-f3ba-4e44-94a1-9cab9cee53de" providerId="ADAL" clId="{7BCDD9DD-1EB1-42B3-BE72-C241B0F03A36}" dt="2021-10-14T11:04:19.452" v="175" actId="478"/>
          <ac:picMkLst>
            <pc:docMk/>
            <pc:sldMk cId="1042411426" sldId="2076136275"/>
            <ac:picMk id="5" creationId="{6ADC28F2-FC24-4313-AA32-3874619C38B4}"/>
          </ac:picMkLst>
        </pc:picChg>
        <pc:picChg chg="del">
          <ac:chgData name="Wictor Wilén" userId="c70b8edd-f3ba-4e44-94a1-9cab9cee53de" providerId="ADAL" clId="{7BCDD9DD-1EB1-42B3-BE72-C241B0F03A36}" dt="2021-10-14T11:06:04.809" v="180" actId="478"/>
          <ac:picMkLst>
            <pc:docMk/>
            <pc:sldMk cId="1042411426" sldId="2076136275"/>
            <ac:picMk id="19" creationId="{A735F461-6D6E-49D1-A9EA-A411A1F8F02E}"/>
          </ac:picMkLst>
        </pc:picChg>
        <pc:picChg chg="add del mod">
          <ac:chgData name="Wictor Wilén" userId="c70b8edd-f3ba-4e44-94a1-9cab9cee53de" providerId="ADAL" clId="{7BCDD9DD-1EB1-42B3-BE72-C241B0F03A36}" dt="2021-10-14T11:06:23.954" v="187" actId="478"/>
          <ac:picMkLst>
            <pc:docMk/>
            <pc:sldMk cId="1042411426" sldId="2076136275"/>
            <ac:picMk id="21" creationId="{3BE131B2-F7CB-4482-80AC-6CFE0D12C946}"/>
          </ac:picMkLst>
        </pc:picChg>
        <pc:picChg chg="add mod">
          <ac:chgData name="Wictor Wilén" userId="c70b8edd-f3ba-4e44-94a1-9cab9cee53de" providerId="ADAL" clId="{7BCDD9DD-1EB1-42B3-BE72-C241B0F03A36}" dt="2021-10-14T11:06:51.246" v="193" actId="108"/>
          <ac:picMkLst>
            <pc:docMk/>
            <pc:sldMk cId="1042411426" sldId="2076136275"/>
            <ac:picMk id="24" creationId="{F76D707E-0AA3-4FDB-8D72-7AA8CE6C2956}"/>
          </ac:picMkLst>
        </pc:picChg>
        <pc:picChg chg="add mod">
          <ac:chgData name="Wictor Wilén" userId="c70b8edd-f3ba-4e44-94a1-9cab9cee53de" providerId="ADAL" clId="{7BCDD9DD-1EB1-42B3-BE72-C241B0F03A36}" dt="2021-10-14T11:08:45.452" v="202" actId="1076"/>
          <ac:picMkLst>
            <pc:docMk/>
            <pc:sldMk cId="1042411426" sldId="2076136275"/>
            <ac:picMk id="27" creationId="{246A7225-D476-4C70-AB52-B4DCC80569B5}"/>
          </ac:picMkLst>
        </pc:picChg>
        <pc:picChg chg="add del">
          <ac:chgData name="Wictor Wilén" userId="c70b8edd-f3ba-4e44-94a1-9cab9cee53de" providerId="ADAL" clId="{7BCDD9DD-1EB1-42B3-BE72-C241B0F03A36}" dt="2021-10-14T11:08:53.223" v="204" actId="22"/>
          <ac:picMkLst>
            <pc:docMk/>
            <pc:sldMk cId="1042411426" sldId="2076136275"/>
            <ac:picMk id="32" creationId="{64B40EB6-C6D2-4428-9D0D-E3579C92F0FA}"/>
          </ac:picMkLst>
        </pc:picChg>
      </pc:sldChg>
    </pc:docChg>
  </pc:docChgLst>
  <pc:docChgLst>
    <pc:chgData name="Wictor Wilén" userId="c70b8edd-f3ba-4e44-94a1-9cab9cee53de" providerId="ADAL" clId="{C655D13B-FA2E-4210-9D4B-0303F8E6982F}"/>
    <pc:docChg chg="undo redo custSel modSld">
      <pc:chgData name="Wictor Wilén" userId="c70b8edd-f3ba-4e44-94a1-9cab9cee53de" providerId="ADAL" clId="{C655D13B-FA2E-4210-9D4B-0303F8E6982F}" dt="2021-09-16T09:35:46.674" v="431" actId="166"/>
      <pc:docMkLst>
        <pc:docMk/>
      </pc:docMkLst>
      <pc:sldChg chg="addSp delSp modSp mod">
        <pc:chgData name="Wictor Wilén" userId="c70b8edd-f3ba-4e44-94a1-9cab9cee53de" providerId="ADAL" clId="{C655D13B-FA2E-4210-9D4B-0303F8E6982F}" dt="2021-09-16T09:35:46.674" v="431" actId="166"/>
        <pc:sldMkLst>
          <pc:docMk/>
          <pc:sldMk cId="1042411426" sldId="2076136275"/>
        </pc:sldMkLst>
        <pc:spChg chg="del">
          <ac:chgData name="Wictor Wilén" userId="c70b8edd-f3ba-4e44-94a1-9cab9cee53de" providerId="ADAL" clId="{C655D13B-FA2E-4210-9D4B-0303F8E6982F}" dt="2021-09-16T09:22:13.374" v="0" actId="478"/>
          <ac:spMkLst>
            <pc:docMk/>
            <pc:sldMk cId="1042411426" sldId="2076136275"/>
            <ac:spMk id="3" creationId="{B6F61665-B9E8-4D0F-832F-83A37C324E1A}"/>
          </ac:spMkLst>
        </pc:spChg>
        <pc:spChg chg="mod">
          <ac:chgData name="Wictor Wilén" userId="c70b8edd-f3ba-4e44-94a1-9cab9cee53de" providerId="ADAL" clId="{C655D13B-FA2E-4210-9D4B-0303F8E6982F}" dt="2021-09-16T09:33:08.317" v="388" actId="404"/>
          <ac:spMkLst>
            <pc:docMk/>
            <pc:sldMk cId="1042411426" sldId="2076136275"/>
            <ac:spMk id="30" creationId="{93A90230-15CD-41D7-B6A8-64A4A72B6B73}"/>
          </ac:spMkLst>
        </pc:spChg>
        <pc:spChg chg="mod">
          <ac:chgData name="Wictor Wilén" userId="c70b8edd-f3ba-4e44-94a1-9cab9cee53de" providerId="ADAL" clId="{C655D13B-FA2E-4210-9D4B-0303F8E6982F}" dt="2021-09-16T09:33:57.320" v="420" actId="113"/>
          <ac:spMkLst>
            <pc:docMk/>
            <pc:sldMk cId="1042411426" sldId="2076136275"/>
            <ac:spMk id="70" creationId="{174F958A-FBA1-4F60-AFAD-ABB7FE94DD87}"/>
          </ac:spMkLst>
        </pc:spChg>
        <pc:spChg chg="mod">
          <ac:chgData name="Wictor Wilén" userId="c70b8edd-f3ba-4e44-94a1-9cab9cee53de" providerId="ADAL" clId="{C655D13B-FA2E-4210-9D4B-0303F8E6982F}" dt="2021-09-16T09:33:11.588" v="389" actId="404"/>
          <ac:spMkLst>
            <pc:docMk/>
            <pc:sldMk cId="1042411426" sldId="2076136275"/>
            <ac:spMk id="72" creationId="{9766CF88-1F07-4F26-9B23-FC9D4C5F9C09}"/>
          </ac:spMkLst>
        </pc:spChg>
        <pc:picChg chg="add mod">
          <ac:chgData name="Wictor Wilén" userId="c70b8edd-f3ba-4e44-94a1-9cab9cee53de" providerId="ADAL" clId="{C655D13B-FA2E-4210-9D4B-0303F8E6982F}" dt="2021-09-16T09:30:17.071" v="374" actId="1076"/>
          <ac:picMkLst>
            <pc:docMk/>
            <pc:sldMk cId="1042411426" sldId="2076136275"/>
            <ac:picMk id="5" creationId="{6ADC28F2-FC24-4313-AA32-3874619C38B4}"/>
          </ac:picMkLst>
        </pc:picChg>
        <pc:picChg chg="del">
          <ac:chgData name="Wictor Wilén" userId="c70b8edd-f3ba-4e44-94a1-9cab9cee53de" providerId="ADAL" clId="{C655D13B-FA2E-4210-9D4B-0303F8E6982F}" dt="2021-09-16T09:30:41.599" v="376" actId="478"/>
          <ac:picMkLst>
            <pc:docMk/>
            <pc:sldMk cId="1042411426" sldId="2076136275"/>
            <ac:picMk id="19" creationId="{93A51077-E752-4A5F-9601-679342143092}"/>
          </ac:picMkLst>
        </pc:picChg>
        <pc:picChg chg="add mod ord">
          <ac:chgData name="Wictor Wilén" userId="c70b8edd-f3ba-4e44-94a1-9cab9cee53de" providerId="ADAL" clId="{C655D13B-FA2E-4210-9D4B-0303F8E6982F}" dt="2021-09-16T09:35:46.674" v="431" actId="166"/>
          <ac:picMkLst>
            <pc:docMk/>
            <pc:sldMk cId="1042411426" sldId="2076136275"/>
            <ac:picMk id="21" creationId="{1B4A790C-0AAF-44C1-8E8C-BFC5A0E8B334}"/>
          </ac:picMkLst>
        </pc:picChg>
        <pc:picChg chg="del">
          <ac:chgData name="Wictor Wilén" userId="c70b8edd-f3ba-4e44-94a1-9cab9cee53de" providerId="ADAL" clId="{C655D13B-FA2E-4210-9D4B-0303F8E6982F}" dt="2021-09-16T09:30:13.621" v="372" actId="478"/>
          <ac:picMkLst>
            <pc:docMk/>
            <pc:sldMk cId="1042411426" sldId="2076136275"/>
            <ac:picMk id="22" creationId="{D0354124-749D-4FA6-89B6-26DBB07C3786}"/>
          </ac:picMkLst>
        </pc:picChg>
        <pc:picChg chg="del">
          <ac:chgData name="Wictor Wilén" userId="c70b8edd-f3ba-4e44-94a1-9cab9cee53de" providerId="ADAL" clId="{C655D13B-FA2E-4210-9D4B-0303F8E6982F}" dt="2021-09-16T09:35:16.367" v="421" actId="478"/>
          <ac:picMkLst>
            <pc:docMk/>
            <pc:sldMk cId="1042411426" sldId="2076136275"/>
            <ac:picMk id="24" creationId="{FE95474F-96C9-4752-8BF1-7653BC1D83C4}"/>
          </ac:picMkLst>
        </pc:picChg>
        <pc:picChg chg="add mod">
          <ac:chgData name="Wictor Wilén" userId="c70b8edd-f3ba-4e44-94a1-9cab9cee53de" providerId="ADAL" clId="{C655D13B-FA2E-4210-9D4B-0303F8E6982F}" dt="2021-09-16T09:35:40.214" v="430" actId="108"/>
          <ac:picMkLst>
            <pc:docMk/>
            <pc:sldMk cId="1042411426" sldId="2076136275"/>
            <ac:picMk id="25" creationId="{3F7FCB68-9025-4B6C-97B9-F87ED72E71A5}"/>
          </ac:picMkLst>
        </pc:picChg>
        <pc:picChg chg="del">
          <ac:chgData name="Wictor Wilén" userId="c70b8edd-f3ba-4e44-94a1-9cab9cee53de" providerId="ADAL" clId="{C655D13B-FA2E-4210-9D4B-0303F8E6982F}" dt="2021-09-16T09:30:40.164" v="375" actId="478"/>
          <ac:picMkLst>
            <pc:docMk/>
            <pc:sldMk cId="1042411426" sldId="2076136275"/>
            <ac:picMk id="1026" creationId="{F2D5FCE2-51CC-497D-B452-6B010FFB528E}"/>
          </ac:picMkLst>
        </pc:picChg>
      </pc:sldChg>
    </pc:docChg>
  </pc:docChgLst>
  <pc:docChgLst>
    <pc:chgData name="David Warner" userId="S::david_dwarnerii.com#ext#@microsoft.onmicrosoft.com::acafcf14-4098-4a83-9425-e73571277a06" providerId="AD" clId="Web-{E0DE7E0C-4F30-4E3C-B7B7-0750C7E70C1C}"/>
    <pc:docChg chg="modSld">
      <pc:chgData name="David Warner" userId="S::david_dwarnerii.com#ext#@microsoft.onmicrosoft.com::acafcf14-4098-4a83-9425-e73571277a06" providerId="AD" clId="Web-{E0DE7E0C-4F30-4E3C-B7B7-0750C7E70C1C}" dt="2021-11-23T14:50:56.570" v="27" actId="1076"/>
      <pc:docMkLst>
        <pc:docMk/>
      </pc:docMkLst>
      <pc:sldChg chg="addSp delSp modSp">
        <pc:chgData name="David Warner" userId="S::david_dwarnerii.com#ext#@microsoft.onmicrosoft.com::acafcf14-4098-4a83-9425-e73571277a06" providerId="AD" clId="Web-{E0DE7E0C-4F30-4E3C-B7B7-0750C7E70C1C}" dt="2021-11-23T14:50:56.570" v="27" actId="1076"/>
        <pc:sldMkLst>
          <pc:docMk/>
          <pc:sldMk cId="357588276" sldId="2076136388"/>
        </pc:sldMkLst>
        <pc:spChg chg="add del mod">
          <ac:chgData name="David Warner" userId="S::david_dwarnerii.com#ext#@microsoft.onmicrosoft.com::acafcf14-4098-4a83-9425-e73571277a06" providerId="AD" clId="Web-{E0DE7E0C-4F30-4E3C-B7B7-0750C7E70C1C}" dt="2021-11-23T14:50:56.570" v="27" actId="1076"/>
          <ac:spMkLst>
            <pc:docMk/>
            <pc:sldMk cId="357588276" sldId="2076136388"/>
            <ac:spMk id="2" creationId="{BF3560FE-F66A-49E6-842F-A6F0D612503E}"/>
          </ac:spMkLst>
        </pc:spChg>
        <pc:spChg chg="mod">
          <ac:chgData name="David Warner" userId="S::david_dwarnerii.com#ext#@microsoft.onmicrosoft.com::acafcf14-4098-4a83-9425-e73571277a06" providerId="AD" clId="Web-{E0DE7E0C-4F30-4E3C-B7B7-0750C7E70C1C}" dt="2021-11-23T14:49:32.706" v="4" actId="20577"/>
          <ac:spMkLst>
            <pc:docMk/>
            <pc:sldMk cId="357588276" sldId="2076136388"/>
            <ac:spMk id="13" creationId="{B8CC793B-C9E8-407C-A4A0-87D6E5167077}"/>
          </ac:spMkLst>
        </pc:spChg>
        <pc:picChg chg="del">
          <ac:chgData name="David Warner" userId="S::david_dwarnerii.com#ext#@microsoft.onmicrosoft.com::acafcf14-4098-4a83-9425-e73571277a06" providerId="AD" clId="Web-{E0DE7E0C-4F30-4E3C-B7B7-0750C7E70C1C}" dt="2021-11-23T14:49:56.067" v="6"/>
          <ac:picMkLst>
            <pc:docMk/>
            <pc:sldMk cId="357588276" sldId="2076136388"/>
            <ac:picMk id="3" creationId="{4345948D-0E6F-494D-A592-6C0573FCC697}"/>
          </ac:picMkLst>
        </pc:picChg>
        <pc:picChg chg="add mod">
          <ac:chgData name="David Warner" userId="S::david_dwarnerii.com#ext#@microsoft.onmicrosoft.com::acafcf14-4098-4a83-9425-e73571277a06" providerId="AD" clId="Web-{E0DE7E0C-4F30-4E3C-B7B7-0750C7E70C1C}" dt="2021-11-23T14:50:05.849" v="9" actId="14100"/>
          <ac:picMkLst>
            <pc:docMk/>
            <pc:sldMk cId="357588276" sldId="2076136388"/>
            <ac:picMk id="4" creationId="{E3E289FA-E909-459B-8EC3-9E41F4700E47}"/>
          </ac:picMkLst>
        </pc:picChg>
      </pc:sldChg>
    </pc:docChg>
  </pc:docChgLst>
  <pc:docChgLst>
    <pc:chgData name="Vesa Juvonen" userId="c7243be1-99a3-4752-ab2a-0cf698cf8236" providerId="ADAL" clId="{257E4E8B-A22C-4F3F-B995-B45134C97354}"/>
    <pc:docChg chg="addSld delSld modSld modSection">
      <pc:chgData name="Vesa Juvonen" userId="c7243be1-99a3-4752-ab2a-0cf698cf8236" providerId="ADAL" clId="{257E4E8B-A22C-4F3F-B995-B45134C97354}" dt="2021-09-15T14:08:54.727" v="5" actId="47"/>
      <pc:docMkLst>
        <pc:docMk/>
      </pc:docMkLst>
      <pc:sldChg chg="modSp mod">
        <pc:chgData name="Vesa Juvonen" userId="c7243be1-99a3-4752-ab2a-0cf698cf8236" providerId="ADAL" clId="{257E4E8B-A22C-4F3F-B995-B45134C97354}" dt="2021-09-14T09:34:23.946" v="3"/>
        <pc:sldMkLst>
          <pc:docMk/>
          <pc:sldMk cId="3158043784" sldId="2068"/>
        </pc:sldMkLst>
        <pc:spChg chg="mod">
          <ac:chgData name="Vesa Juvonen" userId="c7243be1-99a3-4752-ab2a-0cf698cf8236" providerId="ADAL" clId="{257E4E8B-A22C-4F3F-B995-B45134C97354}" dt="2021-09-14T09:34:23.946" v="3"/>
          <ac:spMkLst>
            <pc:docMk/>
            <pc:sldMk cId="3158043784" sldId="2068"/>
            <ac:spMk id="8" creationId="{00000000-0000-0000-0000-000000000000}"/>
          </ac:spMkLst>
        </pc:spChg>
      </pc:sldChg>
      <pc:sldChg chg="del">
        <pc:chgData name="Vesa Juvonen" userId="c7243be1-99a3-4752-ab2a-0cf698cf8236" providerId="ADAL" clId="{257E4E8B-A22C-4F3F-B995-B45134C97354}" dt="2021-09-15T14:08:54.727" v="5" actId="47"/>
        <pc:sldMkLst>
          <pc:docMk/>
          <pc:sldMk cId="832077017" sldId="2076137576"/>
        </pc:sldMkLst>
      </pc:sldChg>
      <pc:sldChg chg="add">
        <pc:chgData name="Vesa Juvonen" userId="c7243be1-99a3-4752-ab2a-0cf698cf8236" providerId="ADAL" clId="{257E4E8B-A22C-4F3F-B995-B45134C97354}" dt="2021-09-15T14:08:47.195" v="4" actId="22"/>
        <pc:sldMkLst>
          <pc:docMk/>
          <pc:sldMk cId="1233686469" sldId="2076137699"/>
        </pc:sldMkLst>
      </pc:sldChg>
    </pc:docChg>
  </pc:docChgLst>
  <pc:docChgLst>
    <pc:chgData name="David Warner" userId="S::david_dwarnerii.com#ext#@microsoft.onmicrosoft.com::acafcf14-4098-4a83-9425-e73571277a06" providerId="AD" clId="Web-{51E341C3-FF76-40EF-A3A2-16A384850986}"/>
    <pc:docChg chg="delSld modSld modSection">
      <pc:chgData name="David Warner" userId="S::david_dwarnerii.com#ext#@microsoft.onmicrosoft.com::acafcf14-4098-4a83-9425-e73571277a06" providerId="AD" clId="Web-{51E341C3-FF76-40EF-A3A2-16A384850986}" dt="2022-01-01T03:22:38.337" v="227" actId="1076"/>
      <pc:docMkLst>
        <pc:docMk/>
      </pc:docMkLst>
      <pc:sldChg chg="addSp delSp modSp">
        <pc:chgData name="David Warner" userId="S::david_dwarnerii.com#ext#@microsoft.onmicrosoft.com::acafcf14-4098-4a83-9425-e73571277a06" providerId="AD" clId="Web-{51E341C3-FF76-40EF-A3A2-16A384850986}" dt="2022-01-01T03:18:04.030" v="186"/>
        <pc:sldMkLst>
          <pc:docMk/>
          <pc:sldMk cId="3158043784" sldId="2068"/>
        </pc:sldMkLst>
        <pc:spChg chg="add del">
          <ac:chgData name="David Warner" userId="S::david_dwarnerii.com#ext#@microsoft.onmicrosoft.com::acafcf14-4098-4a83-9425-e73571277a06" providerId="AD" clId="Web-{51E341C3-FF76-40EF-A3A2-16A384850986}" dt="2022-01-01T03:16:41.700" v="180"/>
          <ac:spMkLst>
            <pc:docMk/>
            <pc:sldMk cId="3158043784" sldId="2068"/>
            <ac:spMk id="2" creationId="{E61C8DED-9C5C-409D-B801-8308A2C1F0E0}"/>
          </ac:spMkLst>
        </pc:spChg>
        <pc:spChg chg="add del">
          <ac:chgData name="David Warner" userId="S::david_dwarnerii.com#ext#@microsoft.onmicrosoft.com::acafcf14-4098-4a83-9425-e73571277a06" providerId="AD" clId="Web-{51E341C3-FF76-40EF-A3A2-16A384850986}" dt="2022-01-01T03:18:04.030" v="186"/>
          <ac:spMkLst>
            <pc:docMk/>
            <pc:sldMk cId="3158043784" sldId="2068"/>
            <ac:spMk id="3" creationId="{E9972127-AED0-483F-B285-41305D858AE6}"/>
          </ac:spMkLst>
        </pc:spChg>
        <pc:spChg chg="mod">
          <ac:chgData name="David Warner" userId="S::david_dwarnerii.com#ext#@microsoft.onmicrosoft.com::acafcf14-4098-4a83-9425-e73571277a06" providerId="AD" clId="Web-{51E341C3-FF76-40EF-A3A2-16A384850986}" dt="2022-01-01T03:16:02.449" v="170"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51E341C3-FF76-40EF-A3A2-16A384850986}" dt="2022-01-01T03:17:37.858" v="182"/>
          <ac:picMkLst>
            <pc:docMk/>
            <pc:sldMk cId="3158043784" sldId="2068"/>
            <ac:picMk id="11" creationId="{0215C1F6-5352-4A5D-BA2A-0BC345CF35D5}"/>
          </ac:picMkLst>
        </pc:picChg>
        <pc:picChg chg="add mod">
          <ac:chgData name="David Warner" userId="S::david_dwarnerii.com#ext#@microsoft.onmicrosoft.com::acafcf14-4098-4a83-9425-e73571277a06" providerId="AD" clId="Web-{51E341C3-FF76-40EF-A3A2-16A384850986}" dt="2022-01-01T03:17:28.264" v="181"/>
          <ac:picMkLst>
            <pc:docMk/>
            <pc:sldMk cId="3158043784" sldId="2068"/>
            <ac:picMk id="12" creationId="{24CE0C9E-8A82-4946-9295-DF5AF4CAC195}"/>
          </ac:picMkLst>
        </pc:picChg>
        <pc:picChg chg="del">
          <ac:chgData name="David Warner" userId="S::david_dwarnerii.com#ext#@microsoft.onmicrosoft.com::acafcf14-4098-4a83-9425-e73571277a06" providerId="AD" clId="Web-{51E341C3-FF76-40EF-A3A2-16A384850986}" dt="2022-01-01T03:16:10.293" v="171"/>
          <ac:picMkLst>
            <pc:docMk/>
            <pc:sldMk cId="3158043784" sldId="2068"/>
            <ac:picMk id="13" creationId="{400BF1CC-5807-4A02-8EAC-B5038FDF4AE2}"/>
          </ac:picMkLst>
        </pc:picChg>
        <pc:picChg chg="add mod">
          <ac:chgData name="David Warner" userId="S::david_dwarnerii.com#ext#@microsoft.onmicrosoft.com::acafcf14-4098-4a83-9425-e73571277a06" providerId="AD" clId="Web-{51E341C3-FF76-40EF-A3A2-16A384850986}" dt="2022-01-01T03:16:37.575" v="179" actId="1076"/>
          <ac:picMkLst>
            <pc:docMk/>
            <pc:sldMk cId="3158043784" sldId="2068"/>
            <ac:picMk id="14" creationId="{DE38C055-1A09-44E2-A1E0-79CA03A231B3}"/>
          </ac:picMkLst>
        </pc:picChg>
        <pc:picChg chg="mod">
          <ac:chgData name="David Warner" userId="S::david_dwarnerii.com#ext#@microsoft.onmicrosoft.com::acafcf14-4098-4a83-9425-e73571277a06" providerId="AD" clId="Web-{51E341C3-FF76-40EF-A3A2-16A384850986}" dt="2022-01-01T03:17:48.374" v="183"/>
          <ac:picMkLst>
            <pc:docMk/>
            <pc:sldMk cId="3158043784" sldId="2068"/>
            <ac:picMk id="15" creationId="{D269A362-07EF-4275-9599-C97547A29580}"/>
          </ac:picMkLst>
        </pc:picChg>
        <pc:picChg chg="mod">
          <ac:chgData name="David Warner" userId="S::david_dwarnerii.com#ext#@microsoft.onmicrosoft.com::acafcf14-4098-4a83-9425-e73571277a06" providerId="AD" clId="Web-{51E341C3-FF76-40EF-A3A2-16A384850986}" dt="2022-01-01T03:17:57.749" v="184"/>
          <ac:picMkLst>
            <pc:docMk/>
            <pc:sldMk cId="3158043784" sldId="2068"/>
            <ac:picMk id="18" creationId="{AC182D65-20C1-4C86-BB53-9CF7A6115859}"/>
          </ac:picMkLst>
        </pc:picChg>
      </pc:sldChg>
      <pc:sldChg chg="addSp delSp modSp">
        <pc:chgData name="David Warner" userId="S::david_dwarnerii.com#ext#@microsoft.onmicrosoft.com::acafcf14-4098-4a83-9425-e73571277a06" providerId="AD" clId="Web-{51E341C3-FF76-40EF-A3A2-16A384850986}" dt="2022-01-01T03:22:38.337" v="227" actId="1076"/>
        <pc:sldMkLst>
          <pc:docMk/>
          <pc:sldMk cId="1056590613" sldId="2076135999"/>
        </pc:sldMkLst>
        <pc:spChg chg="mod">
          <ac:chgData name="David Warner" userId="S::david_dwarnerii.com#ext#@microsoft.onmicrosoft.com::acafcf14-4098-4a83-9425-e73571277a06" providerId="AD" clId="Web-{51E341C3-FF76-40EF-A3A2-16A384850986}" dt="2022-01-01T03:22:23.228" v="222"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51E341C3-FF76-40EF-A3A2-16A384850986}" dt="2022-01-01T03:22:33.056" v="225" actId="1076"/>
          <ac:picMkLst>
            <pc:docMk/>
            <pc:sldMk cId="1056590613" sldId="2076135999"/>
            <ac:picMk id="4" creationId="{1FC853A6-4F3F-4DF8-B5D1-A97821272E14}"/>
          </ac:picMkLst>
        </pc:picChg>
        <pc:picChg chg="mod">
          <ac:chgData name="David Warner" userId="S::david_dwarnerii.com#ext#@microsoft.onmicrosoft.com::acafcf14-4098-4a83-9425-e73571277a06" providerId="AD" clId="Web-{51E341C3-FF76-40EF-A3A2-16A384850986}" dt="2022-01-01T03:22:38.306" v="226" actId="1076"/>
          <ac:picMkLst>
            <pc:docMk/>
            <pc:sldMk cId="1056590613" sldId="2076135999"/>
            <ac:picMk id="6" creationId="{2AA5F092-E235-4118-BD02-40AB67AB8DA0}"/>
          </ac:picMkLst>
        </pc:picChg>
        <pc:picChg chg="mod">
          <ac:chgData name="David Warner" userId="S::david_dwarnerii.com#ext#@microsoft.onmicrosoft.com::acafcf14-4098-4a83-9425-e73571277a06" providerId="AD" clId="Web-{51E341C3-FF76-40EF-A3A2-16A384850986}" dt="2022-01-01T03:22:38.337" v="227" actId="1076"/>
          <ac:picMkLst>
            <pc:docMk/>
            <pc:sldMk cId="1056590613" sldId="2076135999"/>
            <ac:picMk id="8" creationId="{88CE5E9B-CB43-4D63-82CA-87074C6B6693}"/>
          </ac:picMkLst>
        </pc:picChg>
        <pc:picChg chg="add mod">
          <ac:chgData name="David Warner" userId="S::david_dwarnerii.com#ext#@microsoft.onmicrosoft.com::acafcf14-4098-4a83-9425-e73571277a06" providerId="AD" clId="Web-{51E341C3-FF76-40EF-A3A2-16A384850986}" dt="2022-01-01T03:22:30.212" v="223" actId="1076"/>
          <ac:picMkLst>
            <pc:docMk/>
            <pc:sldMk cId="1056590613" sldId="2076135999"/>
            <ac:picMk id="11" creationId="{2FA4656A-151B-4AD1-A7F1-F04A215CE783}"/>
          </ac:picMkLst>
        </pc:picChg>
        <pc:picChg chg="del">
          <ac:chgData name="David Warner" userId="S::david_dwarnerii.com#ext#@microsoft.onmicrosoft.com::acafcf14-4098-4a83-9425-e73571277a06" providerId="AD" clId="Web-{51E341C3-FF76-40EF-A3A2-16A384850986}" dt="2022-01-01T03:18:38.206" v="191"/>
          <ac:picMkLst>
            <pc:docMk/>
            <pc:sldMk cId="1056590613" sldId="2076135999"/>
            <ac:picMk id="12" creationId="{E6D5A38F-3587-482E-B3BA-C4247950440F}"/>
          </ac:picMkLst>
        </pc:picChg>
        <pc:picChg chg="add mod">
          <ac:chgData name="David Warner" userId="S::david_dwarnerii.com#ext#@microsoft.onmicrosoft.com::acafcf14-4098-4a83-9425-e73571277a06" providerId="AD" clId="Web-{51E341C3-FF76-40EF-A3A2-16A384850986}" dt="2022-01-01T03:22:30.243" v="224" actId="1076"/>
          <ac:picMkLst>
            <pc:docMk/>
            <pc:sldMk cId="1056590613" sldId="2076135999"/>
            <ac:picMk id="13" creationId="{35EC310B-25FA-44B3-BCA8-9B24C6CE6B21}"/>
          </ac:picMkLst>
        </pc:picChg>
      </pc:sldChg>
      <pc:sldChg chg="del">
        <pc:chgData name="David Warner" userId="S::david_dwarnerii.com#ext#@microsoft.onmicrosoft.com::acafcf14-4098-4a83-9425-e73571277a06" providerId="AD" clId="Web-{51E341C3-FF76-40EF-A3A2-16A384850986}" dt="2022-01-01T03:11:07.302" v="0"/>
        <pc:sldMkLst>
          <pc:docMk/>
          <pc:sldMk cId="4039685786" sldId="2076136277"/>
        </pc:sldMkLst>
      </pc:sldChg>
      <pc:sldChg chg="mod modShow">
        <pc:chgData name="David Warner" userId="S::david_dwarnerii.com#ext#@microsoft.onmicrosoft.com::acafcf14-4098-4a83-9425-e73571277a06" providerId="AD" clId="Web-{51E341C3-FF76-40EF-A3A2-16A384850986}" dt="2022-01-01T03:11:14.145" v="1"/>
        <pc:sldMkLst>
          <pc:docMk/>
          <pc:sldMk cId="127047426" sldId="2134805605"/>
        </pc:sldMkLst>
      </pc:sldChg>
    </pc:docChg>
  </pc:docChgLst>
  <pc:docChgLst>
    <pc:chgData name="David Warner" userId="S::david_dwarnerii.com#ext#@microsoft.onmicrosoft.com::acafcf14-4098-4a83-9425-e73571277a06" providerId="AD" clId="Web-{E09F6324-BCE9-4015-B5B5-D2ACD5D16254}"/>
    <pc:docChg chg="modSld">
      <pc:chgData name="David Warner" userId="S::david_dwarnerii.com#ext#@microsoft.onmicrosoft.com::acafcf14-4098-4a83-9425-e73571277a06" providerId="AD" clId="Web-{E09F6324-BCE9-4015-B5B5-D2ACD5D16254}" dt="2022-03-02T20:26:51.682" v="12" actId="1076"/>
      <pc:docMkLst>
        <pc:docMk/>
      </pc:docMkLst>
      <pc:sldChg chg="delSp modSp">
        <pc:chgData name="David Warner" userId="S::david_dwarnerii.com#ext#@microsoft.onmicrosoft.com::acafcf14-4098-4a83-9425-e73571277a06" providerId="AD" clId="Web-{E09F6324-BCE9-4015-B5B5-D2ACD5D16254}" dt="2022-03-02T20:26:51.682" v="12" actId="1076"/>
        <pc:sldMkLst>
          <pc:docMk/>
          <pc:sldMk cId="2225302410" sldId="2134805599"/>
        </pc:sldMkLst>
        <pc:spChg chg="mod">
          <ac:chgData name="David Warner" userId="S::david_dwarnerii.com#ext#@microsoft.onmicrosoft.com::acafcf14-4098-4a83-9425-e73571277a06" providerId="AD" clId="Web-{E09F6324-BCE9-4015-B5B5-D2ACD5D16254}" dt="2022-03-02T20:26:51.651" v="10" actId="1076"/>
          <ac:spMkLst>
            <pc:docMk/>
            <pc:sldMk cId="2225302410" sldId="2134805599"/>
            <ac:spMk id="11" creationId="{B571AD0C-3126-4280-A183-60F644787939}"/>
          </ac:spMkLst>
        </pc:spChg>
        <pc:picChg chg="mod">
          <ac:chgData name="David Warner" userId="S::david_dwarnerii.com#ext#@microsoft.onmicrosoft.com::acafcf14-4098-4a83-9425-e73571277a06" providerId="AD" clId="Web-{E09F6324-BCE9-4015-B5B5-D2ACD5D16254}" dt="2022-03-02T20:26:42.057" v="9" actId="1076"/>
          <ac:picMkLst>
            <pc:docMk/>
            <pc:sldMk cId="2225302410" sldId="2134805599"/>
            <ac:picMk id="4" creationId="{0D427154-5731-4DC4-BFA5-C97982220594}"/>
          </ac:picMkLst>
        </pc:picChg>
        <pc:picChg chg="mod">
          <ac:chgData name="David Warner" userId="S::david_dwarnerii.com#ext#@microsoft.onmicrosoft.com::acafcf14-4098-4a83-9425-e73571277a06" providerId="AD" clId="Web-{E09F6324-BCE9-4015-B5B5-D2ACD5D16254}" dt="2022-03-02T20:26:51.666" v="11" actId="1076"/>
          <ac:picMkLst>
            <pc:docMk/>
            <pc:sldMk cId="2225302410" sldId="2134805599"/>
            <ac:picMk id="8" creationId="{D50D8900-9D5B-492F-9464-94D7FB21C565}"/>
          </ac:picMkLst>
        </pc:picChg>
        <pc:picChg chg="mod">
          <ac:chgData name="David Warner" userId="S::david_dwarnerii.com#ext#@microsoft.onmicrosoft.com::acafcf14-4098-4a83-9425-e73571277a06" providerId="AD" clId="Web-{E09F6324-BCE9-4015-B5B5-D2ACD5D16254}" dt="2022-03-02T20:26:31.462" v="6" actId="14100"/>
          <ac:picMkLst>
            <pc:docMk/>
            <pc:sldMk cId="2225302410" sldId="2134805599"/>
            <ac:picMk id="12" creationId="{99DC6AFF-2E68-4532-BC8B-601B9F155051}"/>
          </ac:picMkLst>
        </pc:picChg>
        <pc:picChg chg="del">
          <ac:chgData name="David Warner" userId="S::david_dwarnerii.com#ext#@microsoft.onmicrosoft.com::acafcf14-4098-4a83-9425-e73571277a06" providerId="AD" clId="Web-{E09F6324-BCE9-4015-B5B5-D2ACD5D16254}" dt="2022-03-02T20:26:17.555" v="0"/>
          <ac:picMkLst>
            <pc:docMk/>
            <pc:sldMk cId="2225302410" sldId="2134805599"/>
            <ac:picMk id="14" creationId="{FF05C4F9-77AA-4D75-9B6E-0678E47CB8B6}"/>
          </ac:picMkLst>
        </pc:picChg>
        <pc:picChg chg="mod">
          <ac:chgData name="David Warner" userId="S::david_dwarnerii.com#ext#@microsoft.onmicrosoft.com::acafcf14-4098-4a83-9425-e73571277a06" providerId="AD" clId="Web-{E09F6324-BCE9-4015-B5B5-D2ACD5D16254}" dt="2022-03-02T20:26:51.682" v="12" actId="1076"/>
          <ac:picMkLst>
            <pc:docMk/>
            <pc:sldMk cId="2225302410" sldId="2134805599"/>
            <ac:picMk id="16" creationId="{EE74F255-B9A4-4F64-8BE8-C676CD2FEEAD}"/>
          </ac:picMkLst>
        </pc:picChg>
      </pc:sldChg>
    </pc:docChg>
  </pc:docChgLst>
  <pc:docChgLst>
    <pc:chgData name="Bert Jansen" userId="60478ee6-b91e-4777-b5ab-ff75f809c97c" providerId="ADAL" clId="{C66EE621-1EBF-4D19-B812-45DB1652887B}"/>
    <pc:docChg chg="undo custSel modSld">
      <pc:chgData name="Bert Jansen" userId="60478ee6-b91e-4777-b5ab-ff75f809c97c" providerId="ADAL" clId="{C66EE621-1EBF-4D19-B812-45DB1652887B}" dt="2022-04-12T07:41:03.669" v="108" actId="20577"/>
      <pc:docMkLst>
        <pc:docMk/>
      </pc:docMkLst>
      <pc:sldChg chg="delSp modSp mod">
        <pc:chgData name="Bert Jansen" userId="60478ee6-b91e-4777-b5ab-ff75f809c97c" providerId="ADAL" clId="{C66EE621-1EBF-4D19-B812-45DB1652887B}" dt="2022-04-12T07:41:03.669" v="108" actId="20577"/>
        <pc:sldMkLst>
          <pc:docMk/>
          <pc:sldMk cId="2259967023" sldId="2076136379"/>
        </pc:sldMkLst>
        <pc:spChg chg="del">
          <ac:chgData name="Bert Jansen" userId="60478ee6-b91e-4777-b5ab-ff75f809c97c" providerId="ADAL" clId="{C66EE621-1EBF-4D19-B812-45DB1652887B}" dt="2022-04-12T07:38:11.359" v="0" actId="478"/>
          <ac:spMkLst>
            <pc:docMk/>
            <pc:sldMk cId="2259967023" sldId="2076136379"/>
            <ac:spMk id="4" creationId="{52A9D12B-76F7-6410-003D-B3AA00C6BC60}"/>
          </ac:spMkLst>
        </pc:spChg>
        <pc:spChg chg="mod">
          <ac:chgData name="Bert Jansen" userId="60478ee6-b91e-4777-b5ab-ff75f809c97c" providerId="ADAL" clId="{C66EE621-1EBF-4D19-B812-45DB1652887B}" dt="2022-04-12T07:41:03.669" v="108" actId="20577"/>
          <ac:spMkLst>
            <pc:docMk/>
            <pc:sldMk cId="2259967023" sldId="2076136379"/>
            <ac:spMk id="79" creationId="{BC688EBE-40B5-498C-91C5-18E7EAB6AFFE}"/>
          </ac:spMkLst>
        </pc:spChg>
      </pc:sldChg>
    </pc:docChg>
  </pc:docChgLst>
  <pc:docChgLst>
    <pc:chgData name="Wictor Wilén" userId="c70b8edd-f3ba-4e44-94a1-9cab9cee53de" providerId="ADAL" clId="{1FE68EFE-3314-447D-AE57-9B62484DCF47}"/>
    <pc:docChg chg="undo custSel modSld">
      <pc:chgData name="Wictor Wilén" userId="c70b8edd-f3ba-4e44-94a1-9cab9cee53de" providerId="ADAL" clId="{1FE68EFE-3314-447D-AE57-9B62484DCF47}" dt="2021-09-30T07:29:02.988" v="117" actId="108"/>
      <pc:docMkLst>
        <pc:docMk/>
      </pc:docMkLst>
      <pc:sldChg chg="addSp delSp modSp mod">
        <pc:chgData name="Wictor Wilén" userId="c70b8edd-f3ba-4e44-94a1-9cab9cee53de" providerId="ADAL" clId="{1FE68EFE-3314-447D-AE57-9B62484DCF47}" dt="2021-09-30T07:29:02.988" v="117" actId="108"/>
        <pc:sldMkLst>
          <pc:docMk/>
          <pc:sldMk cId="1042411426" sldId="2076136275"/>
        </pc:sldMkLst>
        <pc:spChg chg="del">
          <ac:chgData name="Wictor Wilén" userId="c70b8edd-f3ba-4e44-94a1-9cab9cee53de" providerId="ADAL" clId="{1FE68EFE-3314-447D-AE57-9B62484DCF47}" dt="2021-09-30T07:14:25.378" v="0" actId="478"/>
          <ac:spMkLst>
            <pc:docMk/>
            <pc:sldMk cId="1042411426" sldId="2076136275"/>
            <ac:spMk id="3" creationId="{8F7E8E8C-7156-4688-B0C7-57A2694B63C6}"/>
          </ac:spMkLst>
        </pc:spChg>
        <pc:spChg chg="mod">
          <ac:chgData name="Wictor Wilén" userId="c70b8edd-f3ba-4e44-94a1-9cab9cee53de" providerId="ADAL" clId="{1FE68EFE-3314-447D-AE57-9B62484DCF47}" dt="2021-09-30T07:23:41.081" v="109" actId="108"/>
          <ac:spMkLst>
            <pc:docMk/>
            <pc:sldMk cId="1042411426" sldId="2076136275"/>
            <ac:spMk id="70" creationId="{174F958A-FBA1-4F60-AFAD-ABB7FE94DD87}"/>
          </ac:spMkLst>
        </pc:spChg>
        <pc:spChg chg="mod">
          <ac:chgData name="Wictor Wilén" userId="c70b8edd-f3ba-4e44-94a1-9cab9cee53de" providerId="ADAL" clId="{1FE68EFE-3314-447D-AE57-9B62484DCF47}" dt="2021-09-30T07:17:15.530" v="100" actId="6549"/>
          <ac:spMkLst>
            <pc:docMk/>
            <pc:sldMk cId="1042411426" sldId="2076136275"/>
            <ac:spMk id="72" creationId="{9766CF88-1F07-4F26-9B23-FC9D4C5F9C09}"/>
          </ac:spMkLst>
        </pc:spChg>
        <pc:picChg chg="add mod">
          <ac:chgData name="Wictor Wilén" userId="c70b8edd-f3ba-4e44-94a1-9cab9cee53de" providerId="ADAL" clId="{1FE68EFE-3314-447D-AE57-9B62484DCF47}" dt="2021-09-30T07:22:06.726" v="106" actId="108"/>
          <ac:picMkLst>
            <pc:docMk/>
            <pc:sldMk cId="1042411426" sldId="2076136275"/>
            <ac:picMk id="19" creationId="{A735F461-6D6E-49D1-A9EA-A411A1F8F02E}"/>
          </ac:picMkLst>
        </pc:picChg>
        <pc:picChg chg="del">
          <ac:chgData name="Wictor Wilén" userId="c70b8edd-f3ba-4e44-94a1-9cab9cee53de" providerId="ADAL" clId="{1FE68EFE-3314-447D-AE57-9B62484DCF47}" dt="2021-09-30T07:21:48.054" v="101" actId="478"/>
          <ac:picMkLst>
            <pc:docMk/>
            <pc:sldMk cId="1042411426" sldId="2076136275"/>
            <ac:picMk id="21" creationId="{1B4A790C-0AAF-44C1-8E8C-BFC5A0E8B334}"/>
          </ac:picMkLst>
        </pc:picChg>
        <pc:picChg chg="add mod">
          <ac:chgData name="Wictor Wilén" userId="c70b8edd-f3ba-4e44-94a1-9cab9cee53de" providerId="ADAL" clId="{1FE68EFE-3314-447D-AE57-9B62484DCF47}" dt="2021-09-30T07:29:02.988" v="117" actId="108"/>
          <ac:picMkLst>
            <pc:docMk/>
            <pc:sldMk cId="1042411426" sldId="2076136275"/>
            <ac:picMk id="22" creationId="{CE413EDC-A922-4BEC-AB3F-3BF3889D7562}"/>
          </ac:picMkLst>
        </pc:picChg>
        <pc:picChg chg="del">
          <ac:chgData name="Wictor Wilén" userId="c70b8edd-f3ba-4e44-94a1-9cab9cee53de" providerId="ADAL" clId="{1FE68EFE-3314-447D-AE57-9B62484DCF47}" dt="2021-09-30T07:28:51.135" v="110" actId="478"/>
          <ac:picMkLst>
            <pc:docMk/>
            <pc:sldMk cId="1042411426" sldId="2076136275"/>
            <ac:picMk id="25" creationId="{3F7FCB68-9025-4B6C-97B9-F87ED72E71A5}"/>
          </ac:picMkLst>
        </pc:picChg>
      </pc:sldChg>
    </pc:docChg>
  </pc:docChgLst>
  <pc:docChgLst>
    <pc:chgData name="Bert Jansen" userId="60478ee6-b91e-4777-b5ab-ff75f809c97c" providerId="ADAL" clId="{A668B3F4-19BF-4456-8279-0634B48DAEBD}"/>
    <pc:docChg chg="custSel modSld">
      <pc:chgData name="Bert Jansen" userId="60478ee6-b91e-4777-b5ab-ff75f809c97c" providerId="ADAL" clId="{A668B3F4-19BF-4456-8279-0634B48DAEBD}" dt="2022-05-23T18:05:06.714" v="92" actId="20577"/>
      <pc:docMkLst>
        <pc:docMk/>
      </pc:docMkLst>
      <pc:sldChg chg="delSp modSp mod">
        <pc:chgData name="Bert Jansen" userId="60478ee6-b91e-4777-b5ab-ff75f809c97c" providerId="ADAL" clId="{A668B3F4-19BF-4456-8279-0634B48DAEBD}" dt="2022-05-23T18:05:06.714" v="92" actId="20577"/>
        <pc:sldMkLst>
          <pc:docMk/>
          <pc:sldMk cId="2259967023" sldId="2076136379"/>
        </pc:sldMkLst>
        <pc:spChg chg="del">
          <ac:chgData name="Bert Jansen" userId="60478ee6-b91e-4777-b5ab-ff75f809c97c" providerId="ADAL" clId="{A668B3F4-19BF-4456-8279-0634B48DAEBD}" dt="2022-05-23T17:24:41.113" v="0" actId="478"/>
          <ac:spMkLst>
            <pc:docMk/>
            <pc:sldMk cId="2259967023" sldId="2076136379"/>
            <ac:spMk id="19" creationId="{7A9F6F1D-6723-8176-3F97-25C0149C4340}"/>
          </ac:spMkLst>
        </pc:spChg>
        <pc:spChg chg="mod">
          <ac:chgData name="Bert Jansen" userId="60478ee6-b91e-4777-b5ab-ff75f809c97c" providerId="ADAL" clId="{A668B3F4-19BF-4456-8279-0634B48DAEBD}" dt="2022-05-23T17:26:31.862" v="71" actId="20577"/>
          <ac:spMkLst>
            <pc:docMk/>
            <pc:sldMk cId="2259967023" sldId="2076136379"/>
            <ac:spMk id="79" creationId="{BC688EBE-40B5-498C-91C5-18E7EAB6AFFE}"/>
          </ac:spMkLst>
        </pc:spChg>
        <pc:spChg chg="mod">
          <ac:chgData name="Bert Jansen" userId="60478ee6-b91e-4777-b5ab-ff75f809c97c" providerId="ADAL" clId="{A668B3F4-19BF-4456-8279-0634B48DAEBD}" dt="2022-05-23T18:05:06.714" v="92" actId="20577"/>
          <ac:spMkLst>
            <pc:docMk/>
            <pc:sldMk cId="2259967023" sldId="2076136379"/>
            <ac:spMk id="81" creationId="{1245D908-BDE2-4087-82F6-3DBC148662F5}"/>
          </ac:spMkLst>
        </pc:spChg>
      </pc:sldChg>
    </pc:docChg>
  </pc:docChgLst>
  <pc:docChgLst>
    <pc:chgData name="David Warner" userId="S::david_dwarnerii.com#ext#@microsoft.onmicrosoft.com::acafcf14-4098-4a83-9425-e73571277a06" providerId="AD" clId="Web-{CF8FEB18-00D3-41CB-899A-31661DB55F41}"/>
    <pc:docChg chg="modSld">
      <pc:chgData name="David Warner" userId="S::david_dwarnerii.com#ext#@microsoft.onmicrosoft.com::acafcf14-4098-4a83-9425-e73571277a06" providerId="AD" clId="Web-{CF8FEB18-00D3-41CB-899A-31661DB55F41}" dt="2021-10-13T18:10:01.250" v="13" actId="20577"/>
      <pc:docMkLst>
        <pc:docMk/>
      </pc:docMkLst>
      <pc:sldChg chg="modSp">
        <pc:chgData name="David Warner" userId="S::david_dwarnerii.com#ext#@microsoft.onmicrosoft.com::acafcf14-4098-4a83-9425-e73571277a06" providerId="AD" clId="Web-{CF8FEB18-00D3-41CB-899A-31661DB55F41}" dt="2021-10-13T18:10:01.250" v="13" actId="20577"/>
        <pc:sldMkLst>
          <pc:docMk/>
          <pc:sldMk cId="357588276" sldId="2076136388"/>
        </pc:sldMkLst>
        <pc:spChg chg="mod">
          <ac:chgData name="David Warner" userId="S::david_dwarnerii.com#ext#@microsoft.onmicrosoft.com::acafcf14-4098-4a83-9425-e73571277a06" providerId="AD" clId="Web-{CF8FEB18-00D3-41CB-899A-31661DB55F41}" dt="2021-10-13T18:09:57.453" v="9" actId="1076"/>
          <ac:spMkLst>
            <pc:docMk/>
            <pc:sldMk cId="357588276" sldId="2076136388"/>
            <ac:spMk id="2" creationId="{F00C52DE-68E5-4BBA-8F7F-5683349A06EF}"/>
          </ac:spMkLst>
        </pc:spChg>
        <pc:spChg chg="mod">
          <ac:chgData name="David Warner" userId="S::david_dwarnerii.com#ext#@microsoft.onmicrosoft.com::acafcf14-4098-4a83-9425-e73571277a06" providerId="AD" clId="Web-{CF8FEB18-00D3-41CB-899A-31661DB55F41}" dt="2021-10-13T18:10:01.250" v="13" actId="20577"/>
          <ac:spMkLst>
            <pc:docMk/>
            <pc:sldMk cId="357588276" sldId="2076136388"/>
            <ac:spMk id="13" creationId="{B8CC793B-C9E8-407C-A4A0-87D6E5167077}"/>
          </ac:spMkLst>
        </pc:spChg>
      </pc:sldChg>
    </pc:docChg>
  </pc:docChgLst>
  <pc:docChgLst>
    <pc:chgData name="David Warner" userId="S::david_dwarnerii.com#ext#@microsoft.onmicrosoft.com::acafcf14-4098-4a83-9425-e73571277a06" providerId="AD" clId="Web-{E3C61F32-A3AA-4CEC-849A-386B10D45DA2}"/>
    <pc:docChg chg="modSld">
      <pc:chgData name="David Warner" userId="S::david_dwarnerii.com#ext#@microsoft.onmicrosoft.com::acafcf14-4098-4a83-9425-e73571277a06" providerId="AD" clId="Web-{E3C61F32-A3AA-4CEC-849A-386B10D45DA2}" dt="2021-12-03T02:09:16.568" v="268"/>
      <pc:docMkLst>
        <pc:docMk/>
      </pc:docMkLst>
      <pc:sldChg chg="modSp">
        <pc:chgData name="David Warner" userId="S::david_dwarnerii.com#ext#@microsoft.onmicrosoft.com::acafcf14-4098-4a83-9425-e73571277a06" providerId="AD" clId="Web-{E3C61F32-A3AA-4CEC-849A-386B10D45DA2}" dt="2021-12-03T02:00:11.221" v="11" actId="20577"/>
        <pc:sldMkLst>
          <pc:docMk/>
          <pc:sldMk cId="2967945684" sldId="277"/>
        </pc:sldMkLst>
        <pc:spChg chg="mod">
          <ac:chgData name="David Warner" userId="S::david_dwarnerii.com#ext#@microsoft.onmicrosoft.com::acafcf14-4098-4a83-9425-e73571277a06" providerId="AD" clId="Web-{E3C61F32-A3AA-4CEC-849A-386B10D45DA2}" dt="2021-12-03T02:00:11.221" v="11"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E3C61F32-A3AA-4CEC-849A-386B10D45DA2}" dt="2021-12-03T01:59:47.876" v="4" actId="20577"/>
        <pc:sldMkLst>
          <pc:docMk/>
          <pc:sldMk cId="287163252" sldId="1567"/>
        </pc:sldMkLst>
        <pc:spChg chg="mod">
          <ac:chgData name="David Warner" userId="S::david_dwarnerii.com#ext#@microsoft.onmicrosoft.com::acafcf14-4098-4a83-9425-e73571277a06" providerId="AD" clId="Web-{E3C61F32-A3AA-4CEC-849A-386B10D45DA2}" dt="2021-12-03T01:59:40.469" v="2" actId="20577"/>
          <ac:spMkLst>
            <pc:docMk/>
            <pc:sldMk cId="287163252" sldId="1567"/>
            <ac:spMk id="4" creationId="{6D6A38F4-1DB0-4D3C-9D51-31CF9A1427E5}"/>
          </ac:spMkLst>
        </pc:spChg>
        <pc:spChg chg="mod">
          <ac:chgData name="David Warner" userId="S::david_dwarnerii.com#ext#@microsoft.onmicrosoft.com::acafcf14-4098-4a83-9425-e73571277a06" providerId="AD" clId="Web-{E3C61F32-A3AA-4CEC-849A-386B10D45DA2}" dt="2021-12-03T01:59:47.876" v="4"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E3C61F32-A3AA-4CEC-849A-386B10D45DA2}" dt="2021-12-03T02:03:47.547" v="110"/>
        <pc:sldMkLst>
          <pc:docMk/>
          <pc:sldMk cId="3158043784" sldId="2068"/>
        </pc:sldMkLst>
        <pc:spChg chg="mod">
          <ac:chgData name="David Warner" userId="S::david_dwarnerii.com#ext#@microsoft.onmicrosoft.com::acafcf14-4098-4a83-9425-e73571277a06" providerId="AD" clId="Web-{E3C61F32-A3AA-4CEC-849A-386B10D45DA2}" dt="2021-12-03T02:02:05.369" v="95" actId="20577"/>
          <ac:spMkLst>
            <pc:docMk/>
            <pc:sldMk cId="3158043784" sldId="2068"/>
            <ac:spMk id="8" creationId="{00000000-0000-0000-0000-000000000000}"/>
          </ac:spMkLst>
        </pc:spChg>
        <pc:picChg chg="add del mod">
          <ac:chgData name="David Warner" userId="S::david_dwarnerii.com#ext#@microsoft.onmicrosoft.com::acafcf14-4098-4a83-9425-e73571277a06" providerId="AD" clId="Web-{E3C61F32-A3AA-4CEC-849A-386B10D45DA2}" dt="2021-12-03T02:02:16.057" v="102"/>
          <ac:picMkLst>
            <pc:docMk/>
            <pc:sldMk cId="3158043784" sldId="2068"/>
            <ac:picMk id="10" creationId="{D00A1E7A-84BE-4BAB-896A-3DFE0796B896}"/>
          </ac:picMkLst>
        </pc:picChg>
        <pc:picChg chg="add mod">
          <ac:chgData name="David Warner" userId="S::david_dwarnerii.com#ext#@microsoft.onmicrosoft.com::acafcf14-4098-4a83-9425-e73571277a06" providerId="AD" clId="Web-{E3C61F32-A3AA-4CEC-849A-386B10D45DA2}" dt="2021-12-03T02:00:30.597" v="17" actId="1076"/>
          <ac:picMkLst>
            <pc:docMk/>
            <pc:sldMk cId="3158043784" sldId="2068"/>
            <ac:picMk id="11" creationId="{0215C1F6-5352-4A5D-BA2A-0BC345CF35D5}"/>
          </ac:picMkLst>
        </pc:picChg>
        <pc:picChg chg="del">
          <ac:chgData name="David Warner" userId="S::david_dwarnerii.com#ext#@microsoft.onmicrosoft.com::acafcf14-4098-4a83-9425-e73571277a06" providerId="AD" clId="Web-{E3C61F32-A3AA-4CEC-849A-386B10D45DA2}" dt="2021-12-03T02:00:23.409" v="12"/>
          <ac:picMkLst>
            <pc:docMk/>
            <pc:sldMk cId="3158043784" sldId="2068"/>
            <ac:picMk id="12" creationId="{D418B149-F870-476B-B696-4240364F2A74}"/>
          </ac:picMkLst>
        </pc:picChg>
        <pc:picChg chg="add del mod">
          <ac:chgData name="David Warner" userId="S::david_dwarnerii.com#ext#@microsoft.onmicrosoft.com::acafcf14-4098-4a83-9425-e73571277a06" providerId="AD" clId="Web-{E3C61F32-A3AA-4CEC-849A-386B10D45DA2}" dt="2021-12-03T02:02:10.463" v="99"/>
          <ac:picMkLst>
            <pc:docMk/>
            <pc:sldMk cId="3158043784" sldId="2068"/>
            <ac:picMk id="13" creationId="{AE65C98F-64EF-4260-889F-350B41CBA074}"/>
          </ac:picMkLst>
        </pc:picChg>
        <pc:picChg chg="add mod">
          <ac:chgData name="David Warner" userId="S::david_dwarnerii.com#ext#@microsoft.onmicrosoft.com::acafcf14-4098-4a83-9425-e73571277a06" providerId="AD" clId="Web-{E3C61F32-A3AA-4CEC-849A-386B10D45DA2}" dt="2021-12-03T02:02:38.152" v="108"/>
          <ac:picMkLst>
            <pc:docMk/>
            <pc:sldMk cId="3158043784" sldId="2068"/>
            <ac:picMk id="14" creationId="{45FF137D-4FA9-477B-8DF6-C18E47A33DC3}"/>
          </ac:picMkLst>
        </pc:picChg>
        <pc:picChg chg="add mod">
          <ac:chgData name="David Warner" userId="S::david_dwarnerii.com#ext#@microsoft.onmicrosoft.com::acafcf14-4098-4a83-9425-e73571277a06" providerId="AD" clId="Web-{E3C61F32-A3AA-4CEC-849A-386B10D45DA2}" dt="2021-12-03T02:03:47.547" v="110"/>
          <ac:picMkLst>
            <pc:docMk/>
            <pc:sldMk cId="3158043784" sldId="2068"/>
            <ac:picMk id="15" creationId="{D269A362-07EF-4275-9599-C97547A29580}"/>
          </ac:picMkLst>
        </pc:picChg>
        <pc:picChg chg="del">
          <ac:chgData name="David Warner" userId="S::david_dwarnerii.com#ext#@microsoft.onmicrosoft.com::acafcf14-4098-4a83-9425-e73571277a06" providerId="AD" clId="Web-{E3C61F32-A3AA-4CEC-849A-386B10D45DA2}" dt="2021-12-03T02:00:23.972" v="13"/>
          <ac:picMkLst>
            <pc:docMk/>
            <pc:sldMk cId="3158043784" sldId="2068"/>
            <ac:picMk id="16" creationId="{C2F811C7-8D18-414C-937D-59C1C7E4012A}"/>
          </ac:picMkLst>
        </pc:picChg>
        <pc:picChg chg="mod">
          <ac:chgData name="David Warner" userId="S::david_dwarnerii.com#ext#@microsoft.onmicrosoft.com::acafcf14-4098-4a83-9425-e73571277a06" providerId="AD" clId="Web-{E3C61F32-A3AA-4CEC-849A-386B10D45DA2}" dt="2021-12-03T02:02:31.433" v="107"/>
          <ac:picMkLst>
            <pc:docMk/>
            <pc:sldMk cId="3158043784" sldId="2068"/>
            <ac:picMk id="17" creationId="{60C97B7A-109F-4BF2-9C7F-EA106608A71D}"/>
          </ac:picMkLst>
        </pc:picChg>
        <pc:picChg chg="add mod">
          <ac:chgData name="David Warner" userId="S::david_dwarnerii.com#ext#@microsoft.onmicrosoft.com::acafcf14-4098-4a83-9425-e73571277a06" providerId="AD" clId="Web-{E3C61F32-A3AA-4CEC-849A-386B10D45DA2}" dt="2021-12-03T02:02:45.527" v="109"/>
          <ac:picMkLst>
            <pc:docMk/>
            <pc:sldMk cId="3158043784" sldId="2068"/>
            <ac:picMk id="18" creationId="{AC182D65-20C1-4C86-BB53-9CF7A6115859}"/>
          </ac:picMkLst>
        </pc:picChg>
      </pc:sldChg>
      <pc:sldChg chg="addSp delSp modSp">
        <pc:chgData name="David Warner" userId="S::david_dwarnerii.com#ext#@microsoft.onmicrosoft.com::acafcf14-4098-4a83-9425-e73571277a06" providerId="AD" clId="Web-{E3C61F32-A3AA-4CEC-849A-386B10D45DA2}" dt="2021-12-03T02:06:48.277" v="240" actId="1076"/>
        <pc:sldMkLst>
          <pc:docMk/>
          <pc:sldMk cId="1056590613" sldId="2076135999"/>
        </pc:sldMkLst>
        <pc:spChg chg="mod">
          <ac:chgData name="David Warner" userId="S::david_dwarnerii.com#ext#@microsoft.onmicrosoft.com::acafcf14-4098-4a83-9425-e73571277a06" providerId="AD" clId="Web-{E3C61F32-A3AA-4CEC-849A-386B10D45DA2}" dt="2021-12-03T02:06:27.385" v="232" actId="20577"/>
          <ac:spMkLst>
            <pc:docMk/>
            <pc:sldMk cId="1056590613" sldId="2076135999"/>
            <ac:spMk id="10" creationId="{2F9D74B7-8175-43F4-B9E3-807C4AE2FA45}"/>
          </ac:spMkLst>
        </pc:spChg>
        <pc:picChg chg="del">
          <ac:chgData name="David Warner" userId="S::david_dwarnerii.com#ext#@microsoft.onmicrosoft.com::acafcf14-4098-4a83-9425-e73571277a06" providerId="AD" clId="Web-{E3C61F32-A3AA-4CEC-849A-386B10D45DA2}" dt="2021-12-03T02:04:14.502" v="121"/>
          <ac:picMkLst>
            <pc:docMk/>
            <pc:sldMk cId="1056590613" sldId="2076135999"/>
            <ac:picMk id="2" creationId="{760B7CAB-D3CF-4D62-B580-6DD701787691}"/>
          </ac:picMkLst>
        </pc:picChg>
        <pc:picChg chg="add mod">
          <ac:chgData name="David Warner" userId="S::david_dwarnerii.com#ext#@microsoft.onmicrosoft.com::acafcf14-4098-4a83-9425-e73571277a06" providerId="AD" clId="Web-{E3C61F32-A3AA-4CEC-849A-386B10D45DA2}" dt="2021-12-03T02:06:48.246" v="239" actId="1076"/>
          <ac:picMkLst>
            <pc:docMk/>
            <pc:sldMk cId="1056590613" sldId="2076135999"/>
            <ac:picMk id="3" creationId="{7B4AEA93-69EC-467C-AB27-6D5044BA3AD6}"/>
          </ac:picMkLst>
        </pc:picChg>
        <pc:picChg chg="add mod">
          <ac:chgData name="David Warner" userId="S::david_dwarnerii.com#ext#@microsoft.onmicrosoft.com::acafcf14-4098-4a83-9425-e73571277a06" providerId="AD" clId="Web-{E3C61F32-A3AA-4CEC-849A-386B10D45DA2}" dt="2021-12-03T02:06:38.777" v="236" actId="1076"/>
          <ac:picMkLst>
            <pc:docMk/>
            <pc:sldMk cId="1056590613" sldId="2076135999"/>
            <ac:picMk id="4" creationId="{1FC853A6-4F3F-4DF8-B5D1-A97821272E14}"/>
          </ac:picMkLst>
        </pc:picChg>
        <pc:picChg chg="add mod">
          <ac:chgData name="David Warner" userId="S::david_dwarnerii.com#ext#@microsoft.onmicrosoft.com::acafcf14-4098-4a83-9425-e73571277a06" providerId="AD" clId="Web-{E3C61F32-A3AA-4CEC-849A-386B10D45DA2}" dt="2021-12-03T02:06:48.277" v="240" actId="1076"/>
          <ac:picMkLst>
            <pc:docMk/>
            <pc:sldMk cId="1056590613" sldId="2076135999"/>
            <ac:picMk id="5" creationId="{A0267770-89BC-4A58-8D87-D181F0DCE485}"/>
          </ac:picMkLst>
        </pc:picChg>
        <pc:picChg chg="add mod">
          <ac:chgData name="David Warner" userId="S::david_dwarnerii.com#ext#@microsoft.onmicrosoft.com::acafcf14-4098-4a83-9425-e73571277a06" providerId="AD" clId="Web-{E3C61F32-A3AA-4CEC-849A-386B10D45DA2}" dt="2021-12-03T02:06:43.683" v="237" actId="1076"/>
          <ac:picMkLst>
            <pc:docMk/>
            <pc:sldMk cId="1056590613" sldId="2076135999"/>
            <ac:picMk id="6" creationId="{2AA5F092-E235-4118-BD02-40AB67AB8DA0}"/>
          </ac:picMkLst>
        </pc:picChg>
        <pc:picChg chg="add mod">
          <ac:chgData name="David Warner" userId="S::david_dwarnerii.com#ext#@microsoft.onmicrosoft.com::acafcf14-4098-4a83-9425-e73571277a06" providerId="AD" clId="Web-{E3C61F32-A3AA-4CEC-849A-386B10D45DA2}" dt="2021-12-03T02:06:43.699" v="238" actId="1076"/>
          <ac:picMkLst>
            <pc:docMk/>
            <pc:sldMk cId="1056590613" sldId="2076135999"/>
            <ac:picMk id="8" creationId="{88CE5E9B-CB43-4D63-82CA-87074C6B6693}"/>
          </ac:picMkLst>
        </pc:picChg>
        <pc:picChg chg="del">
          <ac:chgData name="David Warner" userId="S::david_dwarnerii.com#ext#@microsoft.onmicrosoft.com::acafcf14-4098-4a83-9425-e73571277a06" providerId="AD" clId="Web-{E3C61F32-A3AA-4CEC-849A-386B10D45DA2}" dt="2021-12-03T02:04:21.237" v="123"/>
          <ac:picMkLst>
            <pc:docMk/>
            <pc:sldMk cId="1056590613" sldId="2076135999"/>
            <ac:picMk id="13" creationId="{3F9D3D5C-6ED1-4203-974C-4FB62FFFE74B}"/>
          </ac:picMkLst>
        </pc:picChg>
        <pc:picChg chg="del">
          <ac:chgData name="David Warner" userId="S::david_dwarnerii.com#ext#@microsoft.onmicrosoft.com::acafcf14-4098-4a83-9425-e73571277a06" providerId="AD" clId="Web-{E3C61F32-A3AA-4CEC-849A-386B10D45DA2}" dt="2021-12-03T02:04:30.597" v="126"/>
          <ac:picMkLst>
            <pc:docMk/>
            <pc:sldMk cId="1056590613" sldId="2076135999"/>
            <ac:picMk id="14" creationId="{E7C360D8-03A1-41E7-B28C-A83CE27B5F4A}"/>
          </ac:picMkLst>
        </pc:picChg>
      </pc:sldChg>
      <pc:sldChg chg="addSp">
        <pc:chgData name="David Warner" userId="S::david_dwarnerii.com#ext#@microsoft.onmicrosoft.com::acafcf14-4098-4a83-9425-e73571277a06" providerId="AD" clId="Web-{E3C61F32-A3AA-4CEC-849A-386B10D45DA2}" dt="2021-12-03T02:07:05.247" v="244"/>
        <pc:sldMkLst>
          <pc:docMk/>
          <pc:sldMk cId="1042411426" sldId="2076136275"/>
        </pc:sldMkLst>
        <pc:spChg chg="add">
          <ac:chgData name="David Warner" userId="S::david_dwarnerii.com#ext#@microsoft.onmicrosoft.com::acafcf14-4098-4a83-9425-e73571277a06" providerId="AD" clId="Web-{E3C61F32-A3AA-4CEC-849A-386B10D45DA2}" dt="2021-12-03T02:07:05.247" v="244"/>
          <ac:spMkLst>
            <pc:docMk/>
            <pc:sldMk cId="1042411426" sldId="2076136275"/>
            <ac:spMk id="3" creationId="{A1FA7C6F-1BB1-49BC-955A-D2F215C53CF9}"/>
          </ac:spMkLst>
        </pc:spChg>
      </pc:sldChg>
      <pc:sldChg chg="addSp">
        <pc:chgData name="David Warner" userId="S::david_dwarnerii.com#ext#@microsoft.onmicrosoft.com::acafcf14-4098-4a83-9425-e73571277a06" providerId="AD" clId="Web-{E3C61F32-A3AA-4CEC-849A-386B10D45DA2}" dt="2021-12-03T02:07:08.716" v="246"/>
        <pc:sldMkLst>
          <pc:docMk/>
          <pc:sldMk cId="2259967023" sldId="2076136379"/>
        </pc:sldMkLst>
        <pc:spChg chg="add">
          <ac:chgData name="David Warner" userId="S::david_dwarnerii.com#ext#@microsoft.onmicrosoft.com::acafcf14-4098-4a83-9425-e73571277a06" providerId="AD" clId="Web-{E3C61F32-A3AA-4CEC-849A-386B10D45DA2}" dt="2021-12-03T02:07:08.716" v="246"/>
          <ac:spMkLst>
            <pc:docMk/>
            <pc:sldMk cId="2259967023" sldId="2076136379"/>
            <ac:spMk id="3" creationId="{935AA3A4-435D-4545-AD02-997672E91DAC}"/>
          </ac:spMkLst>
        </pc:spChg>
      </pc:sldChg>
      <pc:sldChg chg="addSp">
        <pc:chgData name="David Warner" userId="S::david_dwarnerii.com#ext#@microsoft.onmicrosoft.com::acafcf14-4098-4a83-9425-e73571277a06" providerId="AD" clId="Web-{E3C61F32-A3AA-4CEC-849A-386B10D45DA2}" dt="2021-12-03T02:07:07.560" v="245"/>
        <pc:sldMkLst>
          <pc:docMk/>
          <pc:sldMk cId="1884761934" sldId="2076136381"/>
        </pc:sldMkLst>
        <pc:spChg chg="add">
          <ac:chgData name="David Warner" userId="S::david_dwarnerii.com#ext#@microsoft.onmicrosoft.com::acafcf14-4098-4a83-9425-e73571277a06" providerId="AD" clId="Web-{E3C61F32-A3AA-4CEC-849A-386B10D45DA2}" dt="2021-12-03T02:07:07.560" v="245"/>
          <ac:spMkLst>
            <pc:docMk/>
            <pc:sldMk cId="1884761934" sldId="2076136381"/>
            <ac:spMk id="4" creationId="{857D7801-13E6-437C-AFC8-9D16C3D4A9A9}"/>
          </ac:spMkLst>
        </pc:spChg>
      </pc:sldChg>
      <pc:sldChg chg="addSp delSp modSp">
        <pc:chgData name="David Warner" userId="S::david_dwarnerii.com#ext#@microsoft.onmicrosoft.com::acafcf14-4098-4a83-9425-e73571277a06" providerId="AD" clId="Web-{E3C61F32-A3AA-4CEC-849A-386B10D45DA2}" dt="2021-12-03T02:09:03.067" v="266" actId="20577"/>
        <pc:sldMkLst>
          <pc:docMk/>
          <pc:sldMk cId="357588276" sldId="2076136388"/>
        </pc:sldMkLst>
        <pc:spChg chg="del">
          <ac:chgData name="David Warner" userId="S::david_dwarnerii.com#ext#@microsoft.onmicrosoft.com::acafcf14-4098-4a83-9425-e73571277a06" providerId="AD" clId="Web-{E3C61F32-A3AA-4CEC-849A-386B10D45DA2}" dt="2021-12-03T02:07:26.623" v="250"/>
          <ac:spMkLst>
            <pc:docMk/>
            <pc:sldMk cId="357588276" sldId="2076136388"/>
            <ac:spMk id="2" creationId="{BF3560FE-F66A-49E6-842F-A6F0D612503E}"/>
          </ac:spMkLst>
        </pc:spChg>
        <pc:spChg chg="mod">
          <ac:chgData name="David Warner" userId="S::david_dwarnerii.com#ext#@microsoft.onmicrosoft.com::acafcf14-4098-4a83-9425-e73571277a06" providerId="AD" clId="Web-{E3C61F32-A3AA-4CEC-849A-386B10D45DA2}" dt="2021-12-03T02:09:03.067" v="266" actId="20577"/>
          <ac:spMkLst>
            <pc:docMk/>
            <pc:sldMk cId="357588276" sldId="2076136388"/>
            <ac:spMk id="13" creationId="{B8CC793B-C9E8-407C-A4A0-87D6E5167077}"/>
          </ac:spMkLst>
        </pc:spChg>
        <pc:picChg chg="add mod modCrop">
          <ac:chgData name="David Warner" userId="S::david_dwarnerii.com#ext#@microsoft.onmicrosoft.com::acafcf14-4098-4a83-9425-e73571277a06" providerId="AD" clId="Web-{E3C61F32-A3AA-4CEC-849A-386B10D45DA2}" dt="2021-12-03T02:08:55.363" v="260"/>
          <ac:picMkLst>
            <pc:docMk/>
            <pc:sldMk cId="357588276" sldId="2076136388"/>
            <ac:picMk id="3" creationId="{1551FC4D-A7DB-4F86-B193-7B6EB18AFECB}"/>
          </ac:picMkLst>
        </pc:picChg>
        <pc:picChg chg="del">
          <ac:chgData name="David Warner" userId="S::david_dwarnerii.com#ext#@microsoft.onmicrosoft.com::acafcf14-4098-4a83-9425-e73571277a06" providerId="AD" clId="Web-{E3C61F32-A3AA-4CEC-849A-386B10D45DA2}" dt="2021-12-03T02:08:17.423" v="255"/>
          <ac:picMkLst>
            <pc:docMk/>
            <pc:sldMk cId="357588276" sldId="2076136388"/>
            <ac:picMk id="4" creationId="{E3E289FA-E909-459B-8EC3-9E41F4700E47}"/>
          </ac:picMkLst>
        </pc:picChg>
      </pc:sldChg>
      <pc:sldChg chg="addSp">
        <pc:chgData name="David Warner" userId="S::david_dwarnerii.com#ext#@microsoft.onmicrosoft.com::acafcf14-4098-4a83-9425-e73571277a06" providerId="AD" clId="Web-{E3C61F32-A3AA-4CEC-849A-386B10D45DA2}" dt="2021-12-03T02:07:01.309" v="243"/>
        <pc:sldMkLst>
          <pc:docMk/>
          <pc:sldMk cId="4070501225" sldId="2076136392"/>
        </pc:sldMkLst>
        <pc:spChg chg="add">
          <ac:chgData name="David Warner" userId="S::david_dwarnerii.com#ext#@microsoft.onmicrosoft.com::acafcf14-4098-4a83-9425-e73571277a06" providerId="AD" clId="Web-{E3C61F32-A3AA-4CEC-849A-386B10D45DA2}" dt="2021-12-03T02:07:01.309" v="243"/>
          <ac:spMkLst>
            <pc:docMk/>
            <pc:sldMk cId="4070501225" sldId="2076136392"/>
            <ac:spMk id="2" creationId="{449AF01F-8E0D-4078-9390-8B6E3806F899}"/>
          </ac:spMkLst>
        </pc:spChg>
      </pc:sldChg>
      <pc:sldChg chg="addSp">
        <pc:chgData name="David Warner" userId="S::david_dwarnerii.com#ext#@microsoft.onmicrosoft.com::acafcf14-4098-4a83-9425-e73571277a06" providerId="AD" clId="Web-{E3C61F32-A3AA-4CEC-849A-386B10D45DA2}" dt="2021-12-03T02:09:16.568" v="268"/>
        <pc:sldMkLst>
          <pc:docMk/>
          <pc:sldMk cId="1374769157" sldId="2076137639"/>
        </pc:sldMkLst>
        <pc:spChg chg="add">
          <ac:chgData name="David Warner" userId="S::david_dwarnerii.com#ext#@microsoft.onmicrosoft.com::acafcf14-4098-4a83-9425-e73571277a06" providerId="AD" clId="Web-{E3C61F32-A3AA-4CEC-849A-386B10D45DA2}" dt="2021-12-03T02:09:16.568" v="268"/>
          <ac:spMkLst>
            <pc:docMk/>
            <pc:sldMk cId="1374769157" sldId="2076137639"/>
            <ac:spMk id="2" creationId="{B2CEF354-5E70-4A96-987B-D3F607EA2D4E}"/>
          </ac:spMkLst>
        </pc:spChg>
      </pc:sldChg>
      <pc:sldChg chg="addSp">
        <pc:chgData name="David Warner" userId="S::david_dwarnerii.com#ext#@microsoft.onmicrosoft.com::acafcf14-4098-4a83-9425-e73571277a06" providerId="AD" clId="Web-{E3C61F32-A3AA-4CEC-849A-386B10D45DA2}" dt="2021-12-03T02:09:12.677" v="267"/>
        <pc:sldMkLst>
          <pc:docMk/>
          <pc:sldMk cId="2359765806" sldId="2076137747"/>
        </pc:sldMkLst>
        <pc:spChg chg="add">
          <ac:chgData name="David Warner" userId="S::david_dwarnerii.com#ext#@microsoft.onmicrosoft.com::acafcf14-4098-4a83-9425-e73571277a06" providerId="AD" clId="Web-{E3C61F32-A3AA-4CEC-849A-386B10D45DA2}" dt="2021-12-03T02:09:12.677" v="267"/>
          <ac:spMkLst>
            <pc:docMk/>
            <pc:sldMk cId="2359765806" sldId="2076137747"/>
            <ac:spMk id="2" creationId="{5D603E49-E36A-4AE6-9E46-72255069684C}"/>
          </ac:spMkLst>
        </pc:spChg>
      </pc:sldChg>
      <pc:sldChg chg="addSp">
        <pc:chgData name="David Warner" userId="S::david_dwarnerii.com#ext#@microsoft.onmicrosoft.com::acafcf14-4098-4a83-9425-e73571277a06" providerId="AD" clId="Web-{E3C61F32-A3AA-4CEC-849A-386B10D45DA2}" dt="2021-12-03T02:07:11.404" v="247"/>
        <pc:sldMkLst>
          <pc:docMk/>
          <pc:sldMk cId="473179227" sldId="2076137764"/>
        </pc:sldMkLst>
        <pc:spChg chg="add">
          <ac:chgData name="David Warner" userId="S::david_dwarnerii.com#ext#@microsoft.onmicrosoft.com::acafcf14-4098-4a83-9425-e73571277a06" providerId="AD" clId="Web-{E3C61F32-A3AA-4CEC-849A-386B10D45DA2}" dt="2021-12-03T02:07:11.404" v="247"/>
          <ac:spMkLst>
            <pc:docMk/>
            <pc:sldMk cId="473179227" sldId="2076137764"/>
            <ac:spMk id="3" creationId="{C13CF36F-F247-41AE-816D-A176D930714C}"/>
          </ac:spMkLst>
        </pc:spChg>
      </pc:sldChg>
      <pc:sldChg chg="addSp">
        <pc:chgData name="David Warner" userId="S::david_dwarnerii.com#ext#@microsoft.onmicrosoft.com::acafcf14-4098-4a83-9425-e73571277a06" providerId="AD" clId="Web-{E3C61F32-A3AA-4CEC-849A-386B10D45DA2}" dt="2021-12-03T02:07:00.200" v="242"/>
        <pc:sldMkLst>
          <pc:docMk/>
          <pc:sldMk cId="1601799563" sldId="2134805597"/>
        </pc:sldMkLst>
        <pc:spChg chg="add">
          <ac:chgData name="David Warner" userId="S::david_dwarnerii.com#ext#@microsoft.onmicrosoft.com::acafcf14-4098-4a83-9425-e73571277a06" providerId="AD" clId="Web-{E3C61F32-A3AA-4CEC-849A-386B10D45DA2}" dt="2021-12-03T02:07:00.200" v="242"/>
          <ac:spMkLst>
            <pc:docMk/>
            <pc:sldMk cId="1601799563" sldId="2134805597"/>
            <ac:spMk id="4" creationId="{B56B5ACF-1E46-4B70-90BF-8DC31925F5B4}"/>
          </ac:spMkLst>
        </pc:spChg>
      </pc:sldChg>
      <pc:sldChg chg="addSp">
        <pc:chgData name="David Warner" userId="S::david_dwarnerii.com#ext#@microsoft.onmicrosoft.com::acafcf14-4098-4a83-9425-e73571277a06" providerId="AD" clId="Web-{E3C61F32-A3AA-4CEC-849A-386B10D45DA2}" dt="2021-12-03T02:06:59.356" v="241"/>
        <pc:sldMkLst>
          <pc:docMk/>
          <pc:sldMk cId="4001284136" sldId="2134805598"/>
        </pc:sldMkLst>
        <pc:spChg chg="add">
          <ac:chgData name="David Warner" userId="S::david_dwarnerii.com#ext#@microsoft.onmicrosoft.com::acafcf14-4098-4a83-9425-e73571277a06" providerId="AD" clId="Web-{E3C61F32-A3AA-4CEC-849A-386B10D45DA2}" dt="2021-12-03T02:06:59.356" v="241"/>
          <ac:spMkLst>
            <pc:docMk/>
            <pc:sldMk cId="4001284136" sldId="2134805598"/>
            <ac:spMk id="8" creationId="{FCBD1DF7-EDD8-4F0D-9543-02389A1F6792}"/>
          </ac:spMkLst>
        </pc:spChg>
      </pc:sldChg>
    </pc:docChg>
  </pc:docChgLst>
  <pc:docChgLst>
    <pc:chgData name="Sébastien Levert" userId="ece773f4-084f-4e66-97d9-a9d066f2d75d" providerId="ADAL" clId="{4D125BB1-2425-4A40-8C2A-24D376F44E97}"/>
    <pc:docChg chg="custSel modSld">
      <pc:chgData name="Sébastien Levert" userId="ece773f4-084f-4e66-97d9-a9d066f2d75d" providerId="ADAL" clId="{4D125BB1-2425-4A40-8C2A-24D376F44E97}" dt="2022-02-16T21:40:18.026" v="235" actId="20577"/>
      <pc:docMkLst>
        <pc:docMk/>
      </pc:docMkLst>
      <pc:sldChg chg="delSp modSp mod">
        <pc:chgData name="Sébastien Levert" userId="ece773f4-084f-4e66-97d9-a9d066f2d75d" providerId="ADAL" clId="{4D125BB1-2425-4A40-8C2A-24D376F44E97}" dt="2022-02-16T21:40:18.026" v="235" actId="20577"/>
        <pc:sldMkLst>
          <pc:docMk/>
          <pc:sldMk cId="4070501225" sldId="2076136392"/>
        </pc:sldMkLst>
        <pc:spChg chg="mod">
          <ac:chgData name="Sébastien Levert" userId="ece773f4-084f-4e66-97d9-a9d066f2d75d" providerId="ADAL" clId="{4D125BB1-2425-4A40-8C2A-24D376F44E97}" dt="2022-02-16T21:40:18.026" v="235" actId="20577"/>
          <ac:spMkLst>
            <pc:docMk/>
            <pc:sldMk cId="4070501225" sldId="2076136392"/>
            <ac:spMk id="6" creationId="{1DDAF7D9-4FBB-BF41-BE8F-9D98E035D8FF}"/>
          </ac:spMkLst>
        </pc:spChg>
        <pc:spChg chg="del">
          <ac:chgData name="Sébastien Levert" userId="ece773f4-084f-4e66-97d9-a9d066f2d75d" providerId="ADAL" clId="{4D125BB1-2425-4A40-8C2A-24D376F44E97}" dt="2022-02-16T21:38:13.307" v="0" actId="478"/>
          <ac:spMkLst>
            <pc:docMk/>
            <pc:sldMk cId="4070501225" sldId="2076136392"/>
            <ac:spMk id="652" creationId="{8F49A314-B192-4A44-9189-30A9BD66F26C}"/>
          </ac:spMkLst>
        </pc:spChg>
      </pc:sldChg>
    </pc:docChg>
  </pc:docChgLst>
  <pc:docChgLst>
    <pc:chgData name="David Warner" userId="51ffa14d-fdfd-4571-a787-ad4b3bb92711" providerId="ADAL" clId="{CE9C3550-1D72-4AB0-97BC-477EF9EB9DF8}"/>
    <pc:docChg chg="custSel addSld modSld">
      <pc:chgData name="David Warner" userId="51ffa14d-fdfd-4571-a787-ad4b3bb92711" providerId="ADAL" clId="{CE9C3550-1D72-4AB0-97BC-477EF9EB9DF8}" dt="2022-07-07T13:07:55.541" v="398" actId="478"/>
      <pc:docMkLst>
        <pc:docMk/>
      </pc:docMkLst>
      <pc:sldChg chg="modSp mod">
        <pc:chgData name="David Warner" userId="51ffa14d-fdfd-4571-a787-ad4b3bb92711" providerId="ADAL" clId="{CE9C3550-1D72-4AB0-97BC-477EF9EB9DF8}" dt="2022-06-23T19:33:37.585" v="22" actId="20577"/>
        <pc:sldMkLst>
          <pc:docMk/>
          <pc:sldMk cId="2967945684" sldId="277"/>
        </pc:sldMkLst>
        <pc:spChg chg="mod">
          <ac:chgData name="David Warner" userId="51ffa14d-fdfd-4571-a787-ad4b3bb92711" providerId="ADAL" clId="{CE9C3550-1D72-4AB0-97BC-477EF9EB9DF8}" dt="2022-06-23T19:33:37.585" v="22" actId="20577"/>
          <ac:spMkLst>
            <pc:docMk/>
            <pc:sldMk cId="2967945684" sldId="277"/>
            <ac:spMk id="4" creationId="{A04E16D6-6682-4068-BF11-BA8E4E8E1BBC}"/>
          </ac:spMkLst>
        </pc:spChg>
      </pc:sldChg>
      <pc:sldChg chg="modSp mod">
        <pc:chgData name="David Warner" userId="51ffa14d-fdfd-4571-a787-ad4b3bb92711" providerId="ADAL" clId="{CE9C3550-1D72-4AB0-97BC-477EF9EB9DF8}" dt="2022-06-23T19:33:18.238" v="10" actId="20577"/>
        <pc:sldMkLst>
          <pc:docMk/>
          <pc:sldMk cId="287163252" sldId="1567"/>
        </pc:sldMkLst>
        <pc:spChg chg="mod">
          <ac:chgData name="David Warner" userId="51ffa14d-fdfd-4571-a787-ad4b3bb92711" providerId="ADAL" clId="{CE9C3550-1D72-4AB0-97BC-477EF9EB9DF8}" dt="2022-06-23T19:33:18.238" v="10" actId="20577"/>
          <ac:spMkLst>
            <pc:docMk/>
            <pc:sldMk cId="287163252" sldId="1567"/>
            <ac:spMk id="8" creationId="{00000000-0000-0000-0000-000000000000}"/>
          </ac:spMkLst>
        </pc:spChg>
      </pc:sldChg>
      <pc:sldChg chg="modSp mod">
        <pc:chgData name="David Warner" userId="51ffa14d-fdfd-4571-a787-ad4b3bb92711" providerId="ADAL" clId="{CE9C3550-1D72-4AB0-97BC-477EF9EB9DF8}" dt="2022-06-23T19:41:29.727" v="157" actId="14826"/>
        <pc:sldMkLst>
          <pc:docMk/>
          <pc:sldMk cId="3158043784" sldId="2068"/>
        </pc:sldMkLst>
        <pc:spChg chg="mod">
          <ac:chgData name="David Warner" userId="51ffa14d-fdfd-4571-a787-ad4b3bb92711" providerId="ADAL" clId="{CE9C3550-1D72-4AB0-97BC-477EF9EB9DF8}" dt="2022-06-23T19:36:52.422" v="129" actId="20577"/>
          <ac:spMkLst>
            <pc:docMk/>
            <pc:sldMk cId="3158043784" sldId="2068"/>
            <ac:spMk id="8" creationId="{00000000-0000-0000-0000-000000000000}"/>
          </ac:spMkLst>
        </pc:spChg>
        <pc:picChg chg="mod">
          <ac:chgData name="David Warner" userId="51ffa14d-fdfd-4571-a787-ad4b3bb92711" providerId="ADAL" clId="{CE9C3550-1D72-4AB0-97BC-477EF9EB9DF8}" dt="2022-06-23T19:41:25.767" v="156" actId="14826"/>
          <ac:picMkLst>
            <pc:docMk/>
            <pc:sldMk cId="3158043784" sldId="2068"/>
            <ac:picMk id="11" creationId="{FF58DC4D-D77D-44E7-8F6C-7088D25DA163}"/>
          </ac:picMkLst>
        </pc:picChg>
        <pc:picChg chg="mod">
          <ac:chgData name="David Warner" userId="51ffa14d-fdfd-4571-a787-ad4b3bb92711" providerId="ADAL" clId="{CE9C3550-1D72-4AB0-97BC-477EF9EB9DF8}" dt="2022-06-23T19:41:21.755" v="155" actId="14826"/>
          <ac:picMkLst>
            <pc:docMk/>
            <pc:sldMk cId="3158043784" sldId="2068"/>
            <ac:picMk id="13" creationId="{05256722-D885-4CFA-9656-C9ECCD1A2898}"/>
          </ac:picMkLst>
        </pc:picChg>
        <pc:picChg chg="mod">
          <ac:chgData name="David Warner" userId="51ffa14d-fdfd-4571-a787-ad4b3bb92711" providerId="ADAL" clId="{CE9C3550-1D72-4AB0-97BC-477EF9EB9DF8}" dt="2022-06-23T19:41:29.727" v="157" actId="14826"/>
          <ac:picMkLst>
            <pc:docMk/>
            <pc:sldMk cId="3158043784" sldId="2068"/>
            <ac:picMk id="14" creationId="{9D456C14-6693-709D-5FC1-D475399932D4}"/>
          </ac:picMkLst>
        </pc:picChg>
      </pc:sldChg>
      <pc:sldChg chg="modSp mod">
        <pc:chgData name="David Warner" userId="51ffa14d-fdfd-4571-a787-ad4b3bb92711" providerId="ADAL" clId="{CE9C3550-1D72-4AB0-97BC-477EF9EB9DF8}" dt="2022-06-23T19:41:14.026" v="154" actId="1076"/>
        <pc:sldMkLst>
          <pc:docMk/>
          <pc:sldMk cId="1056590613" sldId="2076135999"/>
        </pc:sldMkLst>
        <pc:spChg chg="mod">
          <ac:chgData name="David Warner" userId="51ffa14d-fdfd-4571-a787-ad4b3bb92711" providerId="ADAL" clId="{CE9C3550-1D72-4AB0-97BC-477EF9EB9DF8}" dt="2022-06-23T19:37:57.953" v="149"/>
          <ac:spMkLst>
            <pc:docMk/>
            <pc:sldMk cId="1056590613" sldId="2076135999"/>
            <ac:spMk id="10" creationId="{2F9D74B7-8175-43F4-B9E3-807C4AE2FA45}"/>
          </ac:spMkLst>
        </pc:spChg>
        <pc:picChg chg="mod">
          <ac:chgData name="David Warner" userId="51ffa14d-fdfd-4571-a787-ad4b3bb92711" providerId="ADAL" clId="{CE9C3550-1D72-4AB0-97BC-477EF9EB9DF8}" dt="2022-06-23T19:41:08.173" v="152" actId="1076"/>
          <ac:picMkLst>
            <pc:docMk/>
            <pc:sldMk cId="1056590613" sldId="2076135999"/>
            <ac:picMk id="8" creationId="{CF855FB9-ACF4-4E5B-BB62-3566630F97FC}"/>
          </ac:picMkLst>
        </pc:picChg>
        <pc:picChg chg="mod">
          <ac:chgData name="David Warner" userId="51ffa14d-fdfd-4571-a787-ad4b3bb92711" providerId="ADAL" clId="{CE9C3550-1D72-4AB0-97BC-477EF9EB9DF8}" dt="2022-06-23T19:41:01.682" v="150" actId="14826"/>
          <ac:picMkLst>
            <pc:docMk/>
            <pc:sldMk cId="1056590613" sldId="2076135999"/>
            <ac:picMk id="13" creationId="{5A269806-1B40-1474-9AA5-E8DFA39A0220}"/>
          </ac:picMkLst>
        </pc:picChg>
        <pc:picChg chg="mod">
          <ac:chgData name="David Warner" userId="51ffa14d-fdfd-4571-a787-ad4b3bb92711" providerId="ADAL" clId="{CE9C3550-1D72-4AB0-97BC-477EF9EB9DF8}" dt="2022-06-23T19:41:14.026" v="154" actId="1076"/>
          <ac:picMkLst>
            <pc:docMk/>
            <pc:sldMk cId="1056590613" sldId="2076135999"/>
            <ac:picMk id="14" creationId="{A857AB79-07CB-21C8-27A3-97475E3A3A14}"/>
          </ac:picMkLst>
        </pc:picChg>
      </pc:sldChg>
      <pc:sldChg chg="addSp delSp modSp mod">
        <pc:chgData name="David Warner" userId="51ffa14d-fdfd-4571-a787-ad4b3bb92711" providerId="ADAL" clId="{CE9C3550-1D72-4AB0-97BC-477EF9EB9DF8}" dt="2022-07-07T13:07:55.541" v="398" actId="478"/>
        <pc:sldMkLst>
          <pc:docMk/>
          <pc:sldMk cId="1042411426" sldId="2076136275"/>
        </pc:sldMkLst>
        <pc:spChg chg="add del mod">
          <ac:chgData name="David Warner" userId="51ffa14d-fdfd-4571-a787-ad4b3bb92711" providerId="ADAL" clId="{CE9C3550-1D72-4AB0-97BC-477EF9EB9DF8}" dt="2022-07-07T13:07:55.541" v="398" actId="478"/>
          <ac:spMkLst>
            <pc:docMk/>
            <pc:sldMk cId="1042411426" sldId="2076136275"/>
            <ac:spMk id="31" creationId="{74AD13BB-6AB3-6299-6B76-C959241CFD6A}"/>
          </ac:spMkLst>
        </pc:spChg>
      </pc:sldChg>
      <pc:sldChg chg="addSp modSp">
        <pc:chgData name="David Warner" userId="51ffa14d-fdfd-4571-a787-ad4b3bb92711" providerId="ADAL" clId="{CE9C3550-1D72-4AB0-97BC-477EF9EB9DF8}" dt="2022-06-23T19:33:50.327" v="30"/>
        <pc:sldMkLst>
          <pc:docMk/>
          <pc:sldMk cId="2259967023" sldId="2076136379"/>
        </pc:sldMkLst>
        <pc:spChg chg="add mod">
          <ac:chgData name="David Warner" userId="51ffa14d-fdfd-4571-a787-ad4b3bb92711" providerId="ADAL" clId="{CE9C3550-1D72-4AB0-97BC-477EF9EB9DF8}" dt="2022-06-23T19:33:50.327" v="30"/>
          <ac:spMkLst>
            <pc:docMk/>
            <pc:sldMk cId="2259967023" sldId="2076136379"/>
            <ac:spMk id="46" creationId="{4A9D903E-F98E-DBB1-A324-0F86210CD71B}"/>
          </ac:spMkLst>
        </pc:spChg>
      </pc:sldChg>
      <pc:sldChg chg="addSp modSp">
        <pc:chgData name="David Warner" userId="51ffa14d-fdfd-4571-a787-ad4b3bb92711" providerId="ADAL" clId="{CE9C3550-1D72-4AB0-97BC-477EF9EB9DF8}" dt="2022-06-23T19:33:49.175" v="29"/>
        <pc:sldMkLst>
          <pc:docMk/>
          <pc:sldMk cId="1884761934" sldId="2076136381"/>
        </pc:sldMkLst>
        <pc:spChg chg="add mod">
          <ac:chgData name="David Warner" userId="51ffa14d-fdfd-4571-a787-ad4b3bb92711" providerId="ADAL" clId="{CE9C3550-1D72-4AB0-97BC-477EF9EB9DF8}" dt="2022-06-23T19:33:49.175" v="29"/>
          <ac:spMkLst>
            <pc:docMk/>
            <pc:sldMk cId="1884761934" sldId="2076136381"/>
            <ac:spMk id="32" creationId="{1CAB341F-37C2-24E7-8C2E-C4B601E30B3A}"/>
          </ac:spMkLst>
        </pc:spChg>
      </pc:sldChg>
      <pc:sldChg chg="addSp delSp modSp mod">
        <pc:chgData name="David Warner" userId="51ffa14d-fdfd-4571-a787-ad4b3bb92711" providerId="ADAL" clId="{CE9C3550-1D72-4AB0-97BC-477EF9EB9DF8}" dt="2022-07-06T14:56:07.494" v="393" actId="20577"/>
        <pc:sldMkLst>
          <pc:docMk/>
          <pc:sldMk cId="357588276" sldId="2076136388"/>
        </pc:sldMkLst>
        <pc:spChg chg="add del mod">
          <ac:chgData name="David Warner" userId="51ffa14d-fdfd-4571-a787-ad4b3bb92711" providerId="ADAL" clId="{CE9C3550-1D72-4AB0-97BC-477EF9EB9DF8}" dt="2022-07-06T14:55:38.865" v="382" actId="478"/>
          <ac:spMkLst>
            <pc:docMk/>
            <pc:sldMk cId="357588276" sldId="2076136388"/>
            <ac:spMk id="9" creationId="{25448D00-C859-C909-7FB7-643EC667E010}"/>
          </ac:spMkLst>
        </pc:spChg>
        <pc:spChg chg="mod">
          <ac:chgData name="David Warner" userId="51ffa14d-fdfd-4571-a787-ad4b3bb92711" providerId="ADAL" clId="{CE9C3550-1D72-4AB0-97BC-477EF9EB9DF8}" dt="2022-07-06T14:56:07.494" v="393" actId="20577"/>
          <ac:spMkLst>
            <pc:docMk/>
            <pc:sldMk cId="357588276" sldId="2076136388"/>
            <ac:spMk id="12" creationId="{75CBAE06-9187-B701-35F5-2CF292FD68C6}"/>
          </ac:spMkLst>
        </pc:spChg>
      </pc:sldChg>
      <pc:sldChg chg="addSp modSp">
        <pc:chgData name="David Warner" userId="51ffa14d-fdfd-4571-a787-ad4b3bb92711" providerId="ADAL" clId="{CE9C3550-1D72-4AB0-97BC-477EF9EB9DF8}" dt="2022-06-23T19:33:47.001" v="27"/>
        <pc:sldMkLst>
          <pc:docMk/>
          <pc:sldMk cId="4070501225" sldId="2076136392"/>
        </pc:sldMkLst>
        <pc:spChg chg="add mod">
          <ac:chgData name="David Warner" userId="51ffa14d-fdfd-4571-a787-ad4b3bb92711" providerId="ADAL" clId="{CE9C3550-1D72-4AB0-97BC-477EF9EB9DF8}" dt="2022-06-23T19:33:47.001" v="27"/>
          <ac:spMkLst>
            <pc:docMk/>
            <pc:sldMk cId="4070501225" sldId="2076136392"/>
            <ac:spMk id="24" creationId="{98CF0E56-17FD-49E1-363C-2BD5984E2EB8}"/>
          </ac:spMkLst>
        </pc:spChg>
      </pc:sldChg>
      <pc:sldChg chg="addSp modSp">
        <pc:chgData name="David Warner" userId="51ffa14d-fdfd-4571-a787-ad4b3bb92711" providerId="ADAL" clId="{CE9C3550-1D72-4AB0-97BC-477EF9EB9DF8}" dt="2022-06-23T19:33:44.936" v="25"/>
        <pc:sldMkLst>
          <pc:docMk/>
          <pc:sldMk cId="1374769157" sldId="2076137639"/>
        </pc:sldMkLst>
        <pc:spChg chg="add mod">
          <ac:chgData name="David Warner" userId="51ffa14d-fdfd-4571-a787-ad4b3bb92711" providerId="ADAL" clId="{CE9C3550-1D72-4AB0-97BC-477EF9EB9DF8}" dt="2022-06-23T19:33:44.936" v="25"/>
          <ac:spMkLst>
            <pc:docMk/>
            <pc:sldMk cId="1374769157" sldId="2076137639"/>
            <ac:spMk id="15" creationId="{F9EEC9A9-E2F8-B1A5-1316-E1795554C370}"/>
          </ac:spMkLst>
        </pc:spChg>
      </pc:sldChg>
      <pc:sldChg chg="addSp modSp mod modShow">
        <pc:chgData name="David Warner" userId="51ffa14d-fdfd-4571-a787-ad4b3bb92711" providerId="ADAL" clId="{CE9C3550-1D72-4AB0-97BC-477EF9EB9DF8}" dt="2022-07-06T14:50:20.479" v="360" actId="729"/>
        <pc:sldMkLst>
          <pc:docMk/>
          <pc:sldMk cId="4001284136" sldId="2134805598"/>
        </pc:sldMkLst>
        <pc:spChg chg="add mod">
          <ac:chgData name="David Warner" userId="51ffa14d-fdfd-4571-a787-ad4b3bb92711" providerId="ADAL" clId="{CE9C3550-1D72-4AB0-97BC-477EF9EB9DF8}" dt="2022-06-23T19:33:42.364" v="23"/>
          <ac:spMkLst>
            <pc:docMk/>
            <pc:sldMk cId="4001284136" sldId="2134805598"/>
            <ac:spMk id="18" creationId="{8C862609-0FDC-59A0-75C1-765E6E2D202F}"/>
          </ac:spMkLst>
        </pc:spChg>
      </pc:sldChg>
      <pc:sldChg chg="addSp delSp modSp mod modShow">
        <pc:chgData name="David Warner" userId="51ffa14d-fdfd-4571-a787-ad4b3bb92711" providerId="ADAL" clId="{CE9C3550-1D72-4AB0-97BC-477EF9EB9DF8}" dt="2022-07-06T14:51:09.401" v="381" actId="1076"/>
        <pc:sldMkLst>
          <pc:docMk/>
          <pc:sldMk cId="2225302410" sldId="2134805599"/>
        </pc:sldMkLst>
        <pc:spChg chg="del">
          <ac:chgData name="David Warner" userId="51ffa14d-fdfd-4571-a787-ad4b3bb92711" providerId="ADAL" clId="{CE9C3550-1D72-4AB0-97BC-477EF9EB9DF8}" dt="2022-07-06T14:45:47.070" v="158" actId="478"/>
          <ac:spMkLst>
            <pc:docMk/>
            <pc:sldMk cId="2225302410" sldId="2134805599"/>
            <ac:spMk id="4" creationId="{84D8221A-7560-C641-95C4-21BC279AEF90}"/>
          </ac:spMkLst>
        </pc:spChg>
        <pc:spChg chg="mod">
          <ac:chgData name="David Warner" userId="51ffa14d-fdfd-4571-a787-ad4b3bb92711" providerId="ADAL" clId="{CE9C3550-1D72-4AB0-97BC-477EF9EB9DF8}" dt="2022-07-06T14:46:08.497" v="166" actId="20577"/>
          <ac:spMkLst>
            <pc:docMk/>
            <pc:sldMk cId="2225302410" sldId="2134805599"/>
            <ac:spMk id="9" creationId="{C7736498-3671-4F22-AB9E-E235C02DF17C}"/>
          </ac:spMkLst>
        </pc:spChg>
        <pc:spChg chg="mod">
          <ac:chgData name="David Warner" userId="51ffa14d-fdfd-4571-a787-ad4b3bb92711" providerId="ADAL" clId="{CE9C3550-1D72-4AB0-97BC-477EF9EB9DF8}" dt="2022-07-06T14:50:17.149" v="359" actId="20577"/>
          <ac:spMkLst>
            <pc:docMk/>
            <pc:sldMk cId="2225302410" sldId="2134805599"/>
            <ac:spMk id="11" creationId="{B571AD0C-3126-4280-A183-60F644787939}"/>
          </ac:spMkLst>
        </pc:spChg>
        <pc:picChg chg="add mod">
          <ac:chgData name="David Warner" userId="51ffa14d-fdfd-4571-a787-ad4b3bb92711" providerId="ADAL" clId="{CE9C3550-1D72-4AB0-97BC-477EF9EB9DF8}" dt="2022-07-06T14:49:27.028" v="352" actId="1076"/>
          <ac:picMkLst>
            <pc:docMk/>
            <pc:sldMk cId="2225302410" sldId="2134805599"/>
            <ac:picMk id="10" creationId="{B7B65003-E2ED-CBCF-E29D-72DD001700A9}"/>
          </ac:picMkLst>
        </pc:picChg>
        <pc:picChg chg="mod">
          <ac:chgData name="David Warner" userId="51ffa14d-fdfd-4571-a787-ad4b3bb92711" providerId="ADAL" clId="{CE9C3550-1D72-4AB0-97BC-477EF9EB9DF8}" dt="2022-07-06T14:46:59.388" v="210" actId="1076"/>
          <ac:picMkLst>
            <pc:docMk/>
            <pc:sldMk cId="2225302410" sldId="2134805599"/>
            <ac:picMk id="16" creationId="{EE74F255-B9A4-4F64-8BE8-C676CD2FEEAD}"/>
          </ac:picMkLst>
        </pc:picChg>
        <pc:picChg chg="add mod">
          <ac:chgData name="David Warner" userId="51ffa14d-fdfd-4571-a787-ad4b3bb92711" providerId="ADAL" clId="{CE9C3550-1D72-4AB0-97BC-477EF9EB9DF8}" dt="2022-07-06T14:50:14.275" v="356" actId="1076"/>
          <ac:picMkLst>
            <pc:docMk/>
            <pc:sldMk cId="2225302410" sldId="2134805599"/>
            <ac:picMk id="17" creationId="{33A58446-8E64-15C2-06C8-6A033C749956}"/>
          </ac:picMkLst>
        </pc:picChg>
        <pc:picChg chg="del">
          <ac:chgData name="David Warner" userId="51ffa14d-fdfd-4571-a787-ad4b3bb92711" providerId="ADAL" clId="{CE9C3550-1D72-4AB0-97BC-477EF9EB9DF8}" dt="2022-07-06T14:50:25.745" v="362" actId="478"/>
          <ac:picMkLst>
            <pc:docMk/>
            <pc:sldMk cId="2225302410" sldId="2134805599"/>
            <ac:picMk id="18" creationId="{DBF4879F-6D64-4DF6-887C-9DC67F4F5E48}"/>
          </ac:picMkLst>
        </pc:picChg>
        <pc:picChg chg="add mod">
          <ac:chgData name="David Warner" userId="51ffa14d-fdfd-4571-a787-ad4b3bb92711" providerId="ADAL" clId="{CE9C3550-1D72-4AB0-97BC-477EF9EB9DF8}" dt="2022-07-06T14:51:09.401" v="381" actId="1076"/>
          <ac:picMkLst>
            <pc:docMk/>
            <pc:sldMk cId="2225302410" sldId="2134805599"/>
            <ac:picMk id="19" creationId="{D272133E-D49A-E85B-D0DD-6A127473B227}"/>
          </ac:picMkLst>
        </pc:picChg>
        <pc:picChg chg="mod">
          <ac:chgData name="David Warner" userId="51ffa14d-fdfd-4571-a787-ad4b3bb92711" providerId="ADAL" clId="{CE9C3550-1D72-4AB0-97BC-477EF9EB9DF8}" dt="2022-07-06T14:50:55.072" v="373" actId="1076"/>
          <ac:picMkLst>
            <pc:docMk/>
            <pc:sldMk cId="2225302410" sldId="2134805599"/>
            <ac:picMk id="20" creationId="{7CA10C75-F0B7-257B-37D1-621B6C451E71}"/>
          </ac:picMkLst>
        </pc:picChg>
        <pc:picChg chg="mod">
          <ac:chgData name="David Warner" userId="51ffa14d-fdfd-4571-a787-ad4b3bb92711" providerId="ADAL" clId="{CE9C3550-1D72-4AB0-97BC-477EF9EB9DF8}" dt="2022-07-06T14:51:09.401" v="381" actId="1076"/>
          <ac:picMkLst>
            <pc:docMk/>
            <pc:sldMk cId="2225302410" sldId="2134805599"/>
            <ac:picMk id="21" creationId="{6F58E86E-9491-4A28-FAEC-644421FF499E}"/>
          </ac:picMkLst>
        </pc:picChg>
      </pc:sldChg>
      <pc:sldChg chg="addSp modSp mod modShow">
        <pc:chgData name="David Warner" userId="51ffa14d-fdfd-4571-a787-ad4b3bb92711" providerId="ADAL" clId="{CE9C3550-1D72-4AB0-97BC-477EF9EB9DF8}" dt="2022-07-06T17:05:25.282" v="395" actId="729"/>
        <pc:sldMkLst>
          <pc:docMk/>
          <pc:sldMk cId="1720789669" sldId="2134805606"/>
        </pc:sldMkLst>
        <pc:spChg chg="add mod">
          <ac:chgData name="David Warner" userId="51ffa14d-fdfd-4571-a787-ad4b3bb92711" providerId="ADAL" clId="{CE9C3550-1D72-4AB0-97BC-477EF9EB9DF8}" dt="2022-06-23T19:33:43.987" v="24"/>
          <ac:spMkLst>
            <pc:docMk/>
            <pc:sldMk cId="1720789669" sldId="2134805606"/>
            <ac:spMk id="24" creationId="{95862C2F-2D11-6E4E-F372-BD0C42CA00F8}"/>
          </ac:spMkLst>
        </pc:spChg>
      </pc:sldChg>
      <pc:sldChg chg="addSp modSp">
        <pc:chgData name="David Warner" userId="51ffa14d-fdfd-4571-a787-ad4b3bb92711" providerId="ADAL" clId="{CE9C3550-1D72-4AB0-97BC-477EF9EB9DF8}" dt="2022-06-23T19:33:46.040" v="26"/>
        <pc:sldMkLst>
          <pc:docMk/>
          <pc:sldMk cId="2092425869" sldId="2134805609"/>
        </pc:sldMkLst>
        <pc:spChg chg="add mod">
          <ac:chgData name="David Warner" userId="51ffa14d-fdfd-4571-a787-ad4b3bb92711" providerId="ADAL" clId="{CE9C3550-1D72-4AB0-97BC-477EF9EB9DF8}" dt="2022-06-23T19:33:46.040" v="26"/>
          <ac:spMkLst>
            <pc:docMk/>
            <pc:sldMk cId="2092425869" sldId="2134805609"/>
            <ac:spMk id="21" creationId="{D99881AD-D5CC-3307-1A15-89D85EE30EC9}"/>
          </ac:spMkLst>
        </pc:spChg>
      </pc:sldChg>
      <pc:sldChg chg="addSp modSp mod modShow">
        <pc:chgData name="David Warner" userId="51ffa14d-fdfd-4571-a787-ad4b3bb92711" providerId="ADAL" clId="{CE9C3550-1D72-4AB0-97BC-477EF9EB9DF8}" dt="2022-06-23T19:34:03.094" v="33" actId="729"/>
        <pc:sldMkLst>
          <pc:docMk/>
          <pc:sldMk cId="1132672795" sldId="2134805610"/>
        </pc:sldMkLst>
        <pc:spChg chg="add mod">
          <ac:chgData name="David Warner" userId="51ffa14d-fdfd-4571-a787-ad4b3bb92711" providerId="ADAL" clId="{CE9C3550-1D72-4AB0-97BC-477EF9EB9DF8}" dt="2022-06-23T19:33:54.571" v="32"/>
          <ac:spMkLst>
            <pc:docMk/>
            <pc:sldMk cId="1132672795" sldId="2134805610"/>
            <ac:spMk id="15" creationId="{1C59BEE3-BAB1-7CE7-E595-DB06BBE52D92}"/>
          </ac:spMkLst>
        </pc:spChg>
      </pc:sldChg>
      <pc:sldChg chg="addSp delSp modSp add mod">
        <pc:chgData name="David Warner" userId="51ffa14d-fdfd-4571-a787-ad4b3bb92711" providerId="ADAL" clId="{CE9C3550-1D72-4AB0-97BC-477EF9EB9DF8}" dt="2022-07-06T23:07:16.350" v="397" actId="478"/>
        <pc:sldMkLst>
          <pc:docMk/>
          <pc:sldMk cId="1122367686" sldId="2134805611"/>
        </pc:sldMkLst>
        <pc:spChg chg="add del mod">
          <ac:chgData name="David Warner" userId="51ffa14d-fdfd-4571-a787-ad4b3bb92711" providerId="ADAL" clId="{CE9C3550-1D72-4AB0-97BC-477EF9EB9DF8}" dt="2022-07-06T23:07:16.350" v="397" actId="478"/>
          <ac:spMkLst>
            <pc:docMk/>
            <pc:sldMk cId="1122367686" sldId="2134805611"/>
            <ac:spMk id="16" creationId="{9518D302-855F-36EB-8E3E-BBA45D1C9C35}"/>
          </ac:spMkLst>
        </pc:spChg>
      </pc:sldChg>
    </pc:docChg>
  </pc:docChgLst>
  <pc:docChgLst>
    <pc:chgData name="Gautam Sheth" userId="S::gautam.sheth_valointranet.com#ext#@microsoft.onmicrosoft.com::97082ee2-311e-48ee-9eb5-5105b8086c9e" providerId="AD" clId="Web-{1B9BF4F5-E5CF-4A08-BE73-655D93A98227}"/>
    <pc:docChg chg="modSld">
      <pc:chgData name="Gautam Sheth" userId="S::gautam.sheth_valointranet.com#ext#@microsoft.onmicrosoft.com::97082ee2-311e-48ee-9eb5-5105b8086c9e" providerId="AD" clId="Web-{1B9BF4F5-E5CF-4A08-BE73-655D93A98227}" dt="2022-03-29T10:46:19.646" v="0" actId="1076"/>
      <pc:docMkLst>
        <pc:docMk/>
      </pc:docMkLst>
      <pc:sldChg chg="modSp">
        <pc:chgData name="Gautam Sheth" userId="S::gautam.sheth_valointranet.com#ext#@microsoft.onmicrosoft.com::97082ee2-311e-48ee-9eb5-5105b8086c9e" providerId="AD" clId="Web-{1B9BF4F5-E5CF-4A08-BE73-655D93A98227}" dt="2022-03-29T10:46:19.646" v="0" actId="1076"/>
        <pc:sldMkLst>
          <pc:docMk/>
          <pc:sldMk cId="1884761934" sldId="2076136381"/>
        </pc:sldMkLst>
        <pc:spChg chg="mod">
          <ac:chgData name="Gautam Sheth" userId="S::gautam.sheth_valointranet.com#ext#@microsoft.onmicrosoft.com::97082ee2-311e-48ee-9eb5-5105b8086c9e" providerId="AD" clId="Web-{1B9BF4F5-E5CF-4A08-BE73-655D93A98227}" dt="2022-03-29T10:46:19.646" v="0" actId="1076"/>
          <ac:spMkLst>
            <pc:docMk/>
            <pc:sldMk cId="1884761934" sldId="2076136381"/>
            <ac:spMk id="4" creationId="{5F9DD7CF-C056-4E61-9265-B432FE152CCA}"/>
          </ac:spMkLst>
        </pc:spChg>
      </pc:sldChg>
    </pc:docChg>
  </pc:docChgLst>
  <pc:docChgLst>
    <pc:chgData name="David Warner" userId="S::davidwarner@microsoft.com::51ffa14d-fdfd-4571-a787-ad4b3bb92711" providerId="AD" clId="Web-{AFA836D1-C26A-45D1-89E5-46675919D0C7}"/>
    <pc:docChg chg="modSld">
      <pc:chgData name="David Warner" userId="S::davidwarner@microsoft.com::51ffa14d-fdfd-4571-a787-ad4b3bb92711" providerId="AD" clId="Web-{AFA836D1-C26A-45D1-89E5-46675919D0C7}" dt="2022-05-11T18:24:50.186" v="27" actId="1076"/>
      <pc:docMkLst>
        <pc:docMk/>
      </pc:docMkLst>
      <pc:sldChg chg="modSp">
        <pc:chgData name="David Warner" userId="S::davidwarner@microsoft.com::51ffa14d-fdfd-4571-a787-ad4b3bb92711" providerId="AD" clId="Web-{AFA836D1-C26A-45D1-89E5-46675919D0C7}" dt="2022-05-11T18:24:18.637" v="14" actId="1076"/>
        <pc:sldMkLst>
          <pc:docMk/>
          <pc:sldMk cId="3158043784" sldId="2068"/>
        </pc:sldMkLst>
        <pc:spChg chg="mod">
          <ac:chgData name="David Warner" userId="S::davidwarner@microsoft.com::51ffa14d-fdfd-4571-a787-ad4b3bb92711" providerId="AD" clId="Web-{AFA836D1-C26A-45D1-89E5-46675919D0C7}" dt="2022-05-11T18:24:13.403" v="11" actId="20577"/>
          <ac:spMkLst>
            <pc:docMk/>
            <pc:sldMk cId="3158043784" sldId="2068"/>
            <ac:spMk id="8" creationId="{00000000-0000-0000-0000-000000000000}"/>
          </ac:spMkLst>
        </pc:spChg>
        <pc:picChg chg="mod">
          <ac:chgData name="David Warner" userId="S::davidwarner@microsoft.com::51ffa14d-fdfd-4571-a787-ad4b3bb92711" providerId="AD" clId="Web-{AFA836D1-C26A-45D1-89E5-46675919D0C7}" dt="2022-05-11T18:24:18.637" v="14" actId="1076"/>
          <ac:picMkLst>
            <pc:docMk/>
            <pc:sldMk cId="3158043784" sldId="2068"/>
            <ac:picMk id="11" creationId="{FF58DC4D-D77D-44E7-8F6C-7088D25DA163}"/>
          </ac:picMkLst>
        </pc:picChg>
        <pc:picChg chg="mod">
          <ac:chgData name="David Warner" userId="S::davidwarner@microsoft.com::51ffa14d-fdfd-4571-a787-ad4b3bb92711" providerId="AD" clId="Web-{AFA836D1-C26A-45D1-89E5-46675919D0C7}" dt="2022-05-11T18:24:15.793" v="13" actId="1076"/>
          <ac:picMkLst>
            <pc:docMk/>
            <pc:sldMk cId="3158043784" sldId="2068"/>
            <ac:picMk id="13" creationId="{610710D6-92C7-4C04-9062-863EB01E9E5A}"/>
          </ac:picMkLst>
        </pc:picChg>
      </pc:sldChg>
      <pc:sldChg chg="modSp">
        <pc:chgData name="David Warner" userId="S::davidwarner@microsoft.com::51ffa14d-fdfd-4571-a787-ad4b3bb92711" providerId="AD" clId="Web-{AFA836D1-C26A-45D1-89E5-46675919D0C7}" dt="2022-05-11T18:24:50.186" v="27" actId="1076"/>
        <pc:sldMkLst>
          <pc:docMk/>
          <pc:sldMk cId="1056590613" sldId="2076135999"/>
        </pc:sldMkLst>
        <pc:spChg chg="mod">
          <ac:chgData name="David Warner" userId="S::davidwarner@microsoft.com::51ffa14d-fdfd-4571-a787-ad4b3bb92711" providerId="AD" clId="Web-{AFA836D1-C26A-45D1-89E5-46675919D0C7}" dt="2022-05-11T18:24:45.076" v="24" actId="20577"/>
          <ac:spMkLst>
            <pc:docMk/>
            <pc:sldMk cId="1056590613" sldId="2076135999"/>
            <ac:spMk id="10" creationId="{2F9D74B7-8175-43F4-B9E3-807C4AE2FA45}"/>
          </ac:spMkLst>
        </pc:spChg>
        <pc:picChg chg="mod">
          <ac:chgData name="David Warner" userId="S::davidwarner@microsoft.com::51ffa14d-fdfd-4571-a787-ad4b3bb92711" providerId="AD" clId="Web-{AFA836D1-C26A-45D1-89E5-46675919D0C7}" dt="2022-05-11T18:24:47.623" v="26" actId="1076"/>
          <ac:picMkLst>
            <pc:docMk/>
            <pc:sldMk cId="1056590613" sldId="2076135999"/>
            <ac:picMk id="6" creationId="{B61469F6-F3D8-6AA4-AAFF-F9385F455714}"/>
          </ac:picMkLst>
        </pc:picChg>
        <pc:picChg chg="mod">
          <ac:chgData name="David Warner" userId="S::davidwarner@microsoft.com::51ffa14d-fdfd-4571-a787-ad4b3bb92711" providerId="AD" clId="Web-{AFA836D1-C26A-45D1-89E5-46675919D0C7}" dt="2022-05-11T18:24:50.186" v="27" actId="1076"/>
          <ac:picMkLst>
            <pc:docMk/>
            <pc:sldMk cId="1056590613" sldId="2076135999"/>
            <ac:picMk id="8" creationId="{CF855FB9-ACF4-4E5B-BB62-3566630F97FC}"/>
          </ac:picMkLst>
        </pc:picChg>
      </pc:sldChg>
    </pc:docChg>
  </pc:docChgLst>
  <pc:docChgLst>
    <pc:chgData name="Bert Jansen" userId="60478ee6-b91e-4777-b5ab-ff75f809c97c" providerId="ADAL" clId="{9105D795-CF59-41D5-B25E-10551D6F7BCE}"/>
    <pc:docChg chg="undo custSel delSld modSld modSection">
      <pc:chgData name="Bert Jansen" userId="60478ee6-b91e-4777-b5ab-ff75f809c97c" providerId="ADAL" clId="{9105D795-CF59-41D5-B25E-10551D6F7BCE}" dt="2021-10-28T10:51:21.595" v="67" actId="729"/>
      <pc:docMkLst>
        <pc:docMk/>
      </pc:docMkLst>
      <pc:sldChg chg="mod modShow">
        <pc:chgData name="Bert Jansen" userId="60478ee6-b91e-4777-b5ab-ff75f809c97c" providerId="ADAL" clId="{9105D795-CF59-41D5-B25E-10551D6F7BCE}" dt="2021-10-28T10:51:21.595" v="67" actId="729"/>
        <pc:sldMkLst>
          <pc:docMk/>
          <pc:sldMk cId="1855247561" sldId="1649"/>
        </pc:sldMkLst>
      </pc:sldChg>
      <pc:sldChg chg="delSp modSp mod">
        <pc:chgData name="Bert Jansen" userId="60478ee6-b91e-4777-b5ab-ff75f809c97c" providerId="ADAL" clId="{9105D795-CF59-41D5-B25E-10551D6F7BCE}" dt="2021-10-28T10:50:57.821" v="66" actId="478"/>
        <pc:sldMkLst>
          <pc:docMk/>
          <pc:sldMk cId="2259967023" sldId="2076136379"/>
        </pc:sldMkLst>
        <pc:spChg chg="del mod">
          <ac:chgData name="Bert Jansen" userId="60478ee6-b91e-4777-b5ab-ff75f809c97c" providerId="ADAL" clId="{9105D795-CF59-41D5-B25E-10551D6F7BCE}" dt="2021-10-28T10:50:57.821" v="66" actId="478"/>
          <ac:spMkLst>
            <pc:docMk/>
            <pc:sldMk cId="2259967023" sldId="2076136379"/>
            <ac:spMk id="3" creationId="{DE209243-8234-4419-B05B-2686B22E2CAD}"/>
          </ac:spMkLst>
        </pc:spChg>
        <pc:spChg chg="mod">
          <ac:chgData name="Bert Jansen" userId="60478ee6-b91e-4777-b5ab-ff75f809c97c" providerId="ADAL" clId="{9105D795-CF59-41D5-B25E-10551D6F7BCE}" dt="2021-10-28T10:50:52.318" v="65"/>
          <ac:spMkLst>
            <pc:docMk/>
            <pc:sldMk cId="2259967023" sldId="2076136379"/>
            <ac:spMk id="79" creationId="{BC688EBE-40B5-498C-91C5-18E7EAB6AFFE}"/>
          </ac:spMkLst>
        </pc:spChg>
        <pc:spChg chg="mod">
          <ac:chgData name="Bert Jansen" userId="60478ee6-b91e-4777-b5ab-ff75f809c97c" providerId="ADAL" clId="{9105D795-CF59-41D5-B25E-10551D6F7BCE}" dt="2021-10-28T10:48:47.867" v="12" actId="20577"/>
          <ac:spMkLst>
            <pc:docMk/>
            <pc:sldMk cId="2259967023" sldId="2076136379"/>
            <ac:spMk id="81" creationId="{1245D908-BDE2-4087-82F6-3DBC148662F5}"/>
          </ac:spMkLst>
        </pc:spChg>
      </pc:sldChg>
      <pc:sldChg chg="mod modShow">
        <pc:chgData name="Bert Jansen" userId="60478ee6-b91e-4777-b5ab-ff75f809c97c" providerId="ADAL" clId="{9105D795-CF59-41D5-B25E-10551D6F7BCE}" dt="2021-10-28T10:51:21.595" v="67" actId="729"/>
        <pc:sldMkLst>
          <pc:docMk/>
          <pc:sldMk cId="1884761934" sldId="2076136381"/>
        </pc:sldMkLst>
      </pc:sldChg>
      <pc:sldChg chg="del">
        <pc:chgData name="Bert Jansen" userId="60478ee6-b91e-4777-b5ab-ff75f809c97c" providerId="ADAL" clId="{9105D795-CF59-41D5-B25E-10551D6F7BCE}" dt="2021-10-28T09:04:50.249" v="0" actId="2696"/>
        <pc:sldMkLst>
          <pc:docMk/>
          <pc:sldMk cId="2154649315" sldId="2076136395"/>
        </pc:sldMkLst>
      </pc:sldChg>
    </pc:docChg>
  </pc:docChgLst>
  <pc:docChgLst>
    <pc:chgData name="Paul Bullock" userId="162dc284-9901-47a4-bdd1-300eada006b4" providerId="ADAL" clId="{2B3BCB3B-91E2-44C6-A804-8208DB1B0806}"/>
    <pc:docChg chg="custSel modSld">
      <pc:chgData name="Paul Bullock" userId="162dc284-9901-47a4-bdd1-300eada006b4" providerId="ADAL" clId="{2B3BCB3B-91E2-44C6-A804-8208DB1B0806}" dt="2021-09-29T18:21:59.327" v="209" actId="20577"/>
      <pc:docMkLst>
        <pc:docMk/>
      </pc:docMkLst>
      <pc:sldChg chg="addSp delSp modSp mod">
        <pc:chgData name="Paul Bullock" userId="162dc284-9901-47a4-bdd1-300eada006b4" providerId="ADAL" clId="{2B3BCB3B-91E2-44C6-A804-8208DB1B0806}" dt="2021-09-29T18:21:59.327" v="209" actId="20577"/>
        <pc:sldMkLst>
          <pc:docMk/>
          <pc:sldMk cId="1374769157" sldId="2076137639"/>
        </pc:sldMkLst>
        <pc:spChg chg="del">
          <ac:chgData name="Paul Bullock" userId="162dc284-9901-47a4-bdd1-300eada006b4" providerId="ADAL" clId="{2B3BCB3B-91E2-44C6-A804-8208DB1B0806}" dt="2021-09-29T18:03:27.283" v="0" actId="478"/>
          <ac:spMkLst>
            <pc:docMk/>
            <pc:sldMk cId="1374769157" sldId="2076137639"/>
            <ac:spMk id="2" creationId="{46237551-3F41-4EB4-BDBE-018D51FF56DA}"/>
          </ac:spMkLst>
        </pc:spChg>
        <pc:spChg chg="mod">
          <ac:chgData name="Paul Bullock" userId="162dc284-9901-47a4-bdd1-300eada006b4" providerId="ADAL" clId="{2B3BCB3B-91E2-44C6-A804-8208DB1B0806}" dt="2021-09-29T18:21:59.327" v="209" actId="20577"/>
          <ac:spMkLst>
            <pc:docMk/>
            <pc:sldMk cId="1374769157" sldId="2076137639"/>
            <ac:spMk id="5" creationId="{612C861E-93AA-4B5D-8907-782E4E0AF916}"/>
          </ac:spMkLst>
        </pc:spChg>
        <pc:picChg chg="add mod">
          <ac:chgData name="Paul Bullock" userId="162dc284-9901-47a4-bdd1-300eada006b4" providerId="ADAL" clId="{2B3BCB3B-91E2-44C6-A804-8208DB1B0806}" dt="2021-09-29T18:03:50.003" v="7" actId="14100"/>
          <ac:picMkLst>
            <pc:docMk/>
            <pc:sldMk cId="1374769157" sldId="2076137639"/>
            <ac:picMk id="7" creationId="{A28D3D57-BBCC-4FB5-A8BE-6300A6E7F8B6}"/>
          </ac:picMkLst>
        </pc:picChg>
        <pc:picChg chg="ord">
          <ac:chgData name="Paul Bullock" userId="162dc284-9901-47a4-bdd1-300eada006b4" providerId="ADAL" clId="{2B3BCB3B-91E2-44C6-A804-8208DB1B0806}" dt="2021-09-29T18:03:54.964" v="8" actId="170"/>
          <ac:picMkLst>
            <pc:docMk/>
            <pc:sldMk cId="1374769157" sldId="2076137639"/>
            <ac:picMk id="8" creationId="{8F059431-116F-4618-ADAA-590BC592F734}"/>
          </ac:picMkLst>
        </pc:picChg>
        <pc:picChg chg="del">
          <ac:chgData name="Paul Bullock" userId="162dc284-9901-47a4-bdd1-300eada006b4" providerId="ADAL" clId="{2B3BCB3B-91E2-44C6-A804-8208DB1B0806}" dt="2021-09-29T18:03:31.146" v="1" actId="478"/>
          <ac:picMkLst>
            <pc:docMk/>
            <pc:sldMk cId="1374769157" sldId="2076137639"/>
            <ac:picMk id="9" creationId="{E006F36B-680E-4A1E-AE9F-0B2B5ED99D5E}"/>
          </ac:picMkLst>
        </pc:picChg>
      </pc:sldChg>
    </pc:docChg>
  </pc:docChgLst>
  <pc:docChgLst>
    <pc:chgData name="David Warner" userId="S::davidwarner@microsoft.com::51ffa14d-fdfd-4571-a787-ad4b3bb92711" providerId="AD" clId="Web-{A01D672A-88B9-4417-A9A0-91E62802FBCE}"/>
    <pc:docChg chg="modSld">
      <pc:chgData name="David Warner" userId="S::davidwarner@microsoft.com::51ffa14d-fdfd-4571-a787-ad4b3bb92711" providerId="AD" clId="Web-{A01D672A-88B9-4417-A9A0-91E62802FBCE}" dt="2022-03-31T16:54:58.194" v="123" actId="20577"/>
      <pc:docMkLst>
        <pc:docMk/>
      </pc:docMkLst>
      <pc:sldChg chg="modSp">
        <pc:chgData name="David Warner" userId="S::davidwarner@microsoft.com::51ffa14d-fdfd-4571-a787-ad4b3bb92711" providerId="AD" clId="Web-{A01D672A-88B9-4417-A9A0-91E62802FBCE}" dt="2022-03-31T16:39:24.668" v="12" actId="20577"/>
        <pc:sldMkLst>
          <pc:docMk/>
          <pc:sldMk cId="2967945684" sldId="277"/>
        </pc:sldMkLst>
        <pc:spChg chg="mod">
          <ac:chgData name="David Warner" userId="S::davidwarner@microsoft.com::51ffa14d-fdfd-4571-a787-ad4b3bb92711" providerId="AD" clId="Web-{A01D672A-88B9-4417-A9A0-91E62802FBCE}" dt="2022-03-31T16:39:24.668" v="12" actId="20577"/>
          <ac:spMkLst>
            <pc:docMk/>
            <pc:sldMk cId="2967945684" sldId="277"/>
            <ac:spMk id="4" creationId="{A04E16D6-6682-4068-BF11-BA8E4E8E1BBC}"/>
          </ac:spMkLst>
        </pc:spChg>
      </pc:sldChg>
      <pc:sldChg chg="modSp">
        <pc:chgData name="David Warner" userId="S::davidwarner@microsoft.com::51ffa14d-fdfd-4571-a787-ad4b3bb92711" providerId="AD" clId="Web-{A01D672A-88B9-4417-A9A0-91E62802FBCE}" dt="2022-03-31T16:38:59.104" v="5" actId="20577"/>
        <pc:sldMkLst>
          <pc:docMk/>
          <pc:sldMk cId="287163252" sldId="1567"/>
        </pc:sldMkLst>
        <pc:spChg chg="mod">
          <ac:chgData name="David Warner" userId="S::davidwarner@microsoft.com::51ffa14d-fdfd-4571-a787-ad4b3bb92711" providerId="AD" clId="Web-{A01D672A-88B9-4417-A9A0-91E62802FBCE}" dt="2022-03-31T16:38:59.104" v="5" actId="20577"/>
          <ac:spMkLst>
            <pc:docMk/>
            <pc:sldMk cId="287163252" sldId="1567"/>
            <ac:spMk id="8" creationId="{00000000-0000-0000-0000-000000000000}"/>
          </ac:spMkLst>
        </pc:spChg>
      </pc:sldChg>
      <pc:sldChg chg="modSp">
        <pc:chgData name="David Warner" userId="S::davidwarner@microsoft.com::51ffa14d-fdfd-4571-a787-ad4b3bb92711" providerId="AD" clId="Web-{A01D672A-88B9-4417-A9A0-91E62802FBCE}" dt="2022-03-31T16:52:22.080" v="61" actId="20577"/>
        <pc:sldMkLst>
          <pc:docMk/>
          <pc:sldMk cId="3158043784" sldId="2068"/>
        </pc:sldMkLst>
        <pc:spChg chg="mod">
          <ac:chgData name="David Warner" userId="S::davidwarner@microsoft.com::51ffa14d-fdfd-4571-a787-ad4b3bb92711" providerId="AD" clId="Web-{A01D672A-88B9-4417-A9A0-91E62802FBCE}" dt="2022-03-31T16:52:22.080" v="61" actId="20577"/>
          <ac:spMkLst>
            <pc:docMk/>
            <pc:sldMk cId="3158043784" sldId="2068"/>
            <ac:spMk id="8" creationId="{00000000-0000-0000-0000-000000000000}"/>
          </ac:spMkLst>
        </pc:spChg>
        <pc:picChg chg="mod">
          <ac:chgData name="David Warner" userId="S::davidwarner@microsoft.com::51ffa14d-fdfd-4571-a787-ad4b3bb92711" providerId="AD" clId="Web-{A01D672A-88B9-4417-A9A0-91E62802FBCE}" dt="2022-03-31T16:50:39.483" v="13"/>
          <ac:picMkLst>
            <pc:docMk/>
            <pc:sldMk cId="3158043784" sldId="2068"/>
            <ac:picMk id="11" creationId="{FF58DC4D-D77D-44E7-8F6C-7088D25DA163}"/>
          </ac:picMkLst>
        </pc:picChg>
        <pc:picChg chg="mod">
          <ac:chgData name="David Warner" userId="S::davidwarner@microsoft.com::51ffa14d-fdfd-4571-a787-ad4b3bb92711" providerId="AD" clId="Web-{A01D672A-88B9-4417-A9A0-91E62802FBCE}" dt="2022-03-31T16:51:22.657" v="37"/>
          <ac:picMkLst>
            <pc:docMk/>
            <pc:sldMk cId="3158043784" sldId="2068"/>
            <ac:picMk id="12" creationId="{013C599F-7D30-46D7-B686-0DC6BB69F89C}"/>
          </ac:picMkLst>
        </pc:picChg>
        <pc:picChg chg="mod">
          <ac:chgData name="David Warner" userId="S::davidwarner@microsoft.com::51ffa14d-fdfd-4571-a787-ad4b3bb92711" providerId="AD" clId="Web-{A01D672A-88B9-4417-A9A0-91E62802FBCE}" dt="2022-03-31T16:50:46.468" v="14"/>
          <ac:picMkLst>
            <pc:docMk/>
            <pc:sldMk cId="3158043784" sldId="2068"/>
            <ac:picMk id="13" creationId="{610710D6-92C7-4C04-9062-863EB01E9E5A}"/>
          </ac:picMkLst>
        </pc:picChg>
      </pc:sldChg>
      <pc:sldChg chg="addSp delSp modSp">
        <pc:chgData name="David Warner" userId="S::davidwarner@microsoft.com::51ffa14d-fdfd-4571-a787-ad4b3bb92711" providerId="AD" clId="Web-{A01D672A-88B9-4417-A9A0-91E62802FBCE}" dt="2022-03-31T16:54:58.194" v="123" actId="20577"/>
        <pc:sldMkLst>
          <pc:docMk/>
          <pc:sldMk cId="1056590613" sldId="2076135999"/>
        </pc:sldMkLst>
        <pc:spChg chg="mod">
          <ac:chgData name="David Warner" userId="S::davidwarner@microsoft.com::51ffa14d-fdfd-4571-a787-ad4b3bb92711" providerId="AD" clId="Web-{A01D672A-88B9-4417-A9A0-91E62802FBCE}" dt="2022-03-31T16:54:58.194" v="123" actId="20577"/>
          <ac:spMkLst>
            <pc:docMk/>
            <pc:sldMk cId="1056590613" sldId="2076135999"/>
            <ac:spMk id="10" creationId="{2F9D74B7-8175-43F4-B9E3-807C4AE2FA45}"/>
          </ac:spMkLst>
        </pc:spChg>
        <pc:picChg chg="mod">
          <ac:chgData name="David Warner" userId="S::davidwarner@microsoft.com::51ffa14d-fdfd-4571-a787-ad4b3bb92711" providerId="AD" clId="Web-{A01D672A-88B9-4417-A9A0-91E62802FBCE}" dt="2022-03-31T16:54:10.458" v="112" actId="14100"/>
          <ac:picMkLst>
            <pc:docMk/>
            <pc:sldMk cId="1056590613" sldId="2076135999"/>
            <ac:picMk id="3" creationId="{78CEE346-902C-4BE7-98A0-8D9613A8201E}"/>
          </ac:picMkLst>
        </pc:picChg>
        <pc:picChg chg="del mod">
          <ac:chgData name="David Warner" userId="S::davidwarner@microsoft.com::51ffa14d-fdfd-4571-a787-ad4b3bb92711" providerId="AD" clId="Web-{A01D672A-88B9-4417-A9A0-91E62802FBCE}" dt="2022-03-31T16:54:13.286" v="114"/>
          <ac:picMkLst>
            <pc:docMk/>
            <pc:sldMk cId="1056590613" sldId="2076135999"/>
            <ac:picMk id="7" creationId="{15B34B75-D932-4ADD-96D7-E1D5869DA958}"/>
          </ac:picMkLst>
        </pc:picChg>
        <pc:picChg chg="mod">
          <ac:chgData name="David Warner" userId="S::davidwarner@microsoft.com::51ffa14d-fdfd-4571-a787-ad4b3bb92711" providerId="AD" clId="Web-{A01D672A-88B9-4417-A9A0-91E62802FBCE}" dt="2022-03-31T16:54:03.020" v="110" actId="1076"/>
          <ac:picMkLst>
            <pc:docMk/>
            <pc:sldMk cId="1056590613" sldId="2076135999"/>
            <ac:picMk id="8" creationId="{CF855FB9-ACF4-4E5B-BB62-3566630F97FC}"/>
          </ac:picMkLst>
        </pc:picChg>
        <pc:picChg chg="mod">
          <ac:chgData name="David Warner" userId="S::davidwarner@microsoft.com::51ffa14d-fdfd-4571-a787-ad4b3bb92711" providerId="AD" clId="Web-{A01D672A-88B9-4417-A9A0-91E62802FBCE}" dt="2022-03-31T16:54:06.364" v="111" actId="1076"/>
          <ac:picMkLst>
            <pc:docMk/>
            <pc:sldMk cId="1056590613" sldId="2076135999"/>
            <ac:picMk id="11" creationId="{F32672BB-38B9-4A56-B672-660090C0BC2E}"/>
          </ac:picMkLst>
        </pc:picChg>
        <pc:picChg chg="add mod">
          <ac:chgData name="David Warner" userId="S::davidwarner@microsoft.com::51ffa14d-fdfd-4571-a787-ad4b3bb92711" providerId="AD" clId="Web-{A01D672A-88B9-4417-A9A0-91E62802FBCE}" dt="2022-03-31T16:54:17.083" v="116" actId="1076"/>
          <ac:picMkLst>
            <pc:docMk/>
            <pc:sldMk cId="1056590613" sldId="2076135999"/>
            <ac:picMk id="12" creationId="{2D57A80F-648B-2E63-F2CF-278006BBDC83}"/>
          </ac:picMkLst>
        </pc:picChg>
      </pc:sldChg>
      <pc:sldChg chg="addSp">
        <pc:chgData name="David Warner" userId="S::davidwarner@microsoft.com::51ffa14d-fdfd-4571-a787-ad4b3bb92711" providerId="AD" clId="Web-{A01D672A-88B9-4417-A9A0-91E62802FBCE}" dt="2022-03-31T16:52:32.127" v="64"/>
        <pc:sldMkLst>
          <pc:docMk/>
          <pc:sldMk cId="1042411426" sldId="2076136275"/>
        </pc:sldMkLst>
        <pc:spChg chg="add">
          <ac:chgData name="David Warner" userId="S::davidwarner@microsoft.com::51ffa14d-fdfd-4571-a787-ad4b3bb92711" providerId="AD" clId="Web-{A01D672A-88B9-4417-A9A0-91E62802FBCE}" dt="2022-03-31T16:52:32.127" v="64"/>
          <ac:spMkLst>
            <pc:docMk/>
            <pc:sldMk cId="1042411426" sldId="2076136275"/>
            <ac:spMk id="3" creationId="{E7243550-1DCE-2733-9024-E2DAC516C6FB}"/>
          </ac:spMkLst>
        </pc:spChg>
      </pc:sldChg>
      <pc:sldChg chg="addSp">
        <pc:chgData name="David Warner" userId="S::davidwarner@microsoft.com::51ffa14d-fdfd-4571-a787-ad4b3bb92711" providerId="AD" clId="Web-{A01D672A-88B9-4417-A9A0-91E62802FBCE}" dt="2022-03-31T16:52:35.549" v="66"/>
        <pc:sldMkLst>
          <pc:docMk/>
          <pc:sldMk cId="2259967023" sldId="2076136379"/>
        </pc:sldMkLst>
        <pc:spChg chg="add">
          <ac:chgData name="David Warner" userId="S::davidwarner@microsoft.com::51ffa14d-fdfd-4571-a787-ad4b3bb92711" providerId="AD" clId="Web-{A01D672A-88B9-4417-A9A0-91E62802FBCE}" dt="2022-03-31T16:52:35.549" v="66"/>
          <ac:spMkLst>
            <pc:docMk/>
            <pc:sldMk cId="2259967023" sldId="2076136379"/>
            <ac:spMk id="4" creationId="{52A9D12B-76F7-6410-003D-B3AA00C6BC60}"/>
          </ac:spMkLst>
        </pc:spChg>
      </pc:sldChg>
      <pc:sldChg chg="addSp">
        <pc:chgData name="David Warner" userId="S::davidwarner@microsoft.com::51ffa14d-fdfd-4571-a787-ad4b3bb92711" providerId="AD" clId="Web-{A01D672A-88B9-4417-A9A0-91E62802FBCE}" dt="2022-03-31T16:52:33.518" v="65"/>
        <pc:sldMkLst>
          <pc:docMk/>
          <pc:sldMk cId="1884761934" sldId="2076136381"/>
        </pc:sldMkLst>
        <pc:spChg chg="add">
          <ac:chgData name="David Warner" userId="S::davidwarner@microsoft.com::51ffa14d-fdfd-4571-a787-ad4b3bb92711" providerId="AD" clId="Web-{A01D672A-88B9-4417-A9A0-91E62802FBCE}" dt="2022-03-31T16:52:33.518" v="65"/>
          <ac:spMkLst>
            <pc:docMk/>
            <pc:sldMk cId="1884761934" sldId="2076136381"/>
            <ac:spMk id="4" creationId="{43F5EED4-748D-189B-43F4-8620FC8EEEB6}"/>
          </ac:spMkLst>
        </pc:spChg>
      </pc:sldChg>
      <pc:sldChg chg="addSp">
        <pc:chgData name="David Warner" userId="S::davidwarner@microsoft.com::51ffa14d-fdfd-4571-a787-ad4b3bb92711" providerId="AD" clId="Web-{A01D672A-88B9-4417-A9A0-91E62802FBCE}" dt="2022-03-31T16:52:41.581" v="70"/>
        <pc:sldMkLst>
          <pc:docMk/>
          <pc:sldMk cId="357588276" sldId="2076136388"/>
        </pc:sldMkLst>
        <pc:spChg chg="add">
          <ac:chgData name="David Warner" userId="S::davidwarner@microsoft.com::51ffa14d-fdfd-4571-a787-ad4b3bb92711" providerId="AD" clId="Web-{A01D672A-88B9-4417-A9A0-91E62802FBCE}" dt="2022-03-31T16:52:41.581" v="70"/>
          <ac:spMkLst>
            <pc:docMk/>
            <pc:sldMk cId="357588276" sldId="2076136388"/>
            <ac:spMk id="2" creationId="{FC1E845B-12E6-193B-0099-547272D917F6}"/>
          </ac:spMkLst>
        </pc:spChg>
      </pc:sldChg>
      <pc:sldChg chg="addSp">
        <pc:chgData name="David Warner" userId="S::davidwarner@microsoft.com::51ffa14d-fdfd-4571-a787-ad4b3bb92711" providerId="AD" clId="Web-{A01D672A-88B9-4417-A9A0-91E62802FBCE}" dt="2022-03-31T16:52:30.471" v="63"/>
        <pc:sldMkLst>
          <pc:docMk/>
          <pc:sldMk cId="4070501225" sldId="2076136392"/>
        </pc:sldMkLst>
        <pc:spChg chg="add">
          <ac:chgData name="David Warner" userId="S::davidwarner@microsoft.com::51ffa14d-fdfd-4571-a787-ad4b3bb92711" providerId="AD" clId="Web-{A01D672A-88B9-4417-A9A0-91E62802FBCE}" dt="2022-03-31T16:52:30.471" v="63"/>
          <ac:spMkLst>
            <pc:docMk/>
            <pc:sldMk cId="4070501225" sldId="2076136392"/>
            <ac:spMk id="2" creationId="{8D24D7EA-D753-7111-ECF3-F2D243735A5B}"/>
          </ac:spMkLst>
        </pc:spChg>
      </pc:sldChg>
      <pc:sldChg chg="addSp">
        <pc:chgData name="David Warner" userId="S::davidwarner@microsoft.com::51ffa14d-fdfd-4571-a787-ad4b3bb92711" providerId="AD" clId="Web-{A01D672A-88B9-4417-A9A0-91E62802FBCE}" dt="2022-03-31T16:52:37.237" v="68"/>
        <pc:sldMkLst>
          <pc:docMk/>
          <pc:sldMk cId="566393320" sldId="2076136397"/>
        </pc:sldMkLst>
        <pc:spChg chg="add">
          <ac:chgData name="David Warner" userId="S::davidwarner@microsoft.com::51ffa14d-fdfd-4571-a787-ad4b3bb92711" providerId="AD" clId="Web-{A01D672A-88B9-4417-A9A0-91E62802FBCE}" dt="2022-03-31T16:52:37.237" v="68"/>
          <ac:spMkLst>
            <pc:docMk/>
            <pc:sldMk cId="566393320" sldId="2076136397"/>
            <ac:spMk id="2" creationId="{141C98D0-436D-E808-097B-A0963DD88C9E}"/>
          </ac:spMkLst>
        </pc:spChg>
      </pc:sldChg>
      <pc:sldChg chg="addSp">
        <pc:chgData name="David Warner" userId="S::davidwarner@microsoft.com::51ffa14d-fdfd-4571-a787-ad4b3bb92711" providerId="AD" clId="Web-{A01D672A-88B9-4417-A9A0-91E62802FBCE}" dt="2022-03-31T16:52:36.377" v="67"/>
        <pc:sldMkLst>
          <pc:docMk/>
          <pc:sldMk cId="2728924363" sldId="2076136398"/>
        </pc:sldMkLst>
        <pc:spChg chg="add">
          <ac:chgData name="David Warner" userId="S::davidwarner@microsoft.com::51ffa14d-fdfd-4571-a787-ad4b3bb92711" providerId="AD" clId="Web-{A01D672A-88B9-4417-A9A0-91E62802FBCE}" dt="2022-03-31T16:52:36.377" v="67"/>
          <ac:spMkLst>
            <pc:docMk/>
            <pc:sldMk cId="2728924363" sldId="2076136398"/>
            <ac:spMk id="2" creationId="{145A7595-8D13-7C7D-EA6D-DBCFEEE33ECD}"/>
          </ac:spMkLst>
        </pc:spChg>
      </pc:sldChg>
      <pc:sldChg chg="addSp">
        <pc:chgData name="David Warner" userId="S::davidwarner@microsoft.com::51ffa14d-fdfd-4571-a787-ad4b3bb92711" providerId="AD" clId="Web-{A01D672A-88B9-4417-A9A0-91E62802FBCE}" dt="2022-03-31T16:52:43.596" v="71"/>
        <pc:sldMkLst>
          <pc:docMk/>
          <pc:sldMk cId="1374769157" sldId="2076137639"/>
        </pc:sldMkLst>
        <pc:spChg chg="add">
          <ac:chgData name="David Warner" userId="S::davidwarner@microsoft.com::51ffa14d-fdfd-4571-a787-ad4b3bb92711" providerId="AD" clId="Web-{A01D672A-88B9-4417-A9A0-91E62802FBCE}" dt="2022-03-31T16:52:43.596" v="71"/>
          <ac:spMkLst>
            <pc:docMk/>
            <pc:sldMk cId="1374769157" sldId="2076137639"/>
            <ac:spMk id="2" creationId="{4063AC0E-201E-A130-91C6-42407A1BFD1F}"/>
          </ac:spMkLst>
        </pc:spChg>
      </pc:sldChg>
      <pc:sldChg chg="addSp">
        <pc:chgData name="David Warner" userId="S::davidwarner@microsoft.com::51ffa14d-fdfd-4571-a787-ad4b3bb92711" providerId="AD" clId="Web-{A01D672A-88B9-4417-A9A0-91E62802FBCE}" dt="2022-03-31T16:52:39.299" v="69"/>
        <pc:sldMkLst>
          <pc:docMk/>
          <pc:sldMk cId="1964942243" sldId="2076137768"/>
        </pc:sldMkLst>
        <pc:spChg chg="add">
          <ac:chgData name="David Warner" userId="S::davidwarner@microsoft.com::51ffa14d-fdfd-4571-a787-ad4b3bb92711" providerId="AD" clId="Web-{A01D672A-88B9-4417-A9A0-91E62802FBCE}" dt="2022-03-31T16:52:39.299" v="69"/>
          <ac:spMkLst>
            <pc:docMk/>
            <pc:sldMk cId="1964942243" sldId="2076137768"/>
            <ac:spMk id="3" creationId="{6B0B5B47-179B-1CAF-F756-5297745199C6}"/>
          </ac:spMkLst>
        </pc:spChg>
      </pc:sldChg>
      <pc:sldChg chg="addSp">
        <pc:chgData name="David Warner" userId="S::davidwarner@microsoft.com::51ffa14d-fdfd-4571-a787-ad4b3bb92711" providerId="AD" clId="Web-{A01D672A-88B9-4417-A9A0-91E62802FBCE}" dt="2022-03-31T16:52:25.096" v="62"/>
        <pc:sldMkLst>
          <pc:docMk/>
          <pc:sldMk cId="4001284136" sldId="2134805598"/>
        </pc:sldMkLst>
        <pc:spChg chg="add">
          <ac:chgData name="David Warner" userId="S::davidwarner@microsoft.com::51ffa14d-fdfd-4571-a787-ad4b3bb92711" providerId="AD" clId="Web-{A01D672A-88B9-4417-A9A0-91E62802FBCE}" dt="2022-03-31T16:52:25.096" v="62"/>
          <ac:spMkLst>
            <pc:docMk/>
            <pc:sldMk cId="4001284136" sldId="2134805598"/>
            <ac:spMk id="8" creationId="{2BDEDFBF-4BD0-AA38-CC33-5050632DBFB2}"/>
          </ac:spMkLst>
        </pc:spChg>
      </pc:sldChg>
    </pc:docChg>
  </pc:docChgLst>
  <pc:docChgLst>
    <pc:chgData name="Wictor Wilén" userId="c70b8edd-f3ba-4e44-94a1-9cab9cee53de" providerId="ADAL" clId="{E6730B2C-24F3-419D-BCE6-99013987170A}"/>
    <pc:docChg chg="undo redo custSel modSld">
      <pc:chgData name="Wictor Wilén" userId="c70b8edd-f3ba-4e44-94a1-9cab9cee53de" providerId="ADAL" clId="{E6730B2C-24F3-419D-BCE6-99013987170A}" dt="2021-11-11T08:03:35.876" v="242" actId="207"/>
      <pc:docMkLst>
        <pc:docMk/>
      </pc:docMkLst>
      <pc:sldChg chg="addSp delSp modSp mod">
        <pc:chgData name="Wictor Wilén" userId="c70b8edd-f3ba-4e44-94a1-9cab9cee53de" providerId="ADAL" clId="{E6730B2C-24F3-419D-BCE6-99013987170A}" dt="2021-11-11T08:03:35.876" v="242" actId="207"/>
        <pc:sldMkLst>
          <pc:docMk/>
          <pc:sldMk cId="1042411426" sldId="2076136275"/>
        </pc:sldMkLst>
        <pc:spChg chg="del">
          <ac:chgData name="Wictor Wilén" userId="c70b8edd-f3ba-4e44-94a1-9cab9cee53de" providerId="ADAL" clId="{E6730B2C-24F3-419D-BCE6-99013987170A}" dt="2021-11-11T07:57:25.512" v="0" actId="478"/>
          <ac:spMkLst>
            <pc:docMk/>
            <pc:sldMk cId="1042411426" sldId="2076136275"/>
            <ac:spMk id="3" creationId="{269409D8-CF6A-4584-B5FB-5A80C1787A2B}"/>
          </ac:spMkLst>
        </pc:spChg>
        <pc:spChg chg="mod">
          <ac:chgData name="Wictor Wilén" userId="c70b8edd-f3ba-4e44-94a1-9cab9cee53de" providerId="ADAL" clId="{E6730B2C-24F3-419D-BCE6-99013987170A}" dt="2021-11-11T08:03:28.418" v="239" actId="1076"/>
          <ac:spMkLst>
            <pc:docMk/>
            <pc:sldMk cId="1042411426" sldId="2076136275"/>
            <ac:spMk id="29" creationId="{76596D13-D545-4853-91AA-F3BF014DAE76}"/>
          </ac:spMkLst>
        </pc:spChg>
        <pc:spChg chg="mod">
          <ac:chgData name="Wictor Wilén" userId="c70b8edd-f3ba-4e44-94a1-9cab9cee53de" providerId="ADAL" clId="{E6730B2C-24F3-419D-BCE6-99013987170A}" dt="2021-11-11T08:03:28.418" v="239" actId="1076"/>
          <ac:spMkLst>
            <pc:docMk/>
            <pc:sldMk cId="1042411426" sldId="2076136275"/>
            <ac:spMk id="30" creationId="{93A90230-15CD-41D7-B6A8-64A4A72B6B73}"/>
          </ac:spMkLst>
        </pc:spChg>
        <pc:spChg chg="mod">
          <ac:chgData name="Wictor Wilén" userId="c70b8edd-f3ba-4e44-94a1-9cab9cee53de" providerId="ADAL" clId="{E6730B2C-24F3-419D-BCE6-99013987170A}" dt="2021-11-11T08:03:35.876" v="242" actId="207"/>
          <ac:spMkLst>
            <pc:docMk/>
            <pc:sldMk cId="1042411426" sldId="2076136275"/>
            <ac:spMk id="70" creationId="{174F958A-FBA1-4F60-AFAD-ABB7FE94DD87}"/>
          </ac:spMkLst>
        </pc:spChg>
        <pc:spChg chg="mod">
          <ac:chgData name="Wictor Wilén" userId="c70b8edd-f3ba-4e44-94a1-9cab9cee53de" providerId="ADAL" clId="{E6730B2C-24F3-419D-BCE6-99013987170A}" dt="2021-11-11T08:03:28.418" v="239" actId="1076"/>
          <ac:spMkLst>
            <pc:docMk/>
            <pc:sldMk cId="1042411426" sldId="2076136275"/>
            <ac:spMk id="71" creationId="{6C0C034F-0BC5-4303-8B7D-BC0C408AD3DA}"/>
          </ac:spMkLst>
        </pc:spChg>
        <pc:spChg chg="mod">
          <ac:chgData name="Wictor Wilén" userId="c70b8edd-f3ba-4e44-94a1-9cab9cee53de" providerId="ADAL" clId="{E6730B2C-24F3-419D-BCE6-99013987170A}" dt="2021-11-11T08:03:28.418" v="239" actId="1076"/>
          <ac:spMkLst>
            <pc:docMk/>
            <pc:sldMk cId="1042411426" sldId="2076136275"/>
            <ac:spMk id="72" creationId="{9766CF88-1F07-4F26-9B23-FC9D4C5F9C09}"/>
          </ac:spMkLst>
        </pc:spChg>
        <pc:grpChg chg="del">
          <ac:chgData name="Wictor Wilén" userId="c70b8edd-f3ba-4e44-94a1-9cab9cee53de" providerId="ADAL" clId="{E6730B2C-24F3-419D-BCE6-99013987170A}" dt="2021-11-11T07:58:00.486" v="42" actId="478"/>
          <ac:grpSpMkLst>
            <pc:docMk/>
            <pc:sldMk cId="1042411426" sldId="2076136275"/>
            <ac:grpSpMk id="34" creationId="{6EA4FB5B-27C4-479D-A660-DEC15AA97AA6}"/>
          </ac:grpSpMkLst>
        </pc:grpChg>
        <pc:picChg chg="del">
          <ac:chgData name="Wictor Wilén" userId="c70b8edd-f3ba-4e44-94a1-9cab9cee53de" providerId="ADAL" clId="{E6730B2C-24F3-419D-BCE6-99013987170A}" dt="2021-11-11T07:58:02.412" v="43" actId="478"/>
          <ac:picMkLst>
            <pc:docMk/>
            <pc:sldMk cId="1042411426" sldId="2076136275"/>
            <ac:picMk id="4" creationId="{2F345F4F-CF22-406F-B5B6-522FD7DFED39}"/>
          </ac:picMkLst>
        </pc:picChg>
        <pc:picChg chg="del">
          <ac:chgData name="Wictor Wilén" userId="c70b8edd-f3ba-4e44-94a1-9cab9cee53de" providerId="ADAL" clId="{E6730B2C-24F3-419D-BCE6-99013987170A}" dt="2021-11-11T08:02:30.576" v="190" actId="478"/>
          <ac:picMkLst>
            <pc:docMk/>
            <pc:sldMk cId="1042411426" sldId="2076136275"/>
            <ac:picMk id="19" creationId="{67BAB0CC-3DB5-4F66-991D-2D62B1972789}"/>
          </ac:picMkLst>
        </pc:picChg>
        <pc:picChg chg="add mod">
          <ac:chgData name="Wictor Wilén" userId="c70b8edd-f3ba-4e44-94a1-9cab9cee53de" providerId="ADAL" clId="{E6730B2C-24F3-419D-BCE6-99013987170A}" dt="2021-11-11T07:58:14.794" v="45" actId="1076"/>
          <ac:picMkLst>
            <pc:docMk/>
            <pc:sldMk cId="1042411426" sldId="2076136275"/>
            <ac:picMk id="20" creationId="{0BA2A08D-0929-4676-8068-78E360ADD65C}"/>
          </ac:picMkLst>
        </pc:picChg>
        <pc:picChg chg="add mod">
          <ac:chgData name="Wictor Wilén" userId="c70b8edd-f3ba-4e44-94a1-9cab9cee53de" providerId="ADAL" clId="{E6730B2C-24F3-419D-BCE6-99013987170A}" dt="2021-11-11T08:02:45.394" v="196" actId="1440"/>
          <ac:picMkLst>
            <pc:docMk/>
            <pc:sldMk cId="1042411426" sldId="2076136275"/>
            <ac:picMk id="22" creationId="{F69BDFD6-D409-4CF2-89B1-E7FDF914087D}"/>
          </ac:picMkLst>
        </pc:picChg>
      </pc:sldChg>
    </pc:docChg>
  </pc:docChgLst>
  <pc:docChgLst>
    <pc:chgData name="David Warner" userId="S::david_dwarnerii.com#ext#@microsoft.onmicrosoft.com::acafcf14-4098-4a83-9425-e73571277a06" providerId="AD" clId="Web-{BB65C571-67C4-4105-9D38-F3DBF3D3846B}"/>
    <pc:docChg chg="modSld">
      <pc:chgData name="David Warner" userId="S::david_dwarnerii.com#ext#@microsoft.onmicrosoft.com::acafcf14-4098-4a83-9425-e73571277a06" providerId="AD" clId="Web-{BB65C571-67C4-4105-9D38-F3DBF3D3846B}" dt="2021-07-21T21:14:04.831" v="0"/>
      <pc:docMkLst>
        <pc:docMk/>
      </pc:docMkLst>
      <pc:sldChg chg="delSp">
        <pc:chgData name="David Warner" userId="S::david_dwarnerii.com#ext#@microsoft.onmicrosoft.com::acafcf14-4098-4a83-9425-e73571277a06" providerId="AD" clId="Web-{BB65C571-67C4-4105-9D38-F3DBF3D3846B}" dt="2021-07-21T21:14:04.831" v="0"/>
        <pc:sldMkLst>
          <pc:docMk/>
          <pc:sldMk cId="1042411426" sldId="2076136275"/>
        </pc:sldMkLst>
        <pc:spChg chg="del">
          <ac:chgData name="David Warner" userId="S::david_dwarnerii.com#ext#@microsoft.onmicrosoft.com::acafcf14-4098-4a83-9425-e73571277a06" providerId="AD" clId="Web-{BB65C571-67C4-4105-9D38-F3DBF3D3846B}" dt="2021-07-21T21:14:04.831" v="0"/>
          <ac:spMkLst>
            <pc:docMk/>
            <pc:sldMk cId="1042411426" sldId="2076136275"/>
            <ac:spMk id="3" creationId="{5BF8091C-A036-443B-808B-893EC44848FC}"/>
          </ac:spMkLst>
        </pc:spChg>
      </pc:sldChg>
    </pc:docChg>
  </pc:docChgLst>
  <pc:docChgLst>
    <pc:chgData name="Sébastien Levert" userId="ece773f4-084f-4e66-97d9-a9d066f2d75d" providerId="ADAL" clId="{567C2D20-D0EA-4173-9A11-E18DDCD1B3AF}"/>
    <pc:docChg chg="undo custSel modSld">
      <pc:chgData name="Sébastien Levert" userId="ece773f4-084f-4e66-97d9-a9d066f2d75d" providerId="ADAL" clId="{567C2D20-D0EA-4173-9A11-E18DDCD1B3AF}" dt="2022-03-16T19:16:10.101" v="445" actId="6549"/>
      <pc:docMkLst>
        <pc:docMk/>
      </pc:docMkLst>
      <pc:sldChg chg="delSp modSp mod">
        <pc:chgData name="Sébastien Levert" userId="ece773f4-084f-4e66-97d9-a9d066f2d75d" providerId="ADAL" clId="{567C2D20-D0EA-4173-9A11-E18DDCD1B3AF}" dt="2022-03-16T19:16:10.101" v="445" actId="6549"/>
        <pc:sldMkLst>
          <pc:docMk/>
          <pc:sldMk cId="4070501225" sldId="2076136392"/>
        </pc:sldMkLst>
        <pc:spChg chg="del">
          <ac:chgData name="Sébastien Levert" userId="ece773f4-084f-4e66-97d9-a9d066f2d75d" providerId="ADAL" clId="{567C2D20-D0EA-4173-9A11-E18DDCD1B3AF}" dt="2022-03-16T19:10:18.533" v="0" actId="478"/>
          <ac:spMkLst>
            <pc:docMk/>
            <pc:sldMk cId="4070501225" sldId="2076136392"/>
            <ac:spMk id="2" creationId="{24B05FDA-ED5F-4F0E-BAF0-A0836F576E66}"/>
          </ac:spMkLst>
        </pc:spChg>
        <pc:spChg chg="mod">
          <ac:chgData name="Sébastien Levert" userId="ece773f4-084f-4e66-97d9-a9d066f2d75d" providerId="ADAL" clId="{567C2D20-D0EA-4173-9A11-E18DDCD1B3AF}" dt="2022-03-16T19:16:10.101" v="445" actId="6549"/>
          <ac:spMkLst>
            <pc:docMk/>
            <pc:sldMk cId="4070501225" sldId="2076136392"/>
            <ac:spMk id="6" creationId="{1DDAF7D9-4FBB-BF41-BE8F-9D98E035D8FF}"/>
          </ac:spMkLst>
        </pc:spChg>
      </pc:sldChg>
    </pc:docChg>
  </pc:docChgLst>
  <pc:docChgLst>
    <pc:chgData name="David Warner" userId="S::david_dwarnerii.com#ext#@microsoft.onmicrosoft.com::acafcf14-4098-4a83-9425-e73571277a06" providerId="AD" clId="Web-{C6255AFF-3C56-42CE-A885-71338971F2F6}"/>
    <pc:docChg chg="modSld">
      <pc:chgData name="David Warner" userId="S::david_dwarnerii.com#ext#@microsoft.onmicrosoft.com::acafcf14-4098-4a83-9425-e73571277a06" providerId="AD" clId="Web-{C6255AFF-3C56-42CE-A885-71338971F2F6}" dt="2022-03-02T22:59:07.464" v="32" actId="14100"/>
      <pc:docMkLst>
        <pc:docMk/>
      </pc:docMkLst>
      <pc:sldChg chg="delSp modSp">
        <pc:chgData name="David Warner" userId="S::david_dwarnerii.com#ext#@microsoft.onmicrosoft.com::acafcf14-4098-4a83-9425-e73571277a06" providerId="AD" clId="Web-{C6255AFF-3C56-42CE-A885-71338971F2F6}" dt="2022-03-02T22:59:07.464" v="32" actId="14100"/>
        <pc:sldMkLst>
          <pc:docMk/>
          <pc:sldMk cId="1964942243" sldId="2076137768"/>
        </pc:sldMkLst>
        <pc:spChg chg="del mod">
          <ac:chgData name="David Warner" userId="S::david_dwarnerii.com#ext#@microsoft.onmicrosoft.com::acafcf14-4098-4a83-9425-e73571277a06" providerId="AD" clId="Web-{C6255AFF-3C56-42CE-A885-71338971F2F6}" dt="2022-03-02T22:58:51.072" v="30"/>
          <ac:spMkLst>
            <pc:docMk/>
            <pc:sldMk cId="1964942243" sldId="2076137768"/>
            <ac:spMk id="3" creationId="{7190D635-80E5-4646-A88E-87BEA915E533}"/>
          </ac:spMkLst>
        </pc:spChg>
        <pc:spChg chg="mod">
          <ac:chgData name="David Warner" userId="S::david_dwarnerii.com#ext#@microsoft.onmicrosoft.com::acafcf14-4098-4a83-9425-e73571277a06" providerId="AD" clId="Web-{C6255AFF-3C56-42CE-A885-71338971F2F6}" dt="2022-03-02T22:59:07.464" v="32" actId="14100"/>
          <ac:spMkLst>
            <pc:docMk/>
            <pc:sldMk cId="1964942243" sldId="2076137768"/>
            <ac:spMk id="11" creationId="{77D6A32C-2FAF-4DEF-96BA-B931766DDB7F}"/>
          </ac:spMkLst>
        </pc:spChg>
        <pc:spChg chg="mod">
          <ac:chgData name="David Warner" userId="S::david_dwarnerii.com#ext#@microsoft.onmicrosoft.com::acafcf14-4098-4a83-9425-e73571277a06" providerId="AD" clId="Web-{C6255AFF-3C56-42CE-A885-71338971F2F6}" dt="2022-03-02T22:57:35.302" v="13" actId="20577"/>
          <ac:spMkLst>
            <pc:docMk/>
            <pc:sldMk cId="1964942243" sldId="2076137768"/>
            <ac:spMk id="19" creationId="{B96EE522-6672-435D-A47F-0B904BCE8C3A}"/>
          </ac:spMkLst>
        </pc:spChg>
      </pc:sldChg>
    </pc:docChg>
  </pc:docChgLst>
  <pc:docChgLst>
    <pc:chgData name="Bob German" userId="19671429-1359-457f-bfc1-1be1ee65d4d9" providerId="ADAL" clId="{D8AA0084-5575-4EE9-BC24-8404EF1A61A1}"/>
    <pc:docChg chg="undo custSel modSld">
      <pc:chgData name="Bob German" userId="19671429-1359-457f-bfc1-1be1ee65d4d9" providerId="ADAL" clId="{D8AA0084-5575-4EE9-BC24-8404EF1A61A1}" dt="2022-03-17T14:08:46.226" v="467" actId="207"/>
      <pc:docMkLst>
        <pc:docMk/>
      </pc:docMkLst>
      <pc:sldChg chg="addSp delSp modSp mod">
        <pc:chgData name="Bob German" userId="19671429-1359-457f-bfc1-1be1ee65d4d9" providerId="ADAL" clId="{D8AA0084-5575-4EE9-BC24-8404EF1A61A1}" dt="2022-03-17T14:08:46.226" v="467" actId="207"/>
        <pc:sldMkLst>
          <pc:docMk/>
          <pc:sldMk cId="1601799563" sldId="2134805597"/>
        </pc:sldMkLst>
        <pc:spChg chg="del">
          <ac:chgData name="Bob German" userId="19671429-1359-457f-bfc1-1be1ee65d4d9" providerId="ADAL" clId="{D8AA0084-5575-4EE9-BC24-8404EF1A61A1}" dt="2022-03-17T02:35:59.542" v="0" actId="478"/>
          <ac:spMkLst>
            <pc:docMk/>
            <pc:sldMk cId="1601799563" sldId="2134805597"/>
            <ac:spMk id="3" creationId="{80EB563A-AD49-4031-A8B6-A9836C608E5A}"/>
          </ac:spMkLst>
        </pc:spChg>
        <pc:spChg chg="add mod">
          <ac:chgData name="Bob German" userId="19671429-1359-457f-bfc1-1be1ee65d4d9" providerId="ADAL" clId="{D8AA0084-5575-4EE9-BC24-8404EF1A61A1}" dt="2022-03-17T02:42:45.124" v="460" actId="20577"/>
          <ac:spMkLst>
            <pc:docMk/>
            <pc:sldMk cId="1601799563" sldId="2134805597"/>
            <ac:spMk id="4" creationId="{550AEC56-FED1-487D-B5B2-37561C15DC26}"/>
          </ac:spMkLst>
        </pc:spChg>
        <pc:spChg chg="mod">
          <ac:chgData name="Bob German" userId="19671429-1359-457f-bfc1-1be1ee65d4d9" providerId="ADAL" clId="{D8AA0084-5575-4EE9-BC24-8404EF1A61A1}" dt="2022-03-17T02:40:11.438" v="360" actId="404"/>
          <ac:spMkLst>
            <pc:docMk/>
            <pc:sldMk cId="1601799563" sldId="2134805597"/>
            <ac:spMk id="6" creationId="{E196D4E4-A7EA-40C3-AA96-543552A3B710}"/>
          </ac:spMkLst>
        </pc:spChg>
        <pc:spChg chg="mod">
          <ac:chgData name="Bob German" userId="19671429-1359-457f-bfc1-1be1ee65d4d9" providerId="ADAL" clId="{D8AA0084-5575-4EE9-BC24-8404EF1A61A1}" dt="2022-03-17T14:08:46.226" v="467" actId="207"/>
          <ac:spMkLst>
            <pc:docMk/>
            <pc:sldMk cId="1601799563" sldId="2134805597"/>
            <ac:spMk id="7" creationId="{232AA2ED-355F-4BFB-B517-C173E2EE6128}"/>
          </ac:spMkLst>
        </pc:spChg>
        <pc:spChg chg="del">
          <ac:chgData name="Bob German" userId="19671429-1359-457f-bfc1-1be1ee65d4d9" providerId="ADAL" clId="{D8AA0084-5575-4EE9-BC24-8404EF1A61A1}" dt="2022-03-17T02:36:04.788" v="1" actId="478"/>
          <ac:spMkLst>
            <pc:docMk/>
            <pc:sldMk cId="1601799563" sldId="2134805597"/>
            <ac:spMk id="20" creationId="{1206158D-D07C-43DA-AEE0-BC11893C45C1}"/>
          </ac:spMkLst>
        </pc:spChg>
        <pc:spChg chg="mod">
          <ac:chgData name="Bob German" userId="19671429-1359-457f-bfc1-1be1ee65d4d9" providerId="ADAL" clId="{D8AA0084-5575-4EE9-BC24-8404EF1A61A1}" dt="2022-03-17T02:37:28.908" v="63" actId="20577"/>
          <ac:spMkLst>
            <pc:docMk/>
            <pc:sldMk cId="1601799563" sldId="2134805597"/>
            <ac:spMk id="21" creationId="{4A933F16-4C0B-478D-BD49-5C11797B0365}"/>
          </ac:spMkLst>
        </pc:spChg>
        <pc:spChg chg="del">
          <ac:chgData name="Bob German" userId="19671429-1359-457f-bfc1-1be1ee65d4d9" providerId="ADAL" clId="{D8AA0084-5575-4EE9-BC24-8404EF1A61A1}" dt="2022-03-17T02:36:12.148" v="4" actId="478"/>
          <ac:spMkLst>
            <pc:docMk/>
            <pc:sldMk cId="1601799563" sldId="2134805597"/>
            <ac:spMk id="23" creationId="{A50551D3-A57C-4E1C-AC8A-200C3E60C918}"/>
          </ac:spMkLst>
        </pc:spChg>
        <pc:spChg chg="del">
          <ac:chgData name="Bob German" userId="19671429-1359-457f-bfc1-1be1ee65d4d9" providerId="ADAL" clId="{D8AA0084-5575-4EE9-BC24-8404EF1A61A1}" dt="2022-03-17T02:36:10.628" v="3" actId="478"/>
          <ac:spMkLst>
            <pc:docMk/>
            <pc:sldMk cId="1601799563" sldId="2134805597"/>
            <ac:spMk id="24" creationId="{AD2FB082-3CD9-49BB-8713-5CB28280916E}"/>
          </ac:spMkLst>
        </pc:spChg>
        <pc:spChg chg="del mod">
          <ac:chgData name="Bob German" userId="19671429-1359-457f-bfc1-1be1ee65d4d9" providerId="ADAL" clId="{D8AA0084-5575-4EE9-BC24-8404EF1A61A1}" dt="2022-03-17T02:42:12.876" v="417" actId="478"/>
          <ac:spMkLst>
            <pc:docMk/>
            <pc:sldMk cId="1601799563" sldId="2134805597"/>
            <ac:spMk id="36" creationId="{56D73790-2311-4283-8452-924FD514C399}"/>
          </ac:spMkLst>
        </pc:spChg>
        <pc:grpChg chg="mod">
          <ac:chgData name="Bob German" userId="19671429-1359-457f-bfc1-1be1ee65d4d9" providerId="ADAL" clId="{D8AA0084-5575-4EE9-BC24-8404EF1A61A1}" dt="2022-03-17T02:40:48.526" v="366" actId="1076"/>
          <ac:grpSpMkLst>
            <pc:docMk/>
            <pc:sldMk cId="1601799563" sldId="2134805597"/>
            <ac:grpSpMk id="18" creationId="{E1AA032F-FCC3-4E1F-9E5D-1CA44F6FE359}"/>
          </ac:grpSpMkLst>
        </pc:grpChg>
        <pc:picChg chg="del">
          <ac:chgData name="Bob German" userId="19671429-1359-457f-bfc1-1be1ee65d4d9" providerId="ADAL" clId="{D8AA0084-5575-4EE9-BC24-8404EF1A61A1}" dt="2022-03-17T02:36:08.827" v="2" actId="478"/>
          <ac:picMkLst>
            <pc:docMk/>
            <pc:sldMk cId="1601799563" sldId="2134805597"/>
            <ac:picMk id="5" creationId="{B91FF5E2-D73C-43EF-8306-7ECEAA548E24}"/>
          </ac:picMkLst>
        </pc:picChg>
        <pc:picChg chg="mod">
          <ac:chgData name="Bob German" userId="19671429-1359-457f-bfc1-1be1ee65d4d9" providerId="ADAL" clId="{D8AA0084-5575-4EE9-BC24-8404EF1A61A1}" dt="2022-03-17T02:40:31.148" v="364" actId="1076"/>
          <ac:picMkLst>
            <pc:docMk/>
            <pc:sldMk cId="1601799563" sldId="2134805597"/>
            <ac:picMk id="13" creationId="{3C172019-700A-4C06-A5C6-0DCBE281A15F}"/>
          </ac:picMkLst>
        </pc:picChg>
        <pc:picChg chg="add mod">
          <ac:chgData name="Bob German" userId="19671429-1359-457f-bfc1-1be1ee65d4d9" providerId="ADAL" clId="{D8AA0084-5575-4EE9-BC24-8404EF1A61A1}" dt="2022-03-17T14:08:26.209" v="466"/>
          <ac:picMkLst>
            <pc:docMk/>
            <pc:sldMk cId="1601799563" sldId="2134805597"/>
            <ac:picMk id="19" creationId="{EA664179-5873-4B12-BBC2-01AF3E31D033}"/>
          </ac:picMkLst>
        </pc:picChg>
        <pc:picChg chg="del">
          <ac:chgData name="Bob German" userId="19671429-1359-457f-bfc1-1be1ee65d4d9" providerId="ADAL" clId="{D8AA0084-5575-4EE9-BC24-8404EF1A61A1}" dt="2022-03-17T02:36:13.244" v="5" actId="478"/>
          <ac:picMkLst>
            <pc:docMk/>
            <pc:sldMk cId="1601799563" sldId="2134805597"/>
            <ac:picMk id="29" creationId="{C7B96533-AB36-4B64-9889-9D16103CA8C3}"/>
          </ac:picMkLst>
        </pc:picChg>
        <pc:picChg chg="mod">
          <ac:chgData name="Bob German" userId="19671429-1359-457f-bfc1-1be1ee65d4d9" providerId="ADAL" clId="{D8AA0084-5575-4EE9-BC24-8404EF1A61A1}" dt="2022-03-17T14:08:03.490" v="464"/>
          <ac:picMkLst>
            <pc:docMk/>
            <pc:sldMk cId="1601799563" sldId="2134805597"/>
            <ac:picMk id="34" creationId="{2981E338-2304-4241-B786-78E822ABFB73}"/>
          </ac:picMkLst>
        </pc:picChg>
        <pc:picChg chg="add mod">
          <ac:chgData name="Bob German" userId="19671429-1359-457f-bfc1-1be1ee65d4d9" providerId="ADAL" clId="{D8AA0084-5575-4EE9-BC24-8404EF1A61A1}" dt="2022-03-17T02:36:47.860" v="9" actId="1076"/>
          <ac:picMkLst>
            <pc:docMk/>
            <pc:sldMk cId="1601799563" sldId="2134805597"/>
            <ac:picMk id="1026" creationId="{07670C7B-CF5A-4CE3-BF1C-5E3E854F221E}"/>
          </ac:picMkLst>
        </pc:picChg>
        <pc:picChg chg="add del">
          <ac:chgData name="Bob German" userId="19671429-1359-457f-bfc1-1be1ee65d4d9" providerId="ADAL" clId="{D8AA0084-5575-4EE9-BC24-8404EF1A61A1}" dt="2022-03-17T02:37:38.812" v="65"/>
          <ac:picMkLst>
            <pc:docMk/>
            <pc:sldMk cId="1601799563" sldId="2134805597"/>
            <ac:picMk id="1028" creationId="{F3088C8E-6D77-4841-B00E-216E3A765BD5}"/>
          </ac:picMkLst>
        </pc:picChg>
      </pc:sldChg>
    </pc:docChg>
  </pc:docChgLst>
  <pc:docChgLst>
    <pc:chgData name="Vesa Juvonen" userId="c7243be1-99a3-4752-ab2a-0cf698cf8236" providerId="ADAL" clId="{5177FACB-71A7-4FF5-8827-EC2182DB1B99}"/>
    <pc:docChg chg="custSel modSld">
      <pc:chgData name="Vesa Juvonen" userId="c7243be1-99a3-4752-ab2a-0cf698cf8236" providerId="ADAL" clId="{5177FACB-71A7-4FF5-8827-EC2182DB1B99}" dt="2022-05-12T12:21:47.317" v="56" actId="207"/>
      <pc:docMkLst>
        <pc:docMk/>
      </pc:docMkLst>
      <pc:sldChg chg="modSp mod">
        <pc:chgData name="Vesa Juvonen" userId="c7243be1-99a3-4752-ab2a-0cf698cf8236" providerId="ADAL" clId="{5177FACB-71A7-4FF5-8827-EC2182DB1B99}" dt="2022-05-12T12:17:10.814" v="41" actId="20577"/>
        <pc:sldMkLst>
          <pc:docMk/>
          <pc:sldMk cId="2967945684" sldId="277"/>
        </pc:sldMkLst>
        <pc:spChg chg="mod">
          <ac:chgData name="Vesa Juvonen" userId="c7243be1-99a3-4752-ab2a-0cf698cf8236" providerId="ADAL" clId="{5177FACB-71A7-4FF5-8827-EC2182DB1B99}" dt="2022-05-12T12:17:10.814" v="41" actId="20577"/>
          <ac:spMkLst>
            <pc:docMk/>
            <pc:sldMk cId="2967945684" sldId="277"/>
            <ac:spMk id="4" creationId="{A04E16D6-6682-4068-BF11-BA8E4E8E1BBC}"/>
          </ac:spMkLst>
        </pc:spChg>
      </pc:sldChg>
      <pc:sldChg chg="modSp mod">
        <pc:chgData name="Vesa Juvonen" userId="c7243be1-99a3-4752-ab2a-0cf698cf8236" providerId="ADAL" clId="{5177FACB-71A7-4FF5-8827-EC2182DB1B99}" dt="2022-05-12T12:17:23.475" v="54" actId="6549"/>
        <pc:sldMkLst>
          <pc:docMk/>
          <pc:sldMk cId="1421110443" sldId="2076136307"/>
        </pc:sldMkLst>
        <pc:spChg chg="mod">
          <ac:chgData name="Vesa Juvonen" userId="c7243be1-99a3-4752-ab2a-0cf698cf8236" providerId="ADAL" clId="{5177FACB-71A7-4FF5-8827-EC2182DB1B99}" dt="2022-05-12T12:17:23.475" v="54" actId="6549"/>
          <ac:spMkLst>
            <pc:docMk/>
            <pc:sldMk cId="1421110443" sldId="2076136307"/>
            <ac:spMk id="29" creationId="{107AD1CF-9B9E-4023-BD6F-FE9D8B722EF5}"/>
          </ac:spMkLst>
        </pc:spChg>
        <pc:spChg chg="mod">
          <ac:chgData name="Vesa Juvonen" userId="c7243be1-99a3-4752-ab2a-0cf698cf8236" providerId="ADAL" clId="{5177FACB-71A7-4FF5-8827-EC2182DB1B99}" dt="2022-05-12T11:42:36.400" v="22" actId="20577"/>
          <ac:spMkLst>
            <pc:docMk/>
            <pc:sldMk cId="1421110443" sldId="2076136307"/>
            <ac:spMk id="35" creationId="{E1EC2F77-247B-4FA4-AD71-3F05EC150861}"/>
          </ac:spMkLst>
        </pc:spChg>
      </pc:sldChg>
      <pc:sldChg chg="modSp mod">
        <pc:chgData name="Vesa Juvonen" userId="c7243be1-99a3-4752-ab2a-0cf698cf8236" providerId="ADAL" clId="{5177FACB-71A7-4FF5-8827-EC2182DB1B99}" dt="2022-05-12T11:43:23.868" v="26" actId="14861"/>
        <pc:sldMkLst>
          <pc:docMk/>
          <pc:sldMk cId="2259967023" sldId="2076136379"/>
        </pc:sldMkLst>
        <pc:spChg chg="mod">
          <ac:chgData name="Vesa Juvonen" userId="c7243be1-99a3-4752-ab2a-0cf698cf8236" providerId="ADAL" clId="{5177FACB-71A7-4FF5-8827-EC2182DB1B99}" dt="2022-05-12T11:43:23.868" v="26" actId="14861"/>
          <ac:spMkLst>
            <pc:docMk/>
            <pc:sldMk cId="2259967023" sldId="2076136379"/>
            <ac:spMk id="38" creationId="{57B24740-2702-48F7-9662-72DC62FDA166}"/>
          </ac:spMkLst>
        </pc:spChg>
      </pc:sldChg>
      <pc:sldChg chg="modSp mod">
        <pc:chgData name="Vesa Juvonen" userId="c7243be1-99a3-4752-ab2a-0cf698cf8236" providerId="ADAL" clId="{5177FACB-71A7-4FF5-8827-EC2182DB1B99}" dt="2022-05-12T11:43:33.614" v="27" actId="14861"/>
        <pc:sldMkLst>
          <pc:docMk/>
          <pc:sldMk cId="1884761934" sldId="2076136381"/>
        </pc:sldMkLst>
        <pc:spChg chg="mod">
          <ac:chgData name="Vesa Juvonen" userId="c7243be1-99a3-4752-ab2a-0cf698cf8236" providerId="ADAL" clId="{5177FACB-71A7-4FF5-8827-EC2182DB1B99}" dt="2022-05-12T11:43:33.614" v="27" actId="14861"/>
          <ac:spMkLst>
            <pc:docMk/>
            <pc:sldMk cId="1884761934" sldId="2076136381"/>
            <ac:spMk id="38" creationId="{57B24740-2702-48F7-9662-72DC62FDA166}"/>
          </ac:spMkLst>
        </pc:spChg>
      </pc:sldChg>
      <pc:sldChg chg="modSp mod">
        <pc:chgData name="Vesa Juvonen" userId="c7243be1-99a3-4752-ab2a-0cf698cf8236" providerId="ADAL" clId="{5177FACB-71A7-4FF5-8827-EC2182DB1B99}" dt="2022-05-12T11:43:02.515" v="24" actId="14861"/>
        <pc:sldMkLst>
          <pc:docMk/>
          <pc:sldMk cId="357588276" sldId="2076136388"/>
        </pc:sldMkLst>
        <pc:spChg chg="mod">
          <ac:chgData name="Vesa Juvonen" userId="c7243be1-99a3-4752-ab2a-0cf698cf8236" providerId="ADAL" clId="{5177FACB-71A7-4FF5-8827-EC2182DB1B99}" dt="2022-05-12T11:43:02.515" v="24" actId="14861"/>
          <ac:spMkLst>
            <pc:docMk/>
            <pc:sldMk cId="357588276" sldId="2076136388"/>
            <ac:spMk id="10" creationId="{8D885159-F141-510E-5E25-201E66E62EA7}"/>
          </ac:spMkLst>
        </pc:spChg>
      </pc:sldChg>
      <pc:sldChg chg="modSp mod">
        <pc:chgData name="Vesa Juvonen" userId="c7243be1-99a3-4752-ab2a-0cf698cf8236" providerId="ADAL" clId="{5177FACB-71A7-4FF5-8827-EC2182DB1B99}" dt="2022-05-12T11:43:12.049" v="25" actId="14861"/>
        <pc:sldMkLst>
          <pc:docMk/>
          <pc:sldMk cId="1374769157" sldId="2076137639"/>
        </pc:sldMkLst>
        <pc:spChg chg="mod">
          <ac:chgData name="Vesa Juvonen" userId="c7243be1-99a3-4752-ab2a-0cf698cf8236" providerId="ADAL" clId="{5177FACB-71A7-4FF5-8827-EC2182DB1B99}" dt="2022-05-12T11:43:12.049" v="25" actId="14861"/>
          <ac:spMkLst>
            <pc:docMk/>
            <pc:sldMk cId="1374769157" sldId="2076137639"/>
            <ac:spMk id="7" creationId="{5D534520-3523-4299-B575-44F33ECDD257}"/>
          </ac:spMkLst>
        </pc:spChg>
      </pc:sldChg>
      <pc:sldChg chg="modSp mod">
        <pc:chgData name="Vesa Juvonen" userId="c7243be1-99a3-4752-ab2a-0cf698cf8236" providerId="ADAL" clId="{5177FACB-71A7-4FF5-8827-EC2182DB1B99}" dt="2022-05-12T12:21:47.317" v="56" actId="207"/>
        <pc:sldMkLst>
          <pc:docMk/>
          <pc:sldMk cId="1537242932" sldId="2134805608"/>
        </pc:sldMkLst>
        <pc:spChg chg="mod">
          <ac:chgData name="Vesa Juvonen" userId="c7243be1-99a3-4752-ab2a-0cf698cf8236" providerId="ADAL" clId="{5177FACB-71A7-4FF5-8827-EC2182DB1B99}" dt="2022-05-12T12:21:47.317" v="56" actId="207"/>
          <ac:spMkLst>
            <pc:docMk/>
            <pc:sldMk cId="1537242932" sldId="2134805608"/>
            <ac:spMk id="7" creationId="{6F939F32-4E37-4CA3-B710-00610E5E59D3}"/>
          </ac:spMkLst>
        </pc:spChg>
      </pc:sldChg>
    </pc:docChg>
  </pc:docChgLst>
  <pc:docChgLst>
    <pc:chgData name="David Warner" userId="S::david_dwarnerii.com#ext#@microsoft.onmicrosoft.com::acafcf14-4098-4a83-9425-e73571277a06" providerId="AD" clId="Web-{C11492E1-41DC-4326-82FA-1FB5E15F638A}"/>
    <pc:docChg chg="modSld">
      <pc:chgData name="David Warner" userId="S::david_dwarnerii.com#ext#@microsoft.onmicrosoft.com::acafcf14-4098-4a83-9425-e73571277a06" providerId="AD" clId="Web-{C11492E1-41DC-4326-82FA-1FB5E15F638A}" dt="2022-01-04T14:59:49.538" v="11" actId="20577"/>
      <pc:docMkLst>
        <pc:docMk/>
      </pc:docMkLst>
      <pc:sldChg chg="modSp">
        <pc:chgData name="David Warner" userId="S::david_dwarnerii.com#ext#@microsoft.onmicrosoft.com::acafcf14-4098-4a83-9425-e73571277a06" providerId="AD" clId="Web-{C11492E1-41DC-4326-82FA-1FB5E15F638A}" dt="2022-01-04T14:59:27.710" v="5" actId="20577"/>
        <pc:sldMkLst>
          <pc:docMk/>
          <pc:sldMk cId="3158043784" sldId="2068"/>
        </pc:sldMkLst>
        <pc:spChg chg="mod">
          <ac:chgData name="David Warner" userId="S::david_dwarnerii.com#ext#@microsoft.onmicrosoft.com::acafcf14-4098-4a83-9425-e73571277a06" providerId="AD" clId="Web-{C11492E1-41DC-4326-82FA-1FB5E15F638A}" dt="2022-01-04T14:59:27.710" v="5"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C11492E1-41DC-4326-82FA-1FB5E15F638A}" dt="2022-01-04T14:59:16.319" v="0"/>
          <ac:picMkLst>
            <pc:docMk/>
            <pc:sldMk cId="3158043784" sldId="2068"/>
            <ac:picMk id="18" creationId="{AC182D65-20C1-4C86-BB53-9CF7A6115859}"/>
          </ac:picMkLst>
        </pc:picChg>
      </pc:sldChg>
      <pc:sldChg chg="modSp">
        <pc:chgData name="David Warner" userId="S::david_dwarnerii.com#ext#@microsoft.onmicrosoft.com::acafcf14-4098-4a83-9425-e73571277a06" providerId="AD" clId="Web-{C11492E1-41DC-4326-82FA-1FB5E15F638A}" dt="2022-01-04T14:59:49.538" v="11" actId="20577"/>
        <pc:sldMkLst>
          <pc:docMk/>
          <pc:sldMk cId="1056590613" sldId="2076135999"/>
        </pc:sldMkLst>
        <pc:spChg chg="mod">
          <ac:chgData name="David Warner" userId="S::david_dwarnerii.com#ext#@microsoft.onmicrosoft.com::acafcf14-4098-4a83-9425-e73571277a06" providerId="AD" clId="Web-{C11492E1-41DC-4326-82FA-1FB5E15F638A}" dt="2022-01-04T14:59:49.538" v="11"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C11492E1-41DC-4326-82FA-1FB5E15F638A}" dt="2022-01-04T14:59:38.351" v="6"/>
          <ac:picMkLst>
            <pc:docMk/>
            <pc:sldMk cId="1056590613" sldId="2076135999"/>
            <ac:picMk id="8" creationId="{88CE5E9B-CB43-4D63-82CA-87074C6B6693}"/>
          </ac:picMkLst>
        </pc:picChg>
      </pc:sldChg>
    </pc:docChg>
  </pc:docChgLst>
  <pc:docChgLst>
    <pc:chgData name="David Warner" userId="51ffa14d-fdfd-4571-a787-ad4b3bb92711" providerId="ADAL" clId="{7A9738C7-6DAE-4082-8B6D-C10DEED8102C}"/>
    <pc:docChg chg="undo custSel modSld">
      <pc:chgData name="David Warner" userId="51ffa14d-fdfd-4571-a787-ad4b3bb92711" providerId="ADAL" clId="{7A9738C7-6DAE-4082-8B6D-C10DEED8102C}" dt="2022-06-09T14:53:38.082" v="222" actId="1076"/>
      <pc:docMkLst>
        <pc:docMk/>
      </pc:docMkLst>
      <pc:sldChg chg="modSp mod">
        <pc:chgData name="David Warner" userId="51ffa14d-fdfd-4571-a787-ad4b3bb92711" providerId="ADAL" clId="{7A9738C7-6DAE-4082-8B6D-C10DEED8102C}" dt="2022-05-26T22:13:06.145" v="11" actId="20577"/>
        <pc:sldMkLst>
          <pc:docMk/>
          <pc:sldMk cId="2967945684" sldId="277"/>
        </pc:sldMkLst>
        <pc:spChg chg="mod">
          <ac:chgData name="David Warner" userId="51ffa14d-fdfd-4571-a787-ad4b3bb92711" providerId="ADAL" clId="{7A9738C7-6DAE-4082-8B6D-C10DEED8102C}" dt="2022-05-26T22:13:06.145" v="11" actId="20577"/>
          <ac:spMkLst>
            <pc:docMk/>
            <pc:sldMk cId="2967945684" sldId="277"/>
            <ac:spMk id="4" creationId="{A04E16D6-6682-4068-BF11-BA8E4E8E1BBC}"/>
          </ac:spMkLst>
        </pc:spChg>
      </pc:sldChg>
      <pc:sldChg chg="modSp mod">
        <pc:chgData name="David Warner" userId="51ffa14d-fdfd-4571-a787-ad4b3bb92711" providerId="ADAL" clId="{7A9738C7-6DAE-4082-8B6D-C10DEED8102C}" dt="2022-06-09T13:51:44.708" v="220" actId="20577"/>
        <pc:sldMkLst>
          <pc:docMk/>
          <pc:sldMk cId="287163252" sldId="1567"/>
        </pc:sldMkLst>
        <pc:spChg chg="mod">
          <ac:chgData name="David Warner" userId="51ffa14d-fdfd-4571-a787-ad4b3bb92711" providerId="ADAL" clId="{7A9738C7-6DAE-4082-8B6D-C10DEED8102C}" dt="2022-06-09T13:51:44.708" v="220" actId="20577"/>
          <ac:spMkLst>
            <pc:docMk/>
            <pc:sldMk cId="287163252" sldId="1567"/>
            <ac:spMk id="8" creationId="{00000000-0000-0000-0000-000000000000}"/>
          </ac:spMkLst>
        </pc:spChg>
      </pc:sldChg>
      <pc:sldChg chg="addSp delSp modSp mod">
        <pc:chgData name="David Warner" userId="51ffa14d-fdfd-4571-a787-ad4b3bb92711" providerId="ADAL" clId="{7A9738C7-6DAE-4082-8B6D-C10DEED8102C}" dt="2022-06-08T15:41:25.426" v="206" actId="20577"/>
        <pc:sldMkLst>
          <pc:docMk/>
          <pc:sldMk cId="3158043784" sldId="2068"/>
        </pc:sldMkLst>
        <pc:spChg chg="mod">
          <ac:chgData name="David Warner" userId="51ffa14d-fdfd-4571-a787-ad4b3bb92711" providerId="ADAL" clId="{7A9738C7-6DAE-4082-8B6D-C10DEED8102C}" dt="2022-06-08T15:41:25.426" v="206" actId="20577"/>
          <ac:spMkLst>
            <pc:docMk/>
            <pc:sldMk cId="3158043784" sldId="2068"/>
            <ac:spMk id="8" creationId="{00000000-0000-0000-0000-000000000000}"/>
          </ac:spMkLst>
        </pc:spChg>
        <pc:graphicFrameChg chg="add del mod">
          <ac:chgData name="David Warner" userId="51ffa14d-fdfd-4571-a787-ad4b3bb92711" providerId="ADAL" clId="{7A9738C7-6DAE-4082-8B6D-C10DEED8102C}" dt="2022-05-26T22:15:54.211" v="65"/>
          <ac:graphicFrameMkLst>
            <pc:docMk/>
            <pc:sldMk cId="3158043784" sldId="2068"/>
            <ac:graphicFrameMk id="2" creationId="{391ABBD7-761C-1E8D-B786-5E3D11AF3A6D}"/>
          </ac:graphicFrameMkLst>
        </pc:graphicFrameChg>
        <pc:picChg chg="mod">
          <ac:chgData name="David Warner" userId="51ffa14d-fdfd-4571-a787-ad4b3bb92711" providerId="ADAL" clId="{7A9738C7-6DAE-4082-8B6D-C10DEED8102C}" dt="2022-05-26T22:17:49.715" v="76" actId="14826"/>
          <ac:picMkLst>
            <pc:docMk/>
            <pc:sldMk cId="3158043784" sldId="2068"/>
            <ac:picMk id="10" creationId="{BF6999CC-1DBB-0823-6B6C-8BF873B991DF}"/>
          </ac:picMkLst>
        </pc:picChg>
        <pc:picChg chg="mod">
          <ac:chgData name="David Warner" userId="51ffa14d-fdfd-4571-a787-ad4b3bb92711" providerId="ADAL" clId="{7A9738C7-6DAE-4082-8B6D-C10DEED8102C}" dt="2022-05-26T22:17:58.776" v="78" actId="14826"/>
          <ac:picMkLst>
            <pc:docMk/>
            <pc:sldMk cId="3158043784" sldId="2068"/>
            <ac:picMk id="11" creationId="{FF58DC4D-D77D-44E7-8F6C-7088D25DA163}"/>
          </ac:picMkLst>
        </pc:picChg>
        <pc:picChg chg="add mod">
          <ac:chgData name="David Warner" userId="51ffa14d-fdfd-4571-a787-ad4b3bb92711" providerId="ADAL" clId="{7A9738C7-6DAE-4082-8B6D-C10DEED8102C}" dt="2022-05-26T22:17:53.960" v="77" actId="14826"/>
          <ac:picMkLst>
            <pc:docMk/>
            <pc:sldMk cId="3158043784" sldId="2068"/>
            <ac:picMk id="12" creationId="{D8BFC026-5D02-FEB3-AD31-442A611115A3}"/>
          </ac:picMkLst>
        </pc:picChg>
        <pc:picChg chg="mod">
          <ac:chgData name="David Warner" userId="51ffa14d-fdfd-4571-a787-ad4b3bb92711" providerId="ADAL" clId="{7A9738C7-6DAE-4082-8B6D-C10DEED8102C}" dt="2022-05-26T22:17:38.108" v="73" actId="1076"/>
          <ac:picMkLst>
            <pc:docMk/>
            <pc:sldMk cId="3158043784" sldId="2068"/>
            <ac:picMk id="13" creationId="{610710D6-92C7-4C04-9062-863EB01E9E5A}"/>
          </ac:picMkLst>
        </pc:picChg>
        <pc:picChg chg="mod">
          <ac:chgData name="David Warner" userId="51ffa14d-fdfd-4571-a787-ad4b3bb92711" providerId="ADAL" clId="{7A9738C7-6DAE-4082-8B6D-C10DEED8102C}" dt="2022-05-26T22:18:26.947" v="79" actId="14826"/>
          <ac:picMkLst>
            <pc:docMk/>
            <pc:sldMk cId="3158043784" sldId="2068"/>
            <ac:picMk id="14" creationId="{9D456C14-6693-709D-5FC1-D475399932D4}"/>
          </ac:picMkLst>
        </pc:picChg>
      </pc:sldChg>
      <pc:sldChg chg="addSp delSp modSp mod">
        <pc:chgData name="David Warner" userId="51ffa14d-fdfd-4571-a787-ad4b3bb92711" providerId="ADAL" clId="{7A9738C7-6DAE-4082-8B6D-C10DEED8102C}" dt="2022-06-09T14:53:38.082" v="222" actId="1076"/>
        <pc:sldMkLst>
          <pc:docMk/>
          <pc:sldMk cId="1056590613" sldId="2076135999"/>
        </pc:sldMkLst>
        <pc:spChg chg="mod">
          <ac:chgData name="David Warner" userId="51ffa14d-fdfd-4571-a787-ad4b3bb92711" providerId="ADAL" clId="{7A9738C7-6DAE-4082-8B6D-C10DEED8102C}" dt="2022-06-08T15:41:51.571" v="214" actId="20577"/>
          <ac:spMkLst>
            <pc:docMk/>
            <pc:sldMk cId="1056590613" sldId="2076135999"/>
            <ac:spMk id="10" creationId="{2F9D74B7-8175-43F4-B9E3-807C4AE2FA45}"/>
          </ac:spMkLst>
        </pc:spChg>
        <pc:picChg chg="del">
          <ac:chgData name="David Warner" userId="51ffa14d-fdfd-4571-a787-ad4b3bb92711" providerId="ADAL" clId="{7A9738C7-6DAE-4082-8B6D-C10DEED8102C}" dt="2022-06-08T15:41:32.915" v="207" actId="478"/>
          <ac:picMkLst>
            <pc:docMk/>
            <pc:sldMk cId="1056590613" sldId="2076135999"/>
            <ac:picMk id="6" creationId="{B61469F6-F3D8-6AA4-AAFF-F9385F455714}"/>
          </ac:picMkLst>
        </pc:picChg>
        <pc:picChg chg="mod">
          <ac:chgData name="David Warner" userId="51ffa14d-fdfd-4571-a787-ad4b3bb92711" providerId="ADAL" clId="{7A9738C7-6DAE-4082-8B6D-C10DEED8102C}" dt="2022-06-08T15:41:41.465" v="211" actId="1076"/>
          <ac:picMkLst>
            <pc:docMk/>
            <pc:sldMk cId="1056590613" sldId="2076135999"/>
            <ac:picMk id="7" creationId="{71739DAA-DD7C-4BF7-3B68-07DF05879F7B}"/>
          </ac:picMkLst>
        </pc:picChg>
        <pc:picChg chg="mod">
          <ac:chgData name="David Warner" userId="51ffa14d-fdfd-4571-a787-ad4b3bb92711" providerId="ADAL" clId="{7A9738C7-6DAE-4082-8B6D-C10DEED8102C}" dt="2022-06-09T14:53:35.832" v="221" actId="1076"/>
          <ac:picMkLst>
            <pc:docMk/>
            <pc:sldMk cId="1056590613" sldId="2076135999"/>
            <ac:picMk id="8" creationId="{CF855FB9-ACF4-4E5B-BB62-3566630F97FC}"/>
          </ac:picMkLst>
        </pc:picChg>
        <pc:picChg chg="add mod">
          <ac:chgData name="David Warner" userId="51ffa14d-fdfd-4571-a787-ad4b3bb92711" providerId="ADAL" clId="{7A9738C7-6DAE-4082-8B6D-C10DEED8102C}" dt="2022-06-08T15:41:41.465" v="211" actId="1076"/>
          <ac:picMkLst>
            <pc:docMk/>
            <pc:sldMk cId="1056590613" sldId="2076135999"/>
            <ac:picMk id="11" creationId="{9DD5A893-60C1-158C-4524-8F14E80432B6}"/>
          </ac:picMkLst>
        </pc:picChg>
        <pc:picChg chg="mod">
          <ac:chgData name="David Warner" userId="51ffa14d-fdfd-4571-a787-ad4b3bb92711" providerId="ADAL" clId="{7A9738C7-6DAE-4082-8B6D-C10DEED8102C}" dt="2022-06-09T14:53:38.082" v="222" actId="1076"/>
          <ac:picMkLst>
            <pc:docMk/>
            <pc:sldMk cId="1056590613" sldId="2076135999"/>
            <ac:picMk id="12" creationId="{60844FF4-DB2B-9901-AE6A-2CB21941B809}"/>
          </ac:picMkLst>
        </pc:picChg>
      </pc:sldChg>
      <pc:sldChg chg="addSp delSp modSp mod">
        <pc:chgData name="David Warner" userId="51ffa14d-fdfd-4571-a787-ad4b3bb92711" providerId="ADAL" clId="{7A9738C7-6DAE-4082-8B6D-C10DEED8102C}" dt="2022-06-08T15:25:55.695" v="182" actId="478"/>
        <pc:sldMkLst>
          <pc:docMk/>
          <pc:sldMk cId="1042411426" sldId="2076136275"/>
        </pc:sldMkLst>
        <pc:spChg chg="add del mod">
          <ac:chgData name="David Warner" userId="51ffa14d-fdfd-4571-a787-ad4b3bb92711" providerId="ADAL" clId="{7A9738C7-6DAE-4082-8B6D-C10DEED8102C}" dt="2022-06-08T15:25:55.695" v="182" actId="478"/>
          <ac:spMkLst>
            <pc:docMk/>
            <pc:sldMk cId="1042411426" sldId="2076136275"/>
            <ac:spMk id="31" creationId="{656F51CA-6F96-1F3D-7ACD-A3CDB37BD10B}"/>
          </ac:spMkLst>
        </pc:spChg>
      </pc:sldChg>
      <pc:sldChg chg="addSp modSp">
        <pc:chgData name="David Warner" userId="51ffa14d-fdfd-4571-a787-ad4b3bb92711" providerId="ADAL" clId="{7A9738C7-6DAE-4082-8B6D-C10DEED8102C}" dt="2022-05-26T22:13:19.979" v="18"/>
        <pc:sldMkLst>
          <pc:docMk/>
          <pc:sldMk cId="2259967023" sldId="2076136379"/>
        </pc:sldMkLst>
        <pc:spChg chg="add mod">
          <ac:chgData name="David Warner" userId="51ffa14d-fdfd-4571-a787-ad4b3bb92711" providerId="ADAL" clId="{7A9738C7-6DAE-4082-8B6D-C10DEED8102C}" dt="2022-05-26T22:13:19.979" v="18"/>
          <ac:spMkLst>
            <pc:docMk/>
            <pc:sldMk cId="2259967023" sldId="2076136379"/>
            <ac:spMk id="46" creationId="{AD91B226-0CD9-5DD2-30C5-350206EC5BFB}"/>
          </ac:spMkLst>
        </pc:spChg>
      </pc:sldChg>
      <pc:sldChg chg="addSp modSp">
        <pc:chgData name="David Warner" userId="51ffa14d-fdfd-4571-a787-ad4b3bb92711" providerId="ADAL" clId="{7A9738C7-6DAE-4082-8B6D-C10DEED8102C}" dt="2022-05-26T22:13:18.612" v="17"/>
        <pc:sldMkLst>
          <pc:docMk/>
          <pc:sldMk cId="1884761934" sldId="2076136381"/>
        </pc:sldMkLst>
        <pc:spChg chg="add mod">
          <ac:chgData name="David Warner" userId="51ffa14d-fdfd-4571-a787-ad4b3bb92711" providerId="ADAL" clId="{7A9738C7-6DAE-4082-8B6D-C10DEED8102C}" dt="2022-05-26T22:13:18.612" v="17"/>
          <ac:spMkLst>
            <pc:docMk/>
            <pc:sldMk cId="1884761934" sldId="2076136381"/>
            <ac:spMk id="32" creationId="{956B4755-69F9-E041-A700-678E329FE494}"/>
          </ac:spMkLst>
        </pc:spChg>
      </pc:sldChg>
      <pc:sldChg chg="addSp delSp modSp mod">
        <pc:chgData name="David Warner" userId="51ffa14d-fdfd-4571-a787-ad4b3bb92711" providerId="ADAL" clId="{7A9738C7-6DAE-4082-8B6D-C10DEED8102C}" dt="2022-06-08T15:24:09.137" v="163" actId="1076"/>
        <pc:sldMkLst>
          <pc:docMk/>
          <pc:sldMk cId="357588276" sldId="2076136388"/>
        </pc:sldMkLst>
        <pc:spChg chg="add mod">
          <ac:chgData name="David Warner" userId="51ffa14d-fdfd-4571-a787-ad4b3bb92711" providerId="ADAL" clId="{7A9738C7-6DAE-4082-8B6D-C10DEED8102C}" dt="2022-05-26T22:13:22.876" v="19"/>
          <ac:spMkLst>
            <pc:docMk/>
            <pc:sldMk cId="357588276" sldId="2076136388"/>
            <ac:spMk id="9" creationId="{088DEEF6-AE6F-9682-CBE1-2A7F7440BC4F}"/>
          </ac:spMkLst>
        </pc:spChg>
        <pc:spChg chg="add del mod">
          <ac:chgData name="David Warner" userId="51ffa14d-fdfd-4571-a787-ad4b3bb92711" providerId="ADAL" clId="{7A9738C7-6DAE-4082-8B6D-C10DEED8102C}" dt="2022-06-08T15:23:16.568" v="109" actId="478"/>
          <ac:spMkLst>
            <pc:docMk/>
            <pc:sldMk cId="357588276" sldId="2076136388"/>
            <ac:spMk id="11" creationId="{511BC192-EA58-B16D-2D88-E854359D8188}"/>
          </ac:spMkLst>
        </pc:spChg>
        <pc:spChg chg="add mod">
          <ac:chgData name="David Warner" userId="51ffa14d-fdfd-4571-a787-ad4b3bb92711" providerId="ADAL" clId="{7A9738C7-6DAE-4082-8B6D-C10DEED8102C}" dt="2022-06-08T15:24:09.137" v="163" actId="1076"/>
          <ac:spMkLst>
            <pc:docMk/>
            <pc:sldMk cId="357588276" sldId="2076136388"/>
            <ac:spMk id="12" creationId="{75CBAE06-9187-B701-35F5-2CF292FD68C6}"/>
          </ac:spMkLst>
        </pc:spChg>
        <pc:spChg chg="mod">
          <ac:chgData name="David Warner" userId="51ffa14d-fdfd-4571-a787-ad4b3bb92711" providerId="ADAL" clId="{7A9738C7-6DAE-4082-8B6D-C10DEED8102C}" dt="2022-06-08T15:24:06.746" v="162" actId="20577"/>
          <ac:spMkLst>
            <pc:docMk/>
            <pc:sldMk cId="357588276" sldId="2076136388"/>
            <ac:spMk id="13" creationId="{B8CC793B-C9E8-407C-A4A0-87D6E5167077}"/>
          </ac:spMkLst>
        </pc:spChg>
      </pc:sldChg>
      <pc:sldChg chg="addSp modSp">
        <pc:chgData name="David Warner" userId="51ffa14d-fdfd-4571-a787-ad4b3bb92711" providerId="ADAL" clId="{7A9738C7-6DAE-4082-8B6D-C10DEED8102C}" dt="2022-05-26T22:13:15.891" v="15"/>
        <pc:sldMkLst>
          <pc:docMk/>
          <pc:sldMk cId="4070501225" sldId="2076136392"/>
        </pc:sldMkLst>
        <pc:spChg chg="add mod">
          <ac:chgData name="David Warner" userId="51ffa14d-fdfd-4571-a787-ad4b3bb92711" providerId="ADAL" clId="{7A9738C7-6DAE-4082-8B6D-C10DEED8102C}" dt="2022-05-26T22:13:15.891" v="15"/>
          <ac:spMkLst>
            <pc:docMk/>
            <pc:sldMk cId="4070501225" sldId="2076136392"/>
            <ac:spMk id="24" creationId="{AEC7B108-DE27-199F-3271-8C11E1B5A497}"/>
          </ac:spMkLst>
        </pc:spChg>
      </pc:sldChg>
      <pc:sldChg chg="addSp modSp">
        <pc:chgData name="David Warner" userId="51ffa14d-fdfd-4571-a787-ad4b3bb92711" providerId="ADAL" clId="{7A9738C7-6DAE-4082-8B6D-C10DEED8102C}" dt="2022-05-26T22:13:14.510" v="14"/>
        <pc:sldMkLst>
          <pc:docMk/>
          <pc:sldMk cId="1374769157" sldId="2076137639"/>
        </pc:sldMkLst>
        <pc:spChg chg="add mod">
          <ac:chgData name="David Warner" userId="51ffa14d-fdfd-4571-a787-ad4b3bb92711" providerId="ADAL" clId="{7A9738C7-6DAE-4082-8B6D-C10DEED8102C}" dt="2022-05-26T22:13:14.510" v="14"/>
          <ac:spMkLst>
            <pc:docMk/>
            <pc:sldMk cId="1374769157" sldId="2076137639"/>
            <ac:spMk id="13" creationId="{D072C8E6-C575-8A94-EF11-A52A5F6F9A82}"/>
          </ac:spMkLst>
        </pc:spChg>
      </pc:sldChg>
      <pc:sldChg chg="addSp delSp modSp mod">
        <pc:chgData name="David Warner" userId="51ffa14d-fdfd-4571-a787-ad4b3bb92711" providerId="ADAL" clId="{7A9738C7-6DAE-4082-8B6D-C10DEED8102C}" dt="2022-06-08T15:25:41.902" v="181"/>
        <pc:sldMkLst>
          <pc:docMk/>
          <pc:sldMk cId="1964942243" sldId="2076137768"/>
        </pc:sldMkLst>
        <pc:spChg chg="mod">
          <ac:chgData name="David Warner" userId="51ffa14d-fdfd-4571-a787-ad4b3bb92711" providerId="ADAL" clId="{7A9738C7-6DAE-4082-8B6D-C10DEED8102C}" dt="2022-06-08T15:25:41.902" v="181"/>
          <ac:spMkLst>
            <pc:docMk/>
            <pc:sldMk cId="1964942243" sldId="2076137768"/>
            <ac:spMk id="11" creationId="{77D6A32C-2FAF-4DEF-96BA-B931766DDB7F}"/>
          </ac:spMkLst>
        </pc:spChg>
        <pc:spChg chg="add del mod">
          <ac:chgData name="David Warner" userId="51ffa14d-fdfd-4571-a787-ad4b3bb92711" providerId="ADAL" clId="{7A9738C7-6DAE-4082-8B6D-C10DEED8102C}" dt="2022-06-08T15:24:24.866" v="169" actId="478"/>
          <ac:spMkLst>
            <pc:docMk/>
            <pc:sldMk cId="1964942243" sldId="2076137768"/>
            <ac:spMk id="14" creationId="{550BFCA4-1E74-B54D-7977-514F7D3521C8}"/>
          </ac:spMkLst>
        </pc:spChg>
        <pc:spChg chg="mod">
          <ac:chgData name="David Warner" userId="51ffa14d-fdfd-4571-a787-ad4b3bb92711" providerId="ADAL" clId="{7A9738C7-6DAE-4082-8B6D-C10DEED8102C}" dt="2022-06-08T15:24:23.138" v="168" actId="20577"/>
          <ac:spMkLst>
            <pc:docMk/>
            <pc:sldMk cId="1964942243" sldId="2076137768"/>
            <ac:spMk id="19" creationId="{B96EE522-6672-435D-A47F-0B904BCE8C3A}"/>
          </ac:spMkLst>
        </pc:spChg>
      </pc:sldChg>
      <pc:sldChg chg="addSp delSp modSp mod">
        <pc:chgData name="David Warner" userId="51ffa14d-fdfd-4571-a787-ad4b3bb92711" providerId="ADAL" clId="{7A9738C7-6DAE-4082-8B6D-C10DEED8102C}" dt="2022-06-08T15:26:37.933" v="203" actId="20577"/>
        <pc:sldMkLst>
          <pc:docMk/>
          <pc:sldMk cId="4001284136" sldId="2134805598"/>
        </pc:sldMkLst>
        <pc:spChg chg="add del mod">
          <ac:chgData name="David Warner" userId="51ffa14d-fdfd-4571-a787-ad4b3bb92711" providerId="ADAL" clId="{7A9738C7-6DAE-4082-8B6D-C10DEED8102C}" dt="2022-06-08T15:26:07.741" v="183" actId="478"/>
          <ac:spMkLst>
            <pc:docMk/>
            <pc:sldMk cId="4001284136" sldId="2134805598"/>
            <ac:spMk id="18" creationId="{6B2517F5-00F4-1EDE-2C6E-FF28168292A9}"/>
          </ac:spMkLst>
        </pc:spChg>
        <pc:spChg chg="mod">
          <ac:chgData name="David Warner" userId="51ffa14d-fdfd-4571-a787-ad4b3bb92711" providerId="ADAL" clId="{7A9738C7-6DAE-4082-8B6D-C10DEED8102C}" dt="2022-06-08T15:26:37.933" v="203" actId="20577"/>
          <ac:spMkLst>
            <pc:docMk/>
            <pc:sldMk cId="4001284136" sldId="2134805598"/>
            <ac:spMk id="19" creationId="{237DC95B-6BC3-9918-755F-C94E1E95B13E}"/>
          </ac:spMkLst>
        </pc:spChg>
      </pc:sldChg>
      <pc:sldChg chg="addSp modSp">
        <pc:chgData name="David Warner" userId="51ffa14d-fdfd-4571-a787-ad4b3bb92711" providerId="ADAL" clId="{7A9738C7-6DAE-4082-8B6D-C10DEED8102C}" dt="2022-05-26T22:13:13.459" v="13"/>
        <pc:sldMkLst>
          <pc:docMk/>
          <pc:sldMk cId="1720789669" sldId="2134805606"/>
        </pc:sldMkLst>
        <pc:spChg chg="add mod">
          <ac:chgData name="David Warner" userId="51ffa14d-fdfd-4571-a787-ad4b3bb92711" providerId="ADAL" clId="{7A9738C7-6DAE-4082-8B6D-C10DEED8102C}" dt="2022-05-26T22:13:13.459" v="13"/>
          <ac:spMkLst>
            <pc:docMk/>
            <pc:sldMk cId="1720789669" sldId="2134805606"/>
            <ac:spMk id="16" creationId="{99AF5A30-F285-5DFC-5513-D365A9FB6C98}"/>
          </ac:spMkLst>
        </pc:spChg>
      </pc:sldChg>
    </pc:docChg>
  </pc:docChgLst>
  <pc:docChgLst>
    <pc:chgData name="David Warner" userId="51ffa14d-fdfd-4571-a787-ad4b3bb92711" providerId="ADAL" clId="{A530BFD2-BFC4-4641-9699-7276AFBDA3B6}"/>
    <pc:docChg chg="custSel modSld sldOrd">
      <pc:chgData name="David Warner" userId="51ffa14d-fdfd-4571-a787-ad4b3bb92711" providerId="ADAL" clId="{A530BFD2-BFC4-4641-9699-7276AFBDA3B6}" dt="2022-04-28T15:28:44.575" v="167" actId="255"/>
      <pc:docMkLst>
        <pc:docMk/>
      </pc:docMkLst>
      <pc:sldChg chg="modSp mod">
        <pc:chgData name="David Warner" userId="51ffa14d-fdfd-4571-a787-ad4b3bb92711" providerId="ADAL" clId="{A530BFD2-BFC4-4641-9699-7276AFBDA3B6}" dt="2022-04-28T13:21:12.525" v="75" actId="20577"/>
        <pc:sldMkLst>
          <pc:docMk/>
          <pc:sldMk cId="287163252" sldId="1567"/>
        </pc:sldMkLst>
        <pc:spChg chg="mod">
          <ac:chgData name="David Warner" userId="51ffa14d-fdfd-4571-a787-ad4b3bb92711" providerId="ADAL" clId="{A530BFD2-BFC4-4641-9699-7276AFBDA3B6}" dt="2022-04-28T13:21:12.525" v="75" actId="20577"/>
          <ac:spMkLst>
            <pc:docMk/>
            <pc:sldMk cId="287163252" sldId="1567"/>
            <ac:spMk id="7" creationId="{00000000-0000-0000-0000-000000000000}"/>
          </ac:spMkLst>
        </pc:spChg>
      </pc:sldChg>
      <pc:sldChg chg="delSp modSp mod ord">
        <pc:chgData name="David Warner" userId="51ffa14d-fdfd-4571-a787-ad4b3bb92711" providerId="ADAL" clId="{A530BFD2-BFC4-4641-9699-7276AFBDA3B6}" dt="2022-04-28T13:41:48.812" v="116"/>
        <pc:sldMkLst>
          <pc:docMk/>
          <pc:sldMk cId="357588276" sldId="2076136388"/>
        </pc:sldMkLst>
        <pc:spChg chg="del">
          <ac:chgData name="David Warner" userId="51ffa14d-fdfd-4571-a787-ad4b3bb92711" providerId="ADAL" clId="{A530BFD2-BFC4-4641-9699-7276AFBDA3B6}" dt="2022-04-27T14:05:48.824" v="2" actId="478"/>
          <ac:spMkLst>
            <pc:docMk/>
            <pc:sldMk cId="357588276" sldId="2076136388"/>
            <ac:spMk id="2" creationId="{A5368B6D-2F75-D289-C103-3E4D2752A466}"/>
          </ac:spMkLst>
        </pc:spChg>
        <pc:spChg chg="mod">
          <ac:chgData name="David Warner" userId="51ffa14d-fdfd-4571-a787-ad4b3bb92711" providerId="ADAL" clId="{A530BFD2-BFC4-4641-9699-7276AFBDA3B6}" dt="2022-04-27T14:05:46.587" v="1" actId="5793"/>
          <ac:spMkLst>
            <pc:docMk/>
            <pc:sldMk cId="357588276" sldId="2076136388"/>
            <ac:spMk id="13" creationId="{B8CC793B-C9E8-407C-A4A0-87D6E5167077}"/>
          </ac:spMkLst>
        </pc:spChg>
        <pc:picChg chg="mod modCrop">
          <ac:chgData name="David Warner" userId="51ffa14d-fdfd-4571-a787-ad4b3bb92711" providerId="ADAL" clId="{A530BFD2-BFC4-4641-9699-7276AFBDA3B6}" dt="2022-04-27T14:06:31.072" v="6" actId="732"/>
          <ac:picMkLst>
            <pc:docMk/>
            <pc:sldMk cId="357588276" sldId="2076136388"/>
            <ac:picMk id="3" creationId="{928F5C66-2E3D-5410-62D2-E73B33F00194}"/>
          </ac:picMkLst>
        </pc:picChg>
      </pc:sldChg>
      <pc:sldChg chg="delSp mod">
        <pc:chgData name="David Warner" userId="51ffa14d-fdfd-4571-a787-ad4b3bb92711" providerId="ADAL" clId="{A530BFD2-BFC4-4641-9699-7276AFBDA3B6}" dt="2022-04-27T14:09:55.953" v="29" actId="478"/>
        <pc:sldMkLst>
          <pc:docMk/>
          <pc:sldMk cId="4070501225" sldId="2076136392"/>
        </pc:sldMkLst>
        <pc:spChg chg="del">
          <ac:chgData name="David Warner" userId="51ffa14d-fdfd-4571-a787-ad4b3bb92711" providerId="ADAL" clId="{A530BFD2-BFC4-4641-9699-7276AFBDA3B6}" dt="2022-04-27T14:09:55.953" v="29" actId="478"/>
          <ac:spMkLst>
            <pc:docMk/>
            <pc:sldMk cId="4070501225" sldId="2076136392"/>
            <ac:spMk id="2" creationId="{E935C8A1-EEA6-07CD-6408-326EDD35C5CA}"/>
          </ac:spMkLst>
        </pc:spChg>
      </pc:sldChg>
      <pc:sldChg chg="delSp modSp mod">
        <pc:chgData name="David Warner" userId="51ffa14d-fdfd-4571-a787-ad4b3bb92711" providerId="ADAL" clId="{A530BFD2-BFC4-4641-9699-7276AFBDA3B6}" dt="2022-04-27T14:08:46.878" v="21"/>
        <pc:sldMkLst>
          <pc:docMk/>
          <pc:sldMk cId="1964942243" sldId="2076137768"/>
        </pc:sldMkLst>
        <pc:spChg chg="del">
          <ac:chgData name="David Warner" userId="51ffa14d-fdfd-4571-a787-ad4b3bb92711" providerId="ADAL" clId="{A530BFD2-BFC4-4641-9699-7276AFBDA3B6}" dt="2022-04-27T14:07:36.514" v="7" actId="478"/>
          <ac:spMkLst>
            <pc:docMk/>
            <pc:sldMk cId="1964942243" sldId="2076137768"/>
            <ac:spMk id="3" creationId="{FC0B702F-9AE8-0CFF-A934-8BC5F290E9B4}"/>
          </ac:spMkLst>
        </pc:spChg>
        <pc:spChg chg="mod">
          <ac:chgData name="David Warner" userId="51ffa14d-fdfd-4571-a787-ad4b3bb92711" providerId="ADAL" clId="{A530BFD2-BFC4-4641-9699-7276AFBDA3B6}" dt="2022-04-27T14:08:46.878" v="21"/>
          <ac:spMkLst>
            <pc:docMk/>
            <pc:sldMk cId="1964942243" sldId="2076137768"/>
            <ac:spMk id="11" creationId="{77D6A32C-2FAF-4DEF-96BA-B931766DDB7F}"/>
          </ac:spMkLst>
        </pc:spChg>
        <pc:spChg chg="mod">
          <ac:chgData name="David Warner" userId="51ffa14d-fdfd-4571-a787-ad4b3bb92711" providerId="ADAL" clId="{A530BFD2-BFC4-4641-9699-7276AFBDA3B6}" dt="2022-04-27T14:07:45.315" v="15" actId="20577"/>
          <ac:spMkLst>
            <pc:docMk/>
            <pc:sldMk cId="1964942243" sldId="2076137768"/>
            <ac:spMk id="19" creationId="{B96EE522-6672-435D-A47F-0B904BCE8C3A}"/>
          </ac:spMkLst>
        </pc:spChg>
      </pc:sldChg>
      <pc:sldChg chg="delSp modSp mod modShow">
        <pc:chgData name="David Warner" userId="51ffa14d-fdfd-4571-a787-ad4b3bb92711" providerId="ADAL" clId="{A530BFD2-BFC4-4641-9699-7276AFBDA3B6}" dt="2022-04-27T14:09:22.779" v="28" actId="478"/>
        <pc:sldMkLst>
          <pc:docMk/>
          <pc:sldMk cId="4001284136" sldId="2134805598"/>
        </pc:sldMkLst>
        <pc:spChg chg="del">
          <ac:chgData name="David Warner" userId="51ffa14d-fdfd-4571-a787-ad4b3bb92711" providerId="ADAL" clId="{A530BFD2-BFC4-4641-9699-7276AFBDA3B6}" dt="2022-04-27T14:09:22.779" v="28" actId="478"/>
          <ac:spMkLst>
            <pc:docMk/>
            <pc:sldMk cId="4001284136" sldId="2134805598"/>
            <ac:spMk id="8" creationId="{2BDEDFBF-4BD0-AA38-CC33-5050632DBFB2}"/>
          </ac:spMkLst>
        </pc:spChg>
        <pc:spChg chg="mod">
          <ac:chgData name="David Warner" userId="51ffa14d-fdfd-4571-a787-ad4b3bb92711" providerId="ADAL" clId="{A530BFD2-BFC4-4641-9699-7276AFBDA3B6}" dt="2022-04-27T14:09:21.098" v="27" actId="20577"/>
          <ac:spMkLst>
            <pc:docMk/>
            <pc:sldMk cId="4001284136" sldId="2134805598"/>
            <ac:spMk id="19" creationId="{237DC95B-6BC3-9918-755F-C94E1E95B13E}"/>
          </ac:spMkLst>
        </pc:spChg>
      </pc:sldChg>
      <pc:sldChg chg="mod modShow">
        <pc:chgData name="David Warner" userId="51ffa14d-fdfd-4571-a787-ad4b3bb92711" providerId="ADAL" clId="{A530BFD2-BFC4-4641-9699-7276AFBDA3B6}" dt="2022-04-27T14:09:12.108" v="22" actId="729"/>
        <pc:sldMkLst>
          <pc:docMk/>
          <pc:sldMk cId="2225302410" sldId="2134805599"/>
        </pc:sldMkLst>
      </pc:sldChg>
      <pc:sldChg chg="modSp mod">
        <pc:chgData name="David Warner" userId="51ffa14d-fdfd-4571-a787-ad4b3bb92711" providerId="ADAL" clId="{A530BFD2-BFC4-4641-9699-7276AFBDA3B6}" dt="2022-04-28T13:22:31.557" v="114" actId="255"/>
        <pc:sldMkLst>
          <pc:docMk/>
          <pc:sldMk cId="2775546260" sldId="2134805600"/>
        </pc:sldMkLst>
        <pc:spChg chg="mod">
          <ac:chgData name="David Warner" userId="51ffa14d-fdfd-4571-a787-ad4b3bb92711" providerId="ADAL" clId="{A530BFD2-BFC4-4641-9699-7276AFBDA3B6}" dt="2022-04-28T13:22:31.557" v="114" actId="255"/>
          <ac:spMkLst>
            <pc:docMk/>
            <pc:sldMk cId="2775546260" sldId="2134805600"/>
            <ac:spMk id="7" creationId="{6F939F32-4E37-4CA3-B710-00610E5E59D3}"/>
          </ac:spMkLst>
        </pc:spChg>
      </pc:sldChg>
      <pc:sldChg chg="modSp mod">
        <pc:chgData name="David Warner" userId="51ffa14d-fdfd-4571-a787-ad4b3bb92711" providerId="ADAL" clId="{A530BFD2-BFC4-4641-9699-7276AFBDA3B6}" dt="2022-04-28T15:28:44.575" v="167" actId="255"/>
        <pc:sldMkLst>
          <pc:docMk/>
          <pc:sldMk cId="1537242932" sldId="2134805608"/>
        </pc:sldMkLst>
        <pc:spChg chg="mod">
          <ac:chgData name="David Warner" userId="51ffa14d-fdfd-4571-a787-ad4b3bb92711" providerId="ADAL" clId="{A530BFD2-BFC4-4641-9699-7276AFBDA3B6}" dt="2022-04-28T15:28:44.575" v="167" actId="255"/>
          <ac:spMkLst>
            <pc:docMk/>
            <pc:sldMk cId="1537242932" sldId="2134805608"/>
            <ac:spMk id="7" creationId="{6F939F32-4E37-4CA3-B710-00610E5E59D3}"/>
          </ac:spMkLst>
        </pc:spChg>
      </pc:sldChg>
    </pc:docChg>
  </pc:docChgLst>
  <pc:docChgLst>
    <pc:chgData name="Bob German" userId="19671429-1359-457f-bfc1-1be1ee65d4d9" providerId="ADAL" clId="{201F1888-FC0F-4269-9651-BA2C133ABED4}"/>
    <pc:docChg chg="undo custSel addSld delSld modSld modSection">
      <pc:chgData name="Bob German" userId="19671429-1359-457f-bfc1-1be1ee65d4d9" providerId="ADAL" clId="{201F1888-FC0F-4269-9651-BA2C133ABED4}" dt="2021-10-14T17:17:46.544" v="366" actId="20577"/>
      <pc:docMkLst>
        <pc:docMk/>
      </pc:docMkLst>
      <pc:sldChg chg="modSp mod">
        <pc:chgData name="Bob German" userId="19671429-1359-457f-bfc1-1be1ee65d4d9" providerId="ADAL" clId="{201F1888-FC0F-4269-9651-BA2C133ABED4}" dt="2021-10-14T17:17:46.544" v="366" actId="20577"/>
        <pc:sldMkLst>
          <pc:docMk/>
          <pc:sldMk cId="3158043784" sldId="2068"/>
        </pc:sldMkLst>
        <pc:spChg chg="mod">
          <ac:chgData name="Bob German" userId="19671429-1359-457f-bfc1-1be1ee65d4d9" providerId="ADAL" clId="{201F1888-FC0F-4269-9651-BA2C133ABED4}" dt="2021-10-14T17:17:46.544" v="366" actId="20577"/>
          <ac:spMkLst>
            <pc:docMk/>
            <pc:sldMk cId="3158043784" sldId="2068"/>
            <ac:spMk id="8" creationId="{00000000-0000-0000-0000-000000000000}"/>
          </ac:spMkLst>
        </pc:spChg>
      </pc:sldChg>
      <pc:sldChg chg="addSp">
        <pc:chgData name="Bob German" userId="19671429-1359-457f-bfc1-1be1ee65d4d9" providerId="ADAL" clId="{201F1888-FC0F-4269-9651-BA2C133ABED4}" dt="2021-10-13T18:51:26.153" v="190"/>
        <pc:sldMkLst>
          <pc:docMk/>
          <pc:sldMk cId="631535926" sldId="2134805597"/>
        </pc:sldMkLst>
        <pc:picChg chg="add">
          <ac:chgData name="Bob German" userId="19671429-1359-457f-bfc1-1be1ee65d4d9" providerId="ADAL" clId="{201F1888-FC0F-4269-9651-BA2C133ABED4}" dt="2021-10-13T18:51:26.153" v="190"/>
          <ac:picMkLst>
            <pc:docMk/>
            <pc:sldMk cId="631535926" sldId="2134805597"/>
            <ac:picMk id="3074" creationId="{C1B23F5F-8D7F-44DA-AE67-5788E5B42980}"/>
          </ac:picMkLst>
        </pc:picChg>
      </pc:sldChg>
      <pc:sldChg chg="addSp">
        <pc:chgData name="Bob German" userId="19671429-1359-457f-bfc1-1be1ee65d4d9" providerId="ADAL" clId="{201F1888-FC0F-4269-9651-BA2C133ABED4}" dt="2021-10-13T22:55:42.552" v="283"/>
        <pc:sldMkLst>
          <pc:docMk/>
          <pc:sldMk cId="1128787716" sldId="2134805597"/>
        </pc:sldMkLst>
        <pc:picChg chg="add">
          <ac:chgData name="Bob German" userId="19671429-1359-457f-bfc1-1be1ee65d4d9" providerId="ADAL" clId="{201F1888-FC0F-4269-9651-BA2C133ABED4}" dt="2021-10-13T22:55:42.552" v="283"/>
          <ac:picMkLst>
            <pc:docMk/>
            <pc:sldMk cId="1128787716" sldId="2134805597"/>
            <ac:picMk id="5" creationId="{E3A66311-3FB1-47DE-A652-459F2D07AC2A}"/>
          </ac:picMkLst>
        </pc:picChg>
      </pc:sldChg>
      <pc:sldChg chg="addSp delSp modSp add del mod">
        <pc:chgData name="Bob German" userId="19671429-1359-457f-bfc1-1be1ee65d4d9" providerId="ADAL" clId="{201F1888-FC0F-4269-9651-BA2C133ABED4}" dt="2021-10-13T22:57:29.173" v="365" actId="207"/>
        <pc:sldMkLst>
          <pc:docMk/>
          <pc:sldMk cId="1601799563" sldId="2134805597"/>
        </pc:sldMkLst>
        <pc:spChg chg="mod">
          <ac:chgData name="Bob German" userId="19671429-1359-457f-bfc1-1be1ee65d4d9" providerId="ADAL" clId="{201F1888-FC0F-4269-9651-BA2C133ABED4}" dt="2021-10-13T22:57:05.001" v="363" actId="1076"/>
          <ac:spMkLst>
            <pc:docMk/>
            <pc:sldMk cId="1601799563" sldId="2134805597"/>
            <ac:spMk id="3" creationId="{CBDC9C38-872E-4048-96FE-C321FEF21EC1}"/>
          </ac:spMkLst>
        </pc:spChg>
        <pc:spChg chg="mod">
          <ac:chgData name="Bob German" userId="19671429-1359-457f-bfc1-1be1ee65d4d9" providerId="ADAL" clId="{201F1888-FC0F-4269-9651-BA2C133ABED4}" dt="2021-10-13T22:56:11.538" v="324" actId="1035"/>
          <ac:spMkLst>
            <pc:docMk/>
            <pc:sldMk cId="1601799563" sldId="2134805597"/>
            <ac:spMk id="4" creationId="{225FC736-A2DE-44A5-B9EF-140049985384}"/>
          </ac:spMkLst>
        </pc:spChg>
        <pc:spChg chg="del">
          <ac:chgData name="Bob German" userId="19671429-1359-457f-bfc1-1be1ee65d4d9" providerId="ADAL" clId="{201F1888-FC0F-4269-9651-BA2C133ABED4}" dt="2021-10-13T18:32:41.303" v="0" actId="478"/>
          <ac:spMkLst>
            <pc:docMk/>
            <pc:sldMk cId="1601799563" sldId="2134805597"/>
            <ac:spMk id="5" creationId="{650E3C72-0AC0-4B0F-9BC3-A4435784390D}"/>
          </ac:spMkLst>
        </pc:spChg>
        <pc:spChg chg="add mod">
          <ac:chgData name="Bob German" userId="19671429-1359-457f-bfc1-1be1ee65d4d9" providerId="ADAL" clId="{201F1888-FC0F-4269-9651-BA2C133ABED4}" dt="2021-10-13T22:56:42.673" v="361" actId="20577"/>
          <ac:spMkLst>
            <pc:docMk/>
            <pc:sldMk cId="1601799563" sldId="2134805597"/>
            <ac:spMk id="14" creationId="{3486C50E-5C85-4D72-B4BB-6C2B517BEE73}"/>
          </ac:spMkLst>
        </pc:spChg>
        <pc:spChg chg="add del">
          <ac:chgData name="Bob German" userId="19671429-1359-457f-bfc1-1be1ee65d4d9" providerId="ADAL" clId="{201F1888-FC0F-4269-9651-BA2C133ABED4}" dt="2021-10-13T18:49:12.983" v="53" actId="22"/>
          <ac:spMkLst>
            <pc:docMk/>
            <pc:sldMk cId="1601799563" sldId="2134805597"/>
            <ac:spMk id="14" creationId="{904941BD-2604-4E36-A237-F138CB522469}"/>
          </ac:spMkLst>
        </pc:spChg>
        <pc:spChg chg="mod">
          <ac:chgData name="Bob German" userId="19671429-1359-457f-bfc1-1be1ee65d4d9" providerId="ADAL" clId="{201F1888-FC0F-4269-9651-BA2C133ABED4}" dt="2021-10-13T22:57:29.173" v="365" actId="207"/>
          <ac:spMkLst>
            <pc:docMk/>
            <pc:sldMk cId="1601799563" sldId="2134805597"/>
            <ac:spMk id="21" creationId="{4A933F16-4C0B-478D-BD49-5C11797B0365}"/>
          </ac:spMkLst>
        </pc:spChg>
        <pc:picChg chg="del mod">
          <ac:chgData name="Bob German" userId="19671429-1359-457f-bfc1-1be1ee65d4d9" providerId="ADAL" clId="{201F1888-FC0F-4269-9651-BA2C133ABED4}" dt="2021-10-13T18:49:11.364" v="51" actId="478"/>
          <ac:picMkLst>
            <pc:docMk/>
            <pc:sldMk cId="1601799563" sldId="2134805597"/>
            <ac:picMk id="5" creationId="{56522EE7-A01A-4CB2-A234-48244B013B12}"/>
          </ac:picMkLst>
        </pc:picChg>
        <pc:picChg chg="mod">
          <ac:chgData name="Bob German" userId="19671429-1359-457f-bfc1-1be1ee65d4d9" providerId="ADAL" clId="{201F1888-FC0F-4269-9651-BA2C133ABED4}" dt="2021-10-13T22:56:58.788" v="362" actId="14100"/>
          <ac:picMkLst>
            <pc:docMk/>
            <pc:sldMk cId="1601799563" sldId="2134805597"/>
            <ac:picMk id="5" creationId="{E3A66311-3FB1-47DE-A652-459F2D07AC2A}"/>
          </ac:picMkLst>
        </pc:picChg>
        <pc:picChg chg="del mod ord">
          <ac:chgData name="Bob German" userId="19671429-1359-457f-bfc1-1be1ee65d4d9" providerId="ADAL" clId="{201F1888-FC0F-4269-9651-BA2C133ABED4}" dt="2021-10-13T22:55:56.440" v="290" actId="478"/>
          <ac:picMkLst>
            <pc:docMk/>
            <pc:sldMk cId="1601799563" sldId="2134805597"/>
            <ac:picMk id="1026" creationId="{20E5C9D5-04B6-460B-9532-A89E59DC8D36}"/>
          </ac:picMkLst>
        </pc:picChg>
        <pc:picChg chg="del">
          <ac:chgData name="Bob German" userId="19671429-1359-457f-bfc1-1be1ee65d4d9" providerId="ADAL" clId="{201F1888-FC0F-4269-9651-BA2C133ABED4}" dt="2021-10-13T18:33:53.310" v="3" actId="478"/>
          <ac:picMkLst>
            <pc:docMk/>
            <pc:sldMk cId="1601799563" sldId="2134805597"/>
            <ac:picMk id="2050" creationId="{2853F073-9286-4D2E-AB3D-098695FA03FE}"/>
          </ac:picMkLst>
        </pc:picChg>
        <pc:picChg chg="del mod">
          <ac:chgData name="Bob German" userId="19671429-1359-457f-bfc1-1be1ee65d4d9" providerId="ADAL" clId="{201F1888-FC0F-4269-9651-BA2C133ABED4}" dt="2021-10-13T22:53:33.176" v="224" actId="478"/>
          <ac:picMkLst>
            <pc:docMk/>
            <pc:sldMk cId="1601799563" sldId="2134805597"/>
            <ac:picMk id="2050" creationId="{577D8AC1-3C35-4F87-A410-D171B78808E1}"/>
          </ac:picMkLst>
        </pc:picChg>
        <pc:picChg chg="mod">
          <ac:chgData name="Bob German" userId="19671429-1359-457f-bfc1-1be1ee65d4d9" providerId="ADAL" clId="{201F1888-FC0F-4269-9651-BA2C133ABED4}" dt="2021-10-13T22:56:11.538" v="324" actId="1035"/>
          <ac:picMkLst>
            <pc:docMk/>
            <pc:sldMk cId="1601799563" sldId="2134805597"/>
            <ac:picMk id="3074" creationId="{C1B23F5F-8D7F-44DA-AE67-5788E5B42980}"/>
          </ac:picMkLst>
        </pc:picChg>
        <pc:picChg chg="del">
          <ac:chgData name="Bob German" userId="19671429-1359-457f-bfc1-1be1ee65d4d9" providerId="ADAL" clId="{201F1888-FC0F-4269-9651-BA2C133ABED4}" dt="2021-10-13T18:33:56.085" v="4" actId="478"/>
          <ac:picMkLst>
            <pc:docMk/>
            <pc:sldMk cId="1601799563" sldId="2134805597"/>
            <ac:picMk id="3074" creationId="{D71818F4-0D42-429A-BAB6-EC810D6833B5}"/>
          </ac:picMkLst>
        </pc:picChg>
        <pc:cxnChg chg="mod">
          <ac:chgData name="Bob German" userId="19671429-1359-457f-bfc1-1be1ee65d4d9" providerId="ADAL" clId="{201F1888-FC0F-4269-9651-BA2C133ABED4}" dt="2021-10-13T22:56:11.538" v="324" actId="1035"/>
          <ac:cxnSpMkLst>
            <pc:docMk/>
            <pc:sldMk cId="1601799563" sldId="2134805597"/>
            <ac:cxnSpMk id="28" creationId="{B391C88A-438D-4B8C-BBC5-6D26CBEC48F7}"/>
          </ac:cxnSpMkLst>
        </pc:cxnChg>
      </pc:sldChg>
      <pc:sldChg chg="addSp">
        <pc:chgData name="Bob German" userId="19671429-1359-457f-bfc1-1be1ee65d4d9" providerId="ADAL" clId="{201F1888-FC0F-4269-9651-BA2C133ABED4}" dt="2021-10-13T18:33:58.133" v="5"/>
        <pc:sldMkLst>
          <pc:docMk/>
          <pc:sldMk cId="3275517022" sldId="2134805597"/>
        </pc:sldMkLst>
        <pc:picChg chg="add">
          <ac:chgData name="Bob German" userId="19671429-1359-457f-bfc1-1be1ee65d4d9" providerId="ADAL" clId="{201F1888-FC0F-4269-9651-BA2C133ABED4}" dt="2021-10-13T18:33:58.133" v="5"/>
          <ac:picMkLst>
            <pc:docMk/>
            <pc:sldMk cId="3275517022" sldId="2134805597"/>
            <ac:picMk id="5" creationId="{56522EE7-A01A-4CB2-A234-48244B013B12}"/>
          </ac:picMkLst>
        </pc:picChg>
      </pc:sldChg>
      <pc:sldChg chg="addSp">
        <pc:chgData name="Bob German" userId="19671429-1359-457f-bfc1-1be1ee65d4d9" providerId="ADAL" clId="{201F1888-FC0F-4269-9651-BA2C133ABED4}" dt="2021-10-13T18:49:22.151" v="54"/>
        <pc:sldMkLst>
          <pc:docMk/>
          <pc:sldMk cId="4236958507" sldId="2134805597"/>
        </pc:sldMkLst>
        <pc:picChg chg="add">
          <ac:chgData name="Bob German" userId="19671429-1359-457f-bfc1-1be1ee65d4d9" providerId="ADAL" clId="{201F1888-FC0F-4269-9651-BA2C133ABED4}" dt="2021-10-13T18:49:22.151" v="54"/>
          <ac:picMkLst>
            <pc:docMk/>
            <pc:sldMk cId="4236958507" sldId="2134805597"/>
            <ac:picMk id="2050" creationId="{577D8AC1-3C35-4F87-A410-D171B78808E1}"/>
          </ac:picMkLst>
        </pc:picChg>
      </pc:sldChg>
    </pc:docChg>
  </pc:docChgLst>
  <pc:docChgLst>
    <pc:chgData name="Sébastien Levert" userId="ece773f4-084f-4e66-97d9-a9d066f2d75d" providerId="ADAL" clId="{18F02747-6191-41D0-961D-56A458566187}"/>
    <pc:docChg chg="undo custSel modSld">
      <pc:chgData name="Sébastien Levert" userId="ece773f4-084f-4e66-97d9-a9d066f2d75d" providerId="ADAL" clId="{18F02747-6191-41D0-961D-56A458566187}" dt="2022-01-04T20:06:13.561" v="142" actId="20577"/>
      <pc:docMkLst>
        <pc:docMk/>
      </pc:docMkLst>
      <pc:sldChg chg="addSp delSp modSp mod">
        <pc:chgData name="Sébastien Levert" userId="ece773f4-084f-4e66-97d9-a9d066f2d75d" providerId="ADAL" clId="{18F02747-6191-41D0-961D-56A458566187}" dt="2022-01-04T20:06:13.561" v="142" actId="20577"/>
        <pc:sldMkLst>
          <pc:docMk/>
          <pc:sldMk cId="4070501225" sldId="2076136392"/>
        </pc:sldMkLst>
        <pc:spChg chg="del">
          <ac:chgData name="Sébastien Levert" userId="ece773f4-084f-4e66-97d9-a9d066f2d75d" providerId="ADAL" clId="{18F02747-6191-41D0-961D-56A458566187}" dt="2022-01-04T19:43:33.404" v="0" actId="478"/>
          <ac:spMkLst>
            <pc:docMk/>
            <pc:sldMk cId="4070501225" sldId="2076136392"/>
            <ac:spMk id="2" creationId="{D52ECF9C-DF4A-4F35-A45E-AF339747C0E5}"/>
          </ac:spMkLst>
        </pc:spChg>
        <pc:spChg chg="mod">
          <ac:chgData name="Sébastien Levert" userId="ece773f4-084f-4e66-97d9-a9d066f2d75d" providerId="ADAL" clId="{18F02747-6191-41D0-961D-56A458566187}" dt="2022-01-04T20:06:13.561" v="142" actId="20577"/>
          <ac:spMkLst>
            <pc:docMk/>
            <pc:sldMk cId="4070501225" sldId="2076136392"/>
            <ac:spMk id="6" creationId="{1DDAF7D9-4FBB-BF41-BE8F-9D98E035D8FF}"/>
          </ac:spMkLst>
        </pc:spChg>
        <pc:picChg chg="del">
          <ac:chgData name="Sébastien Levert" userId="ece773f4-084f-4e66-97d9-a9d066f2d75d" providerId="ADAL" clId="{18F02747-6191-41D0-961D-56A458566187}" dt="2022-01-04T20:01:01.225" v="84" actId="478"/>
          <ac:picMkLst>
            <pc:docMk/>
            <pc:sldMk cId="4070501225" sldId="2076136392"/>
            <ac:picMk id="30" creationId="{A8E57C3C-28F8-42F1-AB70-6035CFBA8DE4}"/>
          </ac:picMkLst>
        </pc:picChg>
        <pc:picChg chg="del">
          <ac:chgData name="Sébastien Levert" userId="ece773f4-084f-4e66-97d9-a9d066f2d75d" providerId="ADAL" clId="{18F02747-6191-41D0-961D-56A458566187}" dt="2022-01-04T20:00:59.836" v="83" actId="478"/>
          <ac:picMkLst>
            <pc:docMk/>
            <pc:sldMk cId="4070501225" sldId="2076136392"/>
            <ac:picMk id="31" creationId="{DD740BD5-EBE8-4287-924D-848CAA2D355E}"/>
          </ac:picMkLst>
        </pc:picChg>
        <pc:picChg chg="add mod">
          <ac:chgData name="Sébastien Levert" userId="ece773f4-084f-4e66-97d9-a9d066f2d75d" providerId="ADAL" clId="{18F02747-6191-41D0-961D-56A458566187}" dt="2022-01-04T20:01:04.127" v="85" actId="1076"/>
          <ac:picMkLst>
            <pc:docMk/>
            <pc:sldMk cId="4070501225" sldId="2076136392"/>
            <ac:picMk id="1026" creationId="{D8EBF446-86D7-400E-9142-CC121F2A18EF}"/>
          </ac:picMkLst>
        </pc:picChg>
      </pc:sldChg>
    </pc:docChg>
  </pc:docChgLst>
  <pc:docChgLst>
    <pc:chgData name="David Warner" userId="S::david_dwarnerii.com#ext#@microsoft.onmicrosoft.com::acafcf14-4098-4a83-9425-e73571277a06" providerId="AD" clId="Web-{56FEBEFD-6B12-4773-8304-10D110BDA7AF}"/>
    <pc:docChg chg="modSld">
      <pc:chgData name="David Warner" userId="S::david_dwarnerii.com#ext#@microsoft.onmicrosoft.com::acafcf14-4098-4a83-9425-e73571277a06" providerId="AD" clId="Web-{56FEBEFD-6B12-4773-8304-10D110BDA7AF}" dt="2021-10-11T21:18:43.302" v="63" actId="20577"/>
      <pc:docMkLst>
        <pc:docMk/>
      </pc:docMkLst>
      <pc:sldChg chg="modSp">
        <pc:chgData name="David Warner" userId="S::david_dwarnerii.com#ext#@microsoft.onmicrosoft.com::acafcf14-4098-4a83-9425-e73571277a06" providerId="AD" clId="Web-{56FEBEFD-6B12-4773-8304-10D110BDA7AF}" dt="2021-10-11T21:17:26.238" v="17" actId="20577"/>
        <pc:sldMkLst>
          <pc:docMk/>
          <pc:sldMk cId="3158043784" sldId="2068"/>
        </pc:sldMkLst>
        <pc:spChg chg="mod">
          <ac:chgData name="David Warner" userId="S::david_dwarnerii.com#ext#@microsoft.onmicrosoft.com::acafcf14-4098-4a83-9425-e73571277a06" providerId="AD" clId="Web-{56FEBEFD-6B12-4773-8304-10D110BDA7AF}" dt="2021-10-11T21:17:26.238" v="17"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56FEBEFD-6B12-4773-8304-10D110BDA7AF}" dt="2021-10-11T21:17:40.395" v="24" actId="20577"/>
        <pc:sldMkLst>
          <pc:docMk/>
          <pc:sldMk cId="1056590613" sldId="2076135999"/>
        </pc:sldMkLst>
        <pc:spChg chg="mod">
          <ac:chgData name="David Warner" userId="S::david_dwarnerii.com#ext#@microsoft.onmicrosoft.com::acafcf14-4098-4a83-9425-e73571277a06" providerId="AD" clId="Web-{56FEBEFD-6B12-4773-8304-10D110BDA7AF}" dt="2021-10-11T21:17:40.395" v="24" actId="20577"/>
          <ac:spMkLst>
            <pc:docMk/>
            <pc:sldMk cId="1056590613" sldId="2076135999"/>
            <ac:spMk id="10" creationId="{2F9D74B7-8175-43F4-B9E3-807C4AE2FA45}"/>
          </ac:spMkLst>
        </pc:spChg>
      </pc:sldChg>
      <pc:sldChg chg="delSp modSp">
        <pc:chgData name="David Warner" userId="S::david_dwarnerii.com#ext#@microsoft.onmicrosoft.com::acafcf14-4098-4a83-9425-e73571277a06" providerId="AD" clId="Web-{56FEBEFD-6B12-4773-8304-10D110BDA7AF}" dt="2021-10-11T21:18:43.302" v="63" actId="20577"/>
        <pc:sldMkLst>
          <pc:docMk/>
          <pc:sldMk cId="357588276" sldId="2076136388"/>
        </pc:sldMkLst>
        <pc:spChg chg="mod">
          <ac:chgData name="David Warner" userId="S::david_dwarnerii.com#ext#@microsoft.onmicrosoft.com::acafcf14-4098-4a83-9425-e73571277a06" providerId="AD" clId="Web-{56FEBEFD-6B12-4773-8304-10D110BDA7AF}" dt="2021-10-11T21:18:25.521" v="53" actId="1076"/>
          <ac:spMkLst>
            <pc:docMk/>
            <pc:sldMk cId="357588276" sldId="2076136388"/>
            <ac:spMk id="2" creationId="{F00C52DE-68E5-4BBA-8F7F-5683349A06EF}"/>
          </ac:spMkLst>
        </pc:spChg>
        <pc:spChg chg="mod">
          <ac:chgData name="David Warner" userId="S::david_dwarnerii.com#ext#@microsoft.onmicrosoft.com::acafcf14-4098-4a83-9425-e73571277a06" providerId="AD" clId="Web-{56FEBEFD-6B12-4773-8304-10D110BDA7AF}" dt="2021-10-11T21:18:43.302" v="63" actId="20577"/>
          <ac:spMkLst>
            <pc:docMk/>
            <pc:sldMk cId="357588276" sldId="2076136388"/>
            <ac:spMk id="13" creationId="{B8CC793B-C9E8-407C-A4A0-87D6E5167077}"/>
          </ac:spMkLst>
        </pc:spChg>
        <pc:spChg chg="del">
          <ac:chgData name="David Warner" userId="S::david_dwarnerii.com#ext#@microsoft.onmicrosoft.com::acafcf14-4098-4a83-9425-e73571277a06" providerId="AD" clId="Web-{56FEBEFD-6B12-4773-8304-10D110BDA7AF}" dt="2021-10-11T21:18:19.083" v="52"/>
          <ac:spMkLst>
            <pc:docMk/>
            <pc:sldMk cId="357588276" sldId="2076136388"/>
            <ac:spMk id="16" creationId="{D752D864-96F4-4B2F-80C7-846A55E3D17E}"/>
          </ac:spMkLst>
        </pc:spChg>
      </pc:sldChg>
    </pc:docChg>
  </pc:docChgLst>
  <pc:docChgLst>
    <pc:chgData name="Paolo Pialorsi" userId="S::paolo_pialorsi.com#ext#@microsoft.onmicrosoft.com::39954972-e4fe-473f-8237-5db9de0b2218" providerId="AD" clId="Web-{B5B0E9F5-9F7A-4443-B0DD-3ACDEA7FFF80}"/>
    <pc:docChg chg="modSld">
      <pc:chgData name="Paolo Pialorsi" userId="S::paolo_pialorsi.com#ext#@microsoft.onmicrosoft.com::39954972-e4fe-473f-8237-5db9de0b2218" providerId="AD" clId="Web-{B5B0E9F5-9F7A-4443-B0DD-3ACDEA7FFF80}" dt="2021-08-03T12:57:14.073" v="229" actId="20577"/>
      <pc:docMkLst>
        <pc:docMk/>
      </pc:docMkLst>
      <pc:sldChg chg="delSp">
        <pc:chgData name="Paolo Pialorsi" userId="S::paolo_pialorsi.com#ext#@microsoft.onmicrosoft.com::39954972-e4fe-473f-8237-5db9de0b2218" providerId="AD" clId="Web-{B5B0E9F5-9F7A-4443-B0DD-3ACDEA7FFF80}" dt="2021-08-03T12:56:36.088" v="224"/>
        <pc:sldMkLst>
          <pc:docMk/>
          <pc:sldMk cId="1042411426" sldId="2076136275"/>
        </pc:sldMkLst>
        <pc:spChg chg="del">
          <ac:chgData name="Paolo Pialorsi" userId="S::paolo_pialorsi.com#ext#@microsoft.onmicrosoft.com::39954972-e4fe-473f-8237-5db9de0b2218" providerId="AD" clId="Web-{B5B0E9F5-9F7A-4443-B0DD-3ACDEA7FFF80}" dt="2021-08-03T12:56:36.088" v="224"/>
          <ac:spMkLst>
            <pc:docMk/>
            <pc:sldMk cId="1042411426" sldId="2076136275"/>
            <ac:spMk id="3" creationId="{BBA81B30-0993-4982-ACCA-BCF3D13B8310}"/>
          </ac:spMkLst>
        </pc:spChg>
      </pc:sldChg>
      <pc:sldChg chg="delSp modSp">
        <pc:chgData name="Paolo Pialorsi" userId="S::paolo_pialorsi.com#ext#@microsoft.onmicrosoft.com::39954972-e4fe-473f-8237-5db9de0b2218" providerId="AD" clId="Web-{B5B0E9F5-9F7A-4443-B0DD-3ACDEA7FFF80}" dt="2021-08-03T12:57:14.073" v="229" actId="20577"/>
        <pc:sldMkLst>
          <pc:docMk/>
          <pc:sldMk cId="2259967023" sldId="2076136379"/>
        </pc:sldMkLst>
        <pc:spChg chg="del">
          <ac:chgData name="Paolo Pialorsi" userId="S::paolo_pialorsi.com#ext#@microsoft.onmicrosoft.com::39954972-e4fe-473f-8237-5db9de0b2218" providerId="AD" clId="Web-{B5B0E9F5-9F7A-4443-B0DD-3ACDEA7FFF80}" dt="2021-08-03T12:46:54.121" v="10"/>
          <ac:spMkLst>
            <pc:docMk/>
            <pc:sldMk cId="2259967023" sldId="2076136379"/>
            <ac:spMk id="3" creationId="{BBCB0808-B81B-4506-8FAB-CBBFCA20D959}"/>
          </ac:spMkLst>
        </pc:spChg>
        <pc:spChg chg="mod">
          <ac:chgData name="Paolo Pialorsi" userId="S::paolo_pialorsi.com#ext#@microsoft.onmicrosoft.com::39954972-e4fe-473f-8237-5db9de0b2218" providerId="AD" clId="Web-{B5B0E9F5-9F7A-4443-B0DD-3ACDEA7FFF80}" dt="2021-08-03T12:50:24.782" v="139" actId="20577"/>
          <ac:spMkLst>
            <pc:docMk/>
            <pc:sldMk cId="2259967023" sldId="2076136379"/>
            <ac:spMk id="55" creationId="{935327FA-FEAE-4271-8E51-C9144840570C}"/>
          </ac:spMkLst>
        </pc:spChg>
        <pc:spChg chg="mod">
          <ac:chgData name="Paolo Pialorsi" userId="S::paolo_pialorsi.com#ext#@microsoft.onmicrosoft.com::39954972-e4fe-473f-8237-5db9de0b2218" providerId="AD" clId="Web-{B5B0E9F5-9F7A-4443-B0DD-3ACDEA7FFF80}" dt="2021-08-03T12:50:55.924" v="180" actId="20577"/>
          <ac:spMkLst>
            <pc:docMk/>
            <pc:sldMk cId="2259967023" sldId="2076136379"/>
            <ac:spMk id="77" creationId="{F7DD2E62-CB71-49C8-878F-EA5A39E59A5B}"/>
          </ac:spMkLst>
        </pc:spChg>
        <pc:spChg chg="mod">
          <ac:chgData name="Paolo Pialorsi" userId="S::paolo_pialorsi.com#ext#@microsoft.onmicrosoft.com::39954972-e4fe-473f-8237-5db9de0b2218" providerId="AD" clId="Web-{B5B0E9F5-9F7A-4443-B0DD-3ACDEA7FFF80}" dt="2021-08-03T12:52:08.644" v="184" actId="20577"/>
          <ac:spMkLst>
            <pc:docMk/>
            <pc:sldMk cId="2259967023" sldId="2076136379"/>
            <ac:spMk id="79" creationId="{BC688EBE-40B5-498C-91C5-18E7EAB6AFFE}"/>
          </ac:spMkLst>
        </pc:spChg>
        <pc:spChg chg="mod">
          <ac:chgData name="Paolo Pialorsi" userId="S::paolo_pialorsi.com#ext#@microsoft.onmicrosoft.com::39954972-e4fe-473f-8237-5db9de0b2218" providerId="AD" clId="Web-{B5B0E9F5-9F7A-4443-B0DD-3ACDEA7FFF80}" dt="2021-08-03T12:57:14.073" v="229" actId="20577"/>
          <ac:spMkLst>
            <pc:docMk/>
            <pc:sldMk cId="2259967023" sldId="2076136379"/>
            <ac:spMk id="81" creationId="{1245D908-BDE2-4087-82F6-3DBC148662F5}"/>
          </ac:spMkLst>
        </pc:spChg>
      </pc:sldChg>
      <pc:sldChg chg="delSp modSp">
        <pc:chgData name="Paolo Pialorsi" userId="S::paolo_pialorsi.com#ext#@microsoft.onmicrosoft.com::39954972-e4fe-473f-8237-5db9de0b2218" providerId="AD" clId="Web-{B5B0E9F5-9F7A-4443-B0DD-3ACDEA7FFF80}" dt="2021-08-03T12:55:52.149" v="223" actId="20577"/>
        <pc:sldMkLst>
          <pc:docMk/>
          <pc:sldMk cId="1884761934" sldId="2076136381"/>
        </pc:sldMkLst>
        <pc:spChg chg="del">
          <ac:chgData name="Paolo Pialorsi" userId="S::paolo_pialorsi.com#ext#@microsoft.onmicrosoft.com::39954972-e4fe-473f-8237-5db9de0b2218" providerId="AD" clId="Web-{B5B0E9F5-9F7A-4443-B0DD-3ACDEA7FFF80}" dt="2021-08-03T12:52:33.207" v="185"/>
          <ac:spMkLst>
            <pc:docMk/>
            <pc:sldMk cId="1884761934" sldId="2076136381"/>
            <ac:spMk id="4" creationId="{95D083A8-768D-4B3A-BCF8-341E4B0AE9FE}"/>
          </ac:spMkLst>
        </pc:spChg>
        <pc:spChg chg="mod">
          <ac:chgData name="Paolo Pialorsi" userId="S::paolo_pialorsi.com#ext#@microsoft.onmicrosoft.com::39954972-e4fe-473f-8237-5db9de0b2218" providerId="AD" clId="Web-{B5B0E9F5-9F7A-4443-B0DD-3ACDEA7FFF80}" dt="2021-08-03T12:55:07.414" v="221" actId="20577"/>
          <ac:spMkLst>
            <pc:docMk/>
            <pc:sldMk cId="1884761934" sldId="2076136381"/>
            <ac:spMk id="79" creationId="{BC688EBE-40B5-498C-91C5-18E7EAB6AFFE}"/>
          </ac:spMkLst>
        </pc:spChg>
        <pc:spChg chg="mod">
          <ac:chgData name="Paolo Pialorsi" userId="S::paolo_pialorsi.com#ext#@microsoft.onmicrosoft.com::39954972-e4fe-473f-8237-5db9de0b2218" providerId="AD" clId="Web-{B5B0E9F5-9F7A-4443-B0DD-3ACDEA7FFF80}" dt="2021-08-03T12:55:52.149" v="223"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FD05EDBA-4B2D-430C-BC2C-2C27B5833845}"/>
    <pc:docChg chg="modSld">
      <pc:chgData name="David Warner" userId="S::david_dwarnerii.com#ext#@microsoft.onmicrosoft.com::acafcf14-4098-4a83-9425-e73571277a06" providerId="AD" clId="Web-{FD05EDBA-4B2D-430C-BC2C-2C27B5833845}" dt="2021-11-25T06:02:28.121" v="5" actId="20577"/>
      <pc:docMkLst>
        <pc:docMk/>
      </pc:docMkLst>
      <pc:sldChg chg="modSp">
        <pc:chgData name="David Warner" userId="S::david_dwarnerii.com#ext#@microsoft.onmicrosoft.com::acafcf14-4098-4a83-9425-e73571277a06" providerId="AD" clId="Web-{FD05EDBA-4B2D-430C-BC2C-2C27B5833845}" dt="2021-11-25T06:02:12.104" v="1" actId="20577"/>
        <pc:sldMkLst>
          <pc:docMk/>
          <pc:sldMk cId="3158043784" sldId="2068"/>
        </pc:sldMkLst>
        <pc:spChg chg="mod">
          <ac:chgData name="David Warner" userId="S::david_dwarnerii.com#ext#@microsoft.onmicrosoft.com::acafcf14-4098-4a83-9425-e73571277a06" providerId="AD" clId="Web-{FD05EDBA-4B2D-430C-BC2C-2C27B5833845}" dt="2021-11-25T06:02:12.104" v="1"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FD05EDBA-4B2D-430C-BC2C-2C27B5833845}" dt="2021-11-25T06:02:28.121" v="5" actId="20577"/>
        <pc:sldMkLst>
          <pc:docMk/>
          <pc:sldMk cId="1056590613" sldId="2076135999"/>
        </pc:sldMkLst>
        <pc:spChg chg="mod">
          <ac:chgData name="David Warner" userId="S::david_dwarnerii.com#ext#@microsoft.onmicrosoft.com::acafcf14-4098-4a83-9425-e73571277a06" providerId="AD" clId="Web-{FD05EDBA-4B2D-430C-BC2C-2C27B5833845}" dt="2021-11-25T06:02:28.121" v="5" actId="20577"/>
          <ac:spMkLst>
            <pc:docMk/>
            <pc:sldMk cId="1056590613" sldId="2076135999"/>
            <ac:spMk id="10" creationId="{2F9D74B7-8175-43F4-B9E3-807C4AE2FA45}"/>
          </ac:spMkLst>
        </pc:spChg>
      </pc:sldChg>
    </pc:docChg>
  </pc:docChgLst>
  <pc:docChgLst>
    <pc:chgData name="David Warner" userId="S::david_dwarnerii.com#ext#@microsoft.onmicrosoft.com::acafcf14-4098-4a83-9425-e73571277a06" providerId="AD" clId="Web-{D445AE45-558B-4F35-A972-FEBB843FE287}"/>
    <pc:docChg chg="modSld">
      <pc:chgData name="David Warner" userId="S::david_dwarnerii.com#ext#@microsoft.onmicrosoft.com::acafcf14-4098-4a83-9425-e73571277a06" providerId="AD" clId="Web-{D445AE45-558B-4F35-A972-FEBB843FE287}" dt="2022-03-02T19:37:24.546" v="25" actId="1076"/>
      <pc:docMkLst>
        <pc:docMk/>
      </pc:docMkLst>
      <pc:sldChg chg="delSp modSp">
        <pc:chgData name="David Warner" userId="S::david_dwarnerii.com#ext#@microsoft.onmicrosoft.com::acafcf14-4098-4a83-9425-e73571277a06" providerId="AD" clId="Web-{D445AE45-558B-4F35-A972-FEBB843FE287}" dt="2022-03-02T19:37:24.546" v="25" actId="1076"/>
        <pc:sldMkLst>
          <pc:docMk/>
          <pc:sldMk cId="2225302410" sldId="2134805599"/>
        </pc:sldMkLst>
        <pc:spChg chg="del mod">
          <ac:chgData name="David Warner" userId="S::david_dwarnerii.com#ext#@microsoft.onmicrosoft.com::acafcf14-4098-4a83-9425-e73571277a06" providerId="AD" clId="Web-{D445AE45-558B-4F35-A972-FEBB843FE287}" dt="2022-03-02T19:35:12.933" v="8"/>
          <ac:spMkLst>
            <pc:docMk/>
            <pc:sldMk cId="2225302410" sldId="2134805599"/>
            <ac:spMk id="9" creationId="{1AF93623-56BA-4D8D-B175-E32E042BDB18}"/>
          </ac:spMkLst>
        </pc:spChg>
        <pc:spChg chg="mod">
          <ac:chgData name="David Warner" userId="S::david_dwarnerii.com#ext#@microsoft.onmicrosoft.com::acafcf14-4098-4a83-9425-e73571277a06" providerId="AD" clId="Web-{D445AE45-558B-4F35-A972-FEBB843FE287}" dt="2022-03-02T19:37:02.967" v="20"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D445AE45-558B-4F35-A972-FEBB843FE287}" dt="2022-03-02T19:37:24.546" v="25" actId="1076"/>
          <ac:picMkLst>
            <pc:docMk/>
            <pc:sldMk cId="2225302410" sldId="2134805599"/>
            <ac:picMk id="4" creationId="{0D427154-5731-4DC4-BFA5-C97982220594}"/>
          </ac:picMkLst>
        </pc:picChg>
        <pc:picChg chg="mod">
          <ac:chgData name="David Warner" userId="S::david_dwarnerii.com#ext#@microsoft.onmicrosoft.com::acafcf14-4098-4a83-9425-e73571277a06" providerId="AD" clId="Web-{D445AE45-558B-4F35-A972-FEBB843FE287}" dt="2022-03-02T19:37:10.764" v="22" actId="1076"/>
          <ac:picMkLst>
            <pc:docMk/>
            <pc:sldMk cId="2225302410" sldId="2134805599"/>
            <ac:picMk id="12" creationId="{99DC6AFF-2E68-4532-BC8B-601B9F155051}"/>
          </ac:picMkLst>
        </pc:picChg>
        <pc:picChg chg="mod">
          <ac:chgData name="David Warner" userId="S::david_dwarnerii.com#ext#@microsoft.onmicrosoft.com::acafcf14-4098-4a83-9425-e73571277a06" providerId="AD" clId="Web-{D445AE45-558B-4F35-A972-FEBB843FE287}" dt="2022-03-02T19:35:44.793" v="12" actId="1076"/>
          <ac:picMkLst>
            <pc:docMk/>
            <pc:sldMk cId="2225302410" sldId="2134805599"/>
            <ac:picMk id="16" creationId="{EE74F255-B9A4-4F64-8BE8-C676CD2FEEAD}"/>
          </ac:picMkLst>
        </pc:picChg>
        <pc:picChg chg="del">
          <ac:chgData name="David Warner" userId="S::david_dwarnerii.com#ext#@microsoft.onmicrosoft.com::acafcf14-4098-4a83-9425-e73571277a06" providerId="AD" clId="Web-{D445AE45-558B-4F35-A972-FEBB843FE287}" dt="2022-03-02T19:37:15.514" v="23"/>
          <ac:picMkLst>
            <pc:docMk/>
            <pc:sldMk cId="2225302410" sldId="2134805599"/>
            <ac:picMk id="17" creationId="{8956DEC5-EB78-44B3-A3F5-263E9E0B214D}"/>
          </ac:picMkLst>
        </pc:picChg>
        <pc:picChg chg="del">
          <ac:chgData name="David Warner" userId="S::david_dwarnerii.com#ext#@microsoft.onmicrosoft.com::acafcf14-4098-4a83-9425-e73571277a06" providerId="AD" clId="Web-{D445AE45-558B-4F35-A972-FEBB843FE287}" dt="2022-03-02T19:35:11.214" v="7"/>
          <ac:picMkLst>
            <pc:docMk/>
            <pc:sldMk cId="2225302410" sldId="2134805599"/>
            <ac:picMk id="27" creationId="{0C7E4C82-F754-4B58-AD9E-B9FA2439A8B9}"/>
          </ac:picMkLst>
        </pc:picChg>
      </pc:sldChg>
    </pc:docChg>
  </pc:docChgLst>
  <pc:docChgLst>
    <pc:chgData name="David Warner" userId="S::david_dwarnerii.com#ext#@microsoft.onmicrosoft.com::acafcf14-4098-4a83-9425-e73571277a06" providerId="AD" clId="Web-{144FF8E9-8557-41F3-A344-90842697A481}"/>
    <pc:docChg chg="modSld">
      <pc:chgData name="David Warner" userId="S::david_dwarnerii.com#ext#@microsoft.onmicrosoft.com::acafcf14-4098-4a83-9425-e73571277a06" providerId="AD" clId="Web-{144FF8E9-8557-41F3-A344-90842697A481}" dt="2021-08-13T18:27:02.276" v="157" actId="20577"/>
      <pc:docMkLst>
        <pc:docMk/>
      </pc:docMkLst>
      <pc:sldChg chg="modSp">
        <pc:chgData name="David Warner" userId="S::david_dwarnerii.com#ext#@microsoft.onmicrosoft.com::acafcf14-4098-4a83-9425-e73571277a06" providerId="AD" clId="Web-{144FF8E9-8557-41F3-A344-90842697A481}" dt="2021-08-13T18:03:07.822" v="22" actId="20577"/>
        <pc:sldMkLst>
          <pc:docMk/>
          <pc:sldMk cId="2967945684" sldId="277"/>
        </pc:sldMkLst>
        <pc:spChg chg="mod">
          <ac:chgData name="David Warner" userId="S::david_dwarnerii.com#ext#@microsoft.onmicrosoft.com::acafcf14-4098-4a83-9425-e73571277a06" providerId="AD" clId="Web-{144FF8E9-8557-41F3-A344-90842697A481}" dt="2021-08-13T18:03:07.822" v="22"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144FF8E9-8557-41F3-A344-90842697A481}" dt="2021-08-13T18:02:28.819" v="9" actId="20577"/>
        <pc:sldMkLst>
          <pc:docMk/>
          <pc:sldMk cId="287163252" sldId="1567"/>
        </pc:sldMkLst>
        <pc:spChg chg="mod">
          <ac:chgData name="David Warner" userId="S::david_dwarnerii.com#ext#@microsoft.onmicrosoft.com::acafcf14-4098-4a83-9425-e73571277a06" providerId="AD" clId="Web-{144FF8E9-8557-41F3-A344-90842697A481}" dt="2021-08-13T18:02:18.225" v="7" actId="20577"/>
          <ac:spMkLst>
            <pc:docMk/>
            <pc:sldMk cId="287163252" sldId="1567"/>
            <ac:spMk id="4" creationId="{6D6A38F4-1DB0-4D3C-9D51-31CF9A1427E5}"/>
          </ac:spMkLst>
        </pc:spChg>
        <pc:spChg chg="mod">
          <ac:chgData name="David Warner" userId="S::david_dwarnerii.com#ext#@microsoft.onmicrosoft.com::acafcf14-4098-4a83-9425-e73571277a06" providerId="AD" clId="Web-{144FF8E9-8557-41F3-A344-90842697A481}" dt="2021-08-13T18:02:28.819" v="9" actId="20577"/>
          <ac:spMkLst>
            <pc:docMk/>
            <pc:sldMk cId="287163252" sldId="1567"/>
            <ac:spMk id="8" creationId="{00000000-0000-0000-0000-000000000000}"/>
          </ac:spMkLst>
        </pc:spChg>
      </pc:sldChg>
      <pc:sldChg chg="delSp modSp">
        <pc:chgData name="David Warner" userId="S::david_dwarnerii.com#ext#@microsoft.onmicrosoft.com::acafcf14-4098-4a83-9425-e73571277a06" providerId="AD" clId="Web-{144FF8E9-8557-41F3-A344-90842697A481}" dt="2021-08-13T18:27:02.276" v="157" actId="20577"/>
        <pc:sldMkLst>
          <pc:docMk/>
          <pc:sldMk cId="3158043784" sldId="2068"/>
        </pc:sldMkLst>
        <pc:spChg chg="mod">
          <ac:chgData name="David Warner" userId="S::david_dwarnerii.com#ext#@microsoft.onmicrosoft.com::acafcf14-4098-4a83-9425-e73571277a06" providerId="AD" clId="Web-{144FF8E9-8557-41F3-A344-90842697A481}" dt="2021-08-13T18:27:02.276" v="157" actId="20577"/>
          <ac:spMkLst>
            <pc:docMk/>
            <pc:sldMk cId="3158043784" sldId="2068"/>
            <ac:spMk id="8" creationId="{00000000-0000-0000-0000-000000000000}"/>
          </ac:spMkLst>
        </pc:spChg>
        <pc:picChg chg="del">
          <ac:chgData name="David Warner" userId="S::david_dwarnerii.com#ext#@microsoft.onmicrosoft.com::acafcf14-4098-4a83-9425-e73571277a06" providerId="AD" clId="Web-{144FF8E9-8557-41F3-A344-90842697A481}" dt="2021-08-13T18:11:28.791" v="147"/>
          <ac:picMkLst>
            <pc:docMk/>
            <pc:sldMk cId="3158043784" sldId="2068"/>
            <ac:picMk id="10" creationId="{264EF618-C2FB-4908-BE33-E4DF89DB992F}"/>
          </ac:picMkLst>
        </pc:picChg>
        <pc:picChg chg="mod">
          <ac:chgData name="David Warner" userId="S::david_dwarnerii.com#ext#@microsoft.onmicrosoft.com::acafcf14-4098-4a83-9425-e73571277a06" providerId="AD" clId="Web-{144FF8E9-8557-41F3-A344-90842697A481}" dt="2021-08-13T18:11:31.526" v="148" actId="1076"/>
          <ac:picMkLst>
            <pc:docMk/>
            <pc:sldMk cId="3158043784" sldId="2068"/>
            <ac:picMk id="11" creationId="{FD9C6DA4-75A9-49EA-8253-AB49EDE11CF2}"/>
          </ac:picMkLst>
        </pc:picChg>
        <pc:picChg chg="mod">
          <ac:chgData name="David Warner" userId="S::david_dwarnerii.com#ext#@microsoft.onmicrosoft.com::acafcf14-4098-4a83-9425-e73571277a06" providerId="AD" clId="Web-{144FF8E9-8557-41F3-A344-90842697A481}" dt="2021-08-13T18:06:00.005" v="48"/>
          <ac:picMkLst>
            <pc:docMk/>
            <pc:sldMk cId="3158043784" sldId="2068"/>
            <ac:picMk id="1026" creationId="{9D6C3296-F7F8-4F74-A8FC-2188A442916E}"/>
          </ac:picMkLst>
        </pc:picChg>
      </pc:sldChg>
      <pc:sldChg chg="delSp modSp">
        <pc:chgData name="David Warner" userId="S::david_dwarnerii.com#ext#@microsoft.onmicrosoft.com::acafcf14-4098-4a83-9425-e73571277a06" providerId="AD" clId="Web-{144FF8E9-8557-41F3-A344-90842697A481}" dt="2021-08-13T18:11:21.556" v="146" actId="1076"/>
        <pc:sldMkLst>
          <pc:docMk/>
          <pc:sldMk cId="1056590613" sldId="2076135999"/>
        </pc:sldMkLst>
        <pc:spChg chg="mod">
          <ac:chgData name="David Warner" userId="S::david_dwarnerii.com#ext#@microsoft.onmicrosoft.com::acafcf14-4098-4a83-9425-e73571277a06" providerId="AD" clId="Web-{144FF8E9-8557-41F3-A344-90842697A481}" dt="2021-08-13T18:11:16.119" v="145"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144FF8E9-8557-41F3-A344-90842697A481}" dt="2021-08-13T18:10:08.989" v="91"/>
          <ac:picMkLst>
            <pc:docMk/>
            <pc:sldMk cId="1056590613" sldId="2076135999"/>
            <ac:picMk id="2" creationId="{760B7CAB-D3CF-4D62-B580-6DD701787691}"/>
          </ac:picMkLst>
        </pc:picChg>
        <pc:picChg chg="del">
          <ac:chgData name="David Warner" userId="S::david_dwarnerii.com#ext#@microsoft.onmicrosoft.com::acafcf14-4098-4a83-9425-e73571277a06" providerId="AD" clId="Web-{144FF8E9-8557-41F3-A344-90842697A481}" dt="2021-08-13T18:11:09.681" v="142"/>
          <ac:picMkLst>
            <pc:docMk/>
            <pc:sldMk cId="1056590613" sldId="2076135999"/>
            <ac:picMk id="4" creationId="{DBBEA286-4A9D-412C-888F-034EBBDD6E1A}"/>
          </ac:picMkLst>
        </pc:picChg>
        <pc:picChg chg="mod">
          <ac:chgData name="David Warner" userId="S::david_dwarnerii.com#ext#@microsoft.onmicrosoft.com::acafcf14-4098-4a83-9425-e73571277a06" providerId="AD" clId="Web-{144FF8E9-8557-41F3-A344-90842697A481}" dt="2021-08-13T18:11:21.556" v="146" actId="1076"/>
          <ac:picMkLst>
            <pc:docMk/>
            <pc:sldMk cId="1056590613" sldId="2076135999"/>
            <ac:picMk id="6" creationId="{12C6A487-9C23-4FC2-8C18-F9E5037FCBD8}"/>
          </ac:picMkLst>
        </pc:picChg>
      </pc:sldChg>
      <pc:sldChg chg="addSp">
        <pc:chgData name="David Warner" userId="S::david_dwarnerii.com#ext#@microsoft.onmicrosoft.com::acafcf14-4098-4a83-9425-e73571277a06" providerId="AD" clId="Web-{144FF8E9-8557-41F3-A344-90842697A481}" dt="2021-08-13T18:09:21.502" v="81"/>
        <pc:sldMkLst>
          <pc:docMk/>
          <pc:sldMk cId="1042411426" sldId="2076136275"/>
        </pc:sldMkLst>
        <pc:spChg chg="add">
          <ac:chgData name="David Warner" userId="S::david_dwarnerii.com#ext#@microsoft.onmicrosoft.com::acafcf14-4098-4a83-9425-e73571277a06" providerId="AD" clId="Web-{144FF8E9-8557-41F3-A344-90842697A481}" dt="2021-08-13T18:09:21.502" v="81"/>
          <ac:spMkLst>
            <pc:docMk/>
            <pc:sldMk cId="1042411426" sldId="2076136275"/>
            <ac:spMk id="3" creationId="{50515A25-CF6E-42E0-A398-B117BB6F35F4}"/>
          </ac:spMkLst>
        </pc:spChg>
      </pc:sldChg>
      <pc:sldChg chg="addSp modSp">
        <pc:chgData name="David Warner" userId="S::david_dwarnerii.com#ext#@microsoft.onmicrosoft.com::acafcf14-4098-4a83-9425-e73571277a06" providerId="AD" clId="Web-{144FF8E9-8557-41F3-A344-90842697A481}" dt="2021-08-13T18:09:15.408" v="78" actId="1076"/>
        <pc:sldMkLst>
          <pc:docMk/>
          <pc:sldMk cId="2259967023" sldId="2076136379"/>
        </pc:sldMkLst>
        <pc:spChg chg="add mod">
          <ac:chgData name="David Warner" userId="S::david_dwarnerii.com#ext#@microsoft.onmicrosoft.com::acafcf14-4098-4a83-9425-e73571277a06" providerId="AD" clId="Web-{144FF8E9-8557-41F3-A344-90842697A481}" dt="2021-08-13T18:09:15.408" v="78" actId="1076"/>
          <ac:spMkLst>
            <pc:docMk/>
            <pc:sldMk cId="2259967023" sldId="2076136379"/>
            <ac:spMk id="43" creationId="{3DBFC2CE-12AB-4344-9A7E-C119F14231AD}"/>
          </ac:spMkLst>
        </pc:spChg>
      </pc:sldChg>
      <pc:sldChg chg="addSp modSp">
        <pc:chgData name="David Warner" userId="S::david_dwarnerii.com#ext#@microsoft.onmicrosoft.com::acafcf14-4098-4a83-9425-e73571277a06" providerId="AD" clId="Web-{144FF8E9-8557-41F3-A344-90842697A481}" dt="2021-08-13T18:09:18.658" v="80" actId="1076"/>
        <pc:sldMkLst>
          <pc:docMk/>
          <pc:sldMk cId="1884761934" sldId="2076136381"/>
        </pc:sldMkLst>
        <pc:spChg chg="add mod">
          <ac:chgData name="David Warner" userId="S::david_dwarnerii.com#ext#@microsoft.onmicrosoft.com::acafcf14-4098-4a83-9425-e73571277a06" providerId="AD" clId="Web-{144FF8E9-8557-41F3-A344-90842697A481}" dt="2021-08-13T18:09:18.658" v="80" actId="1076"/>
          <ac:spMkLst>
            <pc:docMk/>
            <pc:sldMk cId="1884761934" sldId="2076136381"/>
            <ac:spMk id="32" creationId="{3DBFC2CE-12AB-4344-9A7E-C119F14231AD}"/>
          </ac:spMkLst>
        </pc:spChg>
      </pc:sldChg>
      <pc:sldChg chg="addSp delSp modSp">
        <pc:chgData name="David Warner" userId="S::david_dwarnerii.com#ext#@microsoft.onmicrosoft.com::acafcf14-4098-4a83-9425-e73571277a06" providerId="AD" clId="Web-{144FF8E9-8557-41F3-A344-90842697A481}" dt="2021-08-13T18:08:53.438" v="76" actId="1076"/>
        <pc:sldMkLst>
          <pc:docMk/>
          <pc:sldMk cId="357588276" sldId="2076136388"/>
        </pc:sldMkLst>
        <pc:spChg chg="add del">
          <ac:chgData name="David Warner" userId="S::david_dwarnerii.com#ext#@microsoft.onmicrosoft.com::acafcf14-4098-4a83-9425-e73571277a06" providerId="AD" clId="Web-{144FF8E9-8557-41F3-A344-90842697A481}" dt="2021-08-13T18:07:12.431" v="60"/>
          <ac:spMkLst>
            <pc:docMk/>
            <pc:sldMk cId="357588276" sldId="2076136388"/>
            <ac:spMk id="9" creationId="{B8CC793B-C9E8-407C-A4A0-87D6E5167077}"/>
          </ac:spMkLst>
        </pc:spChg>
        <pc:spChg chg="add del">
          <ac:chgData name="David Warner" userId="S::david_dwarnerii.com#ext#@microsoft.onmicrosoft.com::acafcf14-4098-4a83-9425-e73571277a06" providerId="AD" clId="Web-{144FF8E9-8557-41F3-A344-90842697A481}" dt="2021-08-13T18:07:05.946" v="58"/>
          <ac:spMkLst>
            <pc:docMk/>
            <pc:sldMk cId="357588276" sldId="2076136388"/>
            <ac:spMk id="10" creationId="{D752D864-96F4-4B2F-80C7-846A55E3D17E}"/>
          </ac:spMkLst>
        </pc:spChg>
        <pc:spChg chg="del">
          <ac:chgData name="David Warner" userId="S::david_dwarnerii.com#ext#@microsoft.onmicrosoft.com::acafcf14-4098-4a83-9425-e73571277a06" providerId="AD" clId="Web-{144FF8E9-8557-41F3-A344-90842697A481}" dt="2021-08-13T18:07:00.305" v="56"/>
          <ac:spMkLst>
            <pc:docMk/>
            <pc:sldMk cId="357588276" sldId="2076136388"/>
            <ac:spMk id="11" creationId="{53C6FFDE-2D43-4ED5-BEFA-B41E4568D7D5}"/>
          </ac:spMkLst>
        </pc:spChg>
        <pc:spChg chg="del">
          <ac:chgData name="David Warner" userId="S::david_dwarnerii.com#ext#@microsoft.onmicrosoft.com::acafcf14-4098-4a83-9425-e73571277a06" providerId="AD" clId="Web-{144FF8E9-8557-41F3-A344-90842697A481}" dt="2021-08-13T18:07:09.368" v="59"/>
          <ac:spMkLst>
            <pc:docMk/>
            <pc:sldMk cId="357588276" sldId="2076136388"/>
            <ac:spMk id="12" creationId="{8AE16F3F-36F0-489D-900B-6592B06A6FD0}"/>
          </ac:spMkLst>
        </pc:spChg>
        <pc:spChg chg="add mod">
          <ac:chgData name="David Warner" userId="S::david_dwarnerii.com#ext#@microsoft.onmicrosoft.com::acafcf14-4098-4a83-9425-e73571277a06" providerId="AD" clId="Web-{144FF8E9-8557-41F3-A344-90842697A481}" dt="2021-08-13T18:08:50.500" v="75" actId="1076"/>
          <ac:spMkLst>
            <pc:docMk/>
            <pc:sldMk cId="357588276" sldId="2076136388"/>
            <ac:spMk id="13" creationId="{B8CC793B-C9E8-407C-A4A0-87D6E5167077}"/>
          </ac:spMkLst>
        </pc:spChg>
        <pc:spChg chg="add mod">
          <ac:chgData name="David Warner" userId="S::david_dwarnerii.com#ext#@microsoft.onmicrosoft.com::acafcf14-4098-4a83-9425-e73571277a06" providerId="AD" clId="Web-{144FF8E9-8557-41F3-A344-90842697A481}" dt="2021-08-13T18:08:53.438" v="76" actId="1076"/>
          <ac:spMkLst>
            <pc:docMk/>
            <pc:sldMk cId="357588276" sldId="2076136388"/>
            <ac:spMk id="16" creationId="{D752D864-96F4-4B2F-80C7-846A55E3D17E}"/>
          </ac:spMkLst>
        </pc:spChg>
        <pc:picChg chg="add del mod">
          <ac:chgData name="David Warner" userId="S::david_dwarnerii.com#ext#@microsoft.onmicrosoft.com::acafcf14-4098-4a83-9425-e73571277a06" providerId="AD" clId="Web-{144FF8E9-8557-41F3-A344-90842697A481}" dt="2021-08-13T18:08:05.935" v="67"/>
          <ac:picMkLst>
            <pc:docMk/>
            <pc:sldMk cId="357588276" sldId="2076136388"/>
            <ac:picMk id="2" creationId="{5B8A7D2E-A7A3-4B16-B876-6A05266CC19E}"/>
          </ac:picMkLst>
        </pc:picChg>
        <pc:picChg chg="add mod modCrop">
          <ac:chgData name="David Warner" userId="S::david_dwarnerii.com#ext#@microsoft.onmicrosoft.com::acafcf14-4098-4a83-9425-e73571277a06" providerId="AD" clId="Web-{144FF8E9-8557-41F3-A344-90842697A481}" dt="2021-08-13T18:08:22.717" v="72"/>
          <ac:picMkLst>
            <pc:docMk/>
            <pc:sldMk cId="357588276" sldId="2076136388"/>
            <ac:picMk id="3" creationId="{D0EC0AFF-9E12-4CA6-8F70-A873D69125AC}"/>
          </ac:picMkLst>
        </pc:picChg>
        <pc:picChg chg="del">
          <ac:chgData name="David Warner" userId="S::david_dwarnerii.com#ext#@microsoft.onmicrosoft.com::acafcf14-4098-4a83-9425-e73571277a06" providerId="AD" clId="Web-{144FF8E9-8557-41F3-A344-90842697A481}" dt="2021-08-13T18:07:30.229" v="63"/>
          <ac:picMkLst>
            <pc:docMk/>
            <pc:sldMk cId="357588276" sldId="2076136388"/>
            <ac:picMk id="4" creationId="{C620B3F4-E7FD-4899-BE79-34F060CFA6C6}"/>
          </ac:picMkLst>
        </pc:picChg>
      </pc:sldChg>
      <pc:sldChg chg="addSp">
        <pc:chgData name="David Warner" userId="S::david_dwarnerii.com#ext#@microsoft.onmicrosoft.com::acafcf14-4098-4a83-9425-e73571277a06" providerId="AD" clId="Web-{144FF8E9-8557-41F3-A344-90842697A481}" dt="2021-08-13T18:09:23.143" v="82"/>
        <pc:sldMkLst>
          <pc:docMk/>
          <pc:sldMk cId="4070501225" sldId="2076136392"/>
        </pc:sldMkLst>
        <pc:spChg chg="add">
          <ac:chgData name="David Warner" userId="S::david_dwarnerii.com#ext#@microsoft.onmicrosoft.com::acafcf14-4098-4a83-9425-e73571277a06" providerId="AD" clId="Web-{144FF8E9-8557-41F3-A344-90842697A481}" dt="2021-08-13T18:09:23.143" v="82"/>
          <ac:spMkLst>
            <pc:docMk/>
            <pc:sldMk cId="4070501225" sldId="2076136392"/>
            <ac:spMk id="2" creationId="{AA1556CC-C5EF-4644-99E8-2C1DA3F8705F}"/>
          </ac:spMkLst>
        </pc:spChg>
      </pc:sldChg>
      <pc:sldChg chg="addSp">
        <pc:chgData name="David Warner" userId="S::david_dwarnerii.com#ext#@microsoft.onmicrosoft.com::acafcf14-4098-4a83-9425-e73571277a06" providerId="AD" clId="Web-{144FF8E9-8557-41F3-A344-90842697A481}" dt="2021-08-13T18:09:24.361" v="83"/>
        <pc:sldMkLst>
          <pc:docMk/>
          <pc:sldMk cId="1601799563" sldId="2134805597"/>
        </pc:sldMkLst>
        <pc:spChg chg="add">
          <ac:chgData name="David Warner" userId="S::david_dwarnerii.com#ext#@microsoft.onmicrosoft.com::acafcf14-4098-4a83-9425-e73571277a06" providerId="AD" clId="Web-{144FF8E9-8557-41F3-A344-90842697A481}" dt="2021-08-13T18:09:24.361" v="83"/>
          <ac:spMkLst>
            <pc:docMk/>
            <pc:sldMk cId="1601799563" sldId="2134805597"/>
            <ac:spMk id="4" creationId="{ACACF695-C81F-4868-97AB-EE57213B929F}"/>
          </ac:spMkLst>
        </pc:spChg>
      </pc:sldChg>
      <pc:sldChg chg="addSp delSp modSp">
        <pc:chgData name="David Warner" userId="S::david_dwarnerii.com#ext#@microsoft.onmicrosoft.com::acafcf14-4098-4a83-9425-e73571277a06" providerId="AD" clId="Web-{144FF8E9-8557-41F3-A344-90842697A481}" dt="2021-08-13T18:09:52.582" v="88"/>
        <pc:sldMkLst>
          <pc:docMk/>
          <pc:sldMk cId="4001284136" sldId="2134805598"/>
        </pc:sldMkLst>
        <pc:spChg chg="add del mod">
          <ac:chgData name="David Warner" userId="S::david_dwarnerii.com#ext#@microsoft.onmicrosoft.com::acafcf14-4098-4a83-9425-e73571277a06" providerId="AD" clId="Web-{144FF8E9-8557-41F3-A344-90842697A481}" dt="2021-08-13T18:09:43.019" v="86"/>
          <ac:spMkLst>
            <pc:docMk/>
            <pc:sldMk cId="4001284136" sldId="2134805598"/>
            <ac:spMk id="8" creationId="{19535B28-8130-40E6-8321-AC2FAB7BD1F1}"/>
          </ac:spMkLst>
        </pc:spChg>
        <pc:spChg chg="add mod">
          <ac:chgData name="David Warner" userId="S::david_dwarnerii.com#ext#@microsoft.onmicrosoft.com::acafcf14-4098-4a83-9425-e73571277a06" providerId="AD" clId="Web-{144FF8E9-8557-41F3-A344-90842697A481}" dt="2021-08-13T18:09:52.582" v="88"/>
          <ac:spMkLst>
            <pc:docMk/>
            <pc:sldMk cId="4001284136" sldId="2134805598"/>
            <ac:spMk id="20" creationId="{A18DAD88-B62B-40C4-943F-F4781D73799C}"/>
          </ac:spMkLst>
        </pc:spChg>
      </pc:sldChg>
      <pc:sldChg chg="addSp modSp">
        <pc:chgData name="David Warner" userId="S::david_dwarnerii.com#ext#@microsoft.onmicrosoft.com::acafcf14-4098-4a83-9425-e73571277a06" providerId="AD" clId="Web-{144FF8E9-8557-41F3-A344-90842697A481}" dt="2021-08-13T18:09:59.817" v="90"/>
        <pc:sldMkLst>
          <pc:docMk/>
          <pc:sldMk cId="2225302410" sldId="2134805599"/>
        </pc:sldMkLst>
        <pc:spChg chg="add mod">
          <ac:chgData name="David Warner" userId="S::david_dwarnerii.com#ext#@microsoft.onmicrosoft.com::acafcf14-4098-4a83-9425-e73571277a06" providerId="AD" clId="Web-{144FF8E9-8557-41F3-A344-90842697A481}" dt="2021-08-13T18:09:59.817" v="90"/>
          <ac:spMkLst>
            <pc:docMk/>
            <pc:sldMk cId="2225302410" sldId="2134805599"/>
            <ac:spMk id="4" creationId="{77009E0B-3399-4AF9-8E57-9660B910D631}"/>
          </ac:spMkLst>
        </pc:spChg>
      </pc:sldChg>
    </pc:docChg>
  </pc:docChgLst>
  <pc:docChgLst>
    <pc:chgData name="David Warner" userId="S::david_dwarnerii.com#ext#@microsoft.onmicrosoft.com::acafcf14-4098-4a83-9425-e73571277a06" providerId="AD" clId="Web-{E26F810F-F96B-4D0C-A1C4-F987193285E5}"/>
    <pc:docChg chg="modSld">
      <pc:chgData name="David Warner" userId="S::david_dwarnerii.com#ext#@microsoft.onmicrosoft.com::acafcf14-4098-4a83-9425-e73571277a06" providerId="AD" clId="Web-{E26F810F-F96B-4D0C-A1C4-F987193285E5}" dt="2022-03-08T18:26:57.821" v="30" actId="20577"/>
      <pc:docMkLst>
        <pc:docMk/>
      </pc:docMkLst>
      <pc:sldChg chg="modSp">
        <pc:chgData name="David Warner" userId="S::david_dwarnerii.com#ext#@microsoft.onmicrosoft.com::acafcf14-4098-4a83-9425-e73571277a06" providerId="AD" clId="Web-{E26F810F-F96B-4D0C-A1C4-F987193285E5}" dt="2022-03-08T18:26:18.898" v="13" actId="20577"/>
        <pc:sldMkLst>
          <pc:docMk/>
          <pc:sldMk cId="3158043784" sldId="2068"/>
        </pc:sldMkLst>
        <pc:spChg chg="mod">
          <ac:chgData name="David Warner" userId="S::david_dwarnerii.com#ext#@microsoft.onmicrosoft.com::acafcf14-4098-4a83-9425-e73571277a06" providerId="AD" clId="Web-{E26F810F-F96B-4D0C-A1C4-F987193285E5}" dt="2022-03-08T18:26:18.898" v="13" actId="20577"/>
          <ac:spMkLst>
            <pc:docMk/>
            <pc:sldMk cId="3158043784" sldId="2068"/>
            <ac:spMk id="8" creationId="{00000000-0000-0000-0000-000000000000}"/>
          </ac:spMkLst>
        </pc:spChg>
      </pc:sldChg>
      <pc:sldChg chg="delSp modSp">
        <pc:chgData name="David Warner" userId="S::david_dwarnerii.com#ext#@microsoft.onmicrosoft.com::acafcf14-4098-4a83-9425-e73571277a06" providerId="AD" clId="Web-{E26F810F-F96B-4D0C-A1C4-F987193285E5}" dt="2022-03-08T18:26:57.821" v="30" actId="20577"/>
        <pc:sldMkLst>
          <pc:docMk/>
          <pc:sldMk cId="1056590613" sldId="2076135999"/>
        </pc:sldMkLst>
        <pc:spChg chg="mod">
          <ac:chgData name="David Warner" userId="S::david_dwarnerii.com#ext#@microsoft.onmicrosoft.com::acafcf14-4098-4a83-9425-e73571277a06" providerId="AD" clId="Web-{E26F810F-F96B-4D0C-A1C4-F987193285E5}" dt="2022-03-08T18:26:57.821" v="30"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E26F810F-F96B-4D0C-A1C4-F987193285E5}" dt="2022-03-08T18:26:24.945" v="15" actId="1076"/>
          <ac:picMkLst>
            <pc:docMk/>
            <pc:sldMk cId="1056590613" sldId="2076135999"/>
            <ac:picMk id="7" creationId="{15B34B75-D932-4ADD-96D7-E1D5869DA958}"/>
          </ac:picMkLst>
        </pc:picChg>
        <pc:picChg chg="del">
          <ac:chgData name="David Warner" userId="S::david_dwarnerii.com#ext#@microsoft.onmicrosoft.com::acafcf14-4098-4a83-9425-e73571277a06" providerId="AD" clId="Web-{E26F810F-F96B-4D0C-A1C4-F987193285E5}" dt="2022-03-08T18:26:22.008" v="14"/>
          <ac:picMkLst>
            <pc:docMk/>
            <pc:sldMk cId="1056590613" sldId="2076135999"/>
            <ac:picMk id="11" creationId="{49A5AE58-1D6C-43F9-8C18-05D656809AA6}"/>
          </ac:picMkLst>
        </pc:picChg>
      </pc:sldChg>
    </pc:docChg>
  </pc:docChgLst>
  <pc:docChgLst>
    <pc:chgData name="David Warner" userId="S::david_dwarnerii.com#ext#@microsoft.onmicrosoft.com::acafcf14-4098-4a83-9425-e73571277a06" providerId="AD" clId="Web-{E017AFCF-6D01-457F-9AB4-96CFDCFE7D32}"/>
    <pc:docChg chg="modSld">
      <pc:chgData name="David Warner" userId="S::david_dwarnerii.com#ext#@microsoft.onmicrosoft.com::acafcf14-4098-4a83-9425-e73571277a06" providerId="AD" clId="Web-{E017AFCF-6D01-457F-9AB4-96CFDCFE7D32}" dt="2022-03-16T19:13:32.561" v="32" actId="20577"/>
      <pc:docMkLst>
        <pc:docMk/>
      </pc:docMkLst>
      <pc:sldChg chg="delSp">
        <pc:chgData name="David Warner" userId="S::david_dwarnerii.com#ext#@microsoft.onmicrosoft.com::acafcf14-4098-4a83-9425-e73571277a06" providerId="AD" clId="Web-{E017AFCF-6D01-457F-9AB4-96CFDCFE7D32}" dt="2022-03-16T19:09:31.687" v="0"/>
        <pc:sldMkLst>
          <pc:docMk/>
          <pc:sldMk cId="1884761934" sldId="2076136381"/>
        </pc:sldMkLst>
        <pc:spChg chg="del">
          <ac:chgData name="David Warner" userId="S::david_dwarnerii.com#ext#@microsoft.onmicrosoft.com::acafcf14-4098-4a83-9425-e73571277a06" providerId="AD" clId="Web-{E017AFCF-6D01-457F-9AB4-96CFDCFE7D32}" dt="2022-03-16T19:09:31.687" v="0"/>
          <ac:spMkLst>
            <pc:docMk/>
            <pc:sldMk cId="1884761934" sldId="2076136381"/>
            <ac:spMk id="4" creationId="{4DB15B4E-B742-445D-927C-7CF4318A1178}"/>
          </ac:spMkLst>
        </pc:spChg>
      </pc:sldChg>
      <pc:sldChg chg="delSp modSp">
        <pc:chgData name="David Warner" userId="S::david_dwarnerii.com#ext#@microsoft.onmicrosoft.com::acafcf14-4098-4a83-9425-e73571277a06" providerId="AD" clId="Web-{E017AFCF-6D01-457F-9AB4-96CFDCFE7D32}" dt="2022-03-16T19:13:32.561" v="32" actId="20577"/>
        <pc:sldMkLst>
          <pc:docMk/>
          <pc:sldMk cId="1964942243" sldId="2076137768"/>
        </pc:sldMkLst>
        <pc:spChg chg="del mod">
          <ac:chgData name="David Warner" userId="S::david_dwarnerii.com#ext#@microsoft.onmicrosoft.com::acafcf14-4098-4a83-9425-e73571277a06" providerId="AD" clId="Web-{E017AFCF-6D01-457F-9AB4-96CFDCFE7D32}" dt="2022-03-16T19:13:25.607" v="25"/>
          <ac:spMkLst>
            <pc:docMk/>
            <pc:sldMk cId="1964942243" sldId="2076137768"/>
            <ac:spMk id="3" creationId="{23BB7622-F5E4-42F4-B92D-7FD6622CA863}"/>
          </ac:spMkLst>
        </pc:spChg>
        <pc:spChg chg="mod">
          <ac:chgData name="David Warner" userId="S::david_dwarnerii.com#ext#@microsoft.onmicrosoft.com::acafcf14-4098-4a83-9425-e73571277a06" providerId="AD" clId="Web-{E017AFCF-6D01-457F-9AB4-96CFDCFE7D32}" dt="2022-03-16T19:13:32.561" v="32" actId="20577"/>
          <ac:spMkLst>
            <pc:docMk/>
            <pc:sldMk cId="1964942243" sldId="2076137768"/>
            <ac:spMk id="11" creationId="{77D6A32C-2FAF-4DEF-96BA-B931766DDB7F}"/>
          </ac:spMkLst>
        </pc:spChg>
        <pc:spChg chg="mod">
          <ac:chgData name="David Warner" userId="S::david_dwarnerii.com#ext#@microsoft.onmicrosoft.com::acafcf14-4098-4a83-9425-e73571277a06" providerId="AD" clId="Web-{E017AFCF-6D01-457F-9AB4-96CFDCFE7D32}" dt="2022-03-16T19:11:31.179" v="5" actId="20577"/>
          <ac:spMkLst>
            <pc:docMk/>
            <pc:sldMk cId="1964942243" sldId="2076137768"/>
            <ac:spMk id="19" creationId="{B96EE522-6672-435D-A47F-0B904BCE8C3A}"/>
          </ac:spMkLst>
        </pc:spChg>
      </pc:sldChg>
    </pc:docChg>
  </pc:docChgLst>
  <pc:docChgLst>
    <pc:chgData name="David Warner" userId="S::david_dwarnerii.com#ext#@microsoft.onmicrosoft.com::acafcf14-4098-4a83-9425-e73571277a06" providerId="AD" clId="Web-{DFFEBC09-4508-4FE0-95D0-A4747D6B91E5}"/>
    <pc:docChg chg="modSld">
      <pc:chgData name="David Warner" userId="S::david_dwarnerii.com#ext#@microsoft.onmicrosoft.com::acafcf14-4098-4a83-9425-e73571277a06" providerId="AD" clId="Web-{DFFEBC09-4508-4FE0-95D0-A4747D6B91E5}" dt="2021-12-09T14:00:55.127" v="3" actId="20577"/>
      <pc:docMkLst>
        <pc:docMk/>
      </pc:docMkLst>
      <pc:sldChg chg="modSp">
        <pc:chgData name="David Warner" userId="S::david_dwarnerii.com#ext#@microsoft.onmicrosoft.com::acafcf14-4098-4a83-9425-e73571277a06" providerId="AD" clId="Web-{DFFEBC09-4508-4FE0-95D0-A4747D6B91E5}" dt="2021-12-09T14:00:55.127" v="3" actId="20577"/>
        <pc:sldMkLst>
          <pc:docMk/>
          <pc:sldMk cId="287163252" sldId="1567"/>
        </pc:sldMkLst>
        <pc:spChg chg="mod">
          <ac:chgData name="David Warner" userId="S::david_dwarnerii.com#ext#@microsoft.onmicrosoft.com::acafcf14-4098-4a83-9425-e73571277a06" providerId="AD" clId="Web-{DFFEBC09-4508-4FE0-95D0-A4747D6B91E5}" dt="2021-12-09T14:00:55.127" v="3" actId="20577"/>
          <ac:spMkLst>
            <pc:docMk/>
            <pc:sldMk cId="287163252" sldId="1567"/>
            <ac:spMk id="4" creationId="{6D6A38F4-1DB0-4D3C-9D51-31CF9A1427E5}"/>
          </ac:spMkLst>
        </pc:spChg>
      </pc:sldChg>
    </pc:docChg>
  </pc:docChgLst>
  <pc:docChgLst>
    <pc:chgData name="Bert Jansen" userId="S::bjansen@microsoft.com::60478ee6-b91e-4777-b5ab-ff75f809c97c" providerId="AD" clId="Web-{EE20A18B-A2F2-5F9F-5696-C6CCA8302218}"/>
    <pc:docChg chg="modSld">
      <pc:chgData name="Bert Jansen" userId="S::bjansen@microsoft.com::60478ee6-b91e-4777-b5ab-ff75f809c97c" providerId="AD" clId="Web-{EE20A18B-A2F2-5F9F-5696-C6CCA8302218}" dt="2021-11-25T07:33:25.994" v="165" actId="20577"/>
      <pc:docMkLst>
        <pc:docMk/>
      </pc:docMkLst>
      <pc:sldChg chg="delSp modSp">
        <pc:chgData name="Bert Jansen" userId="S::bjansen@microsoft.com::60478ee6-b91e-4777-b5ab-ff75f809c97c" providerId="AD" clId="Web-{EE20A18B-A2F2-5F9F-5696-C6CCA8302218}" dt="2021-11-25T07:33:25.994" v="165" actId="20577"/>
        <pc:sldMkLst>
          <pc:docMk/>
          <pc:sldMk cId="2259967023" sldId="2076136379"/>
        </pc:sldMkLst>
        <pc:spChg chg="del">
          <ac:chgData name="Bert Jansen" userId="S::bjansen@microsoft.com::60478ee6-b91e-4777-b5ab-ff75f809c97c" providerId="AD" clId="Web-{EE20A18B-A2F2-5F9F-5696-C6CCA8302218}" dt="2021-11-25T07:23:11.461" v="0"/>
          <ac:spMkLst>
            <pc:docMk/>
            <pc:sldMk cId="2259967023" sldId="2076136379"/>
            <ac:spMk id="3" creationId="{1F7D7DD3-4FDA-4E2E-A0F8-B8FAD45B6B58}"/>
          </ac:spMkLst>
        </pc:spChg>
        <pc:spChg chg="mod">
          <ac:chgData name="Bert Jansen" userId="S::bjansen@microsoft.com::60478ee6-b91e-4777-b5ab-ff75f809c97c" providerId="AD" clId="Web-{EE20A18B-A2F2-5F9F-5696-C6CCA8302218}" dt="2021-11-25T07:33:25.994" v="165" actId="20577"/>
          <ac:spMkLst>
            <pc:docMk/>
            <pc:sldMk cId="2259967023" sldId="2076136379"/>
            <ac:spMk id="79" creationId="{BC688EBE-40B5-498C-91C5-18E7EAB6AFFE}"/>
          </ac:spMkLst>
        </pc:spChg>
        <pc:spChg chg="mod">
          <ac:chgData name="Bert Jansen" userId="S::bjansen@microsoft.com::60478ee6-b91e-4777-b5ab-ff75f809c97c" providerId="AD" clId="Web-{EE20A18B-A2F2-5F9F-5696-C6CCA8302218}" dt="2021-11-25T07:29:41.332" v="68" actId="20577"/>
          <ac:spMkLst>
            <pc:docMk/>
            <pc:sldMk cId="2259967023" sldId="2076136379"/>
            <ac:spMk id="81" creationId="{1245D908-BDE2-4087-82F6-3DBC148662F5}"/>
          </ac:spMkLst>
        </pc:spChg>
      </pc:sldChg>
    </pc:docChg>
  </pc:docChgLst>
  <pc:docChgLst>
    <pc:chgData name="Paul Bullock" userId="162dc284-9901-47a4-bdd1-300eada006b4" providerId="ADAL" clId="{A02515C1-1115-4F86-BE66-2A21A5EA6E69}"/>
    <pc:docChg chg="undo custSel modSld">
      <pc:chgData name="Paul Bullock" userId="162dc284-9901-47a4-bdd1-300eada006b4" providerId="ADAL" clId="{A02515C1-1115-4F86-BE66-2A21A5EA6E69}" dt="2021-12-23T11:04:14.561" v="231" actId="20577"/>
      <pc:docMkLst>
        <pc:docMk/>
      </pc:docMkLst>
      <pc:sldChg chg="addSp delSp modSp mod">
        <pc:chgData name="Paul Bullock" userId="162dc284-9901-47a4-bdd1-300eada006b4" providerId="ADAL" clId="{A02515C1-1115-4F86-BE66-2A21A5EA6E69}" dt="2021-12-23T11:04:14.561" v="231" actId="20577"/>
        <pc:sldMkLst>
          <pc:docMk/>
          <pc:sldMk cId="1374769157" sldId="2076137639"/>
        </pc:sldMkLst>
        <pc:spChg chg="del mod">
          <ac:chgData name="Paul Bullock" userId="162dc284-9901-47a4-bdd1-300eada006b4" providerId="ADAL" clId="{A02515C1-1115-4F86-BE66-2A21A5EA6E69}" dt="2021-12-23T10:49:30.334" v="81" actId="478"/>
          <ac:spMkLst>
            <pc:docMk/>
            <pc:sldMk cId="1374769157" sldId="2076137639"/>
            <ac:spMk id="2" creationId="{652A555A-6589-45AD-BC1D-9915B444738F}"/>
          </ac:spMkLst>
        </pc:spChg>
        <pc:spChg chg="mod">
          <ac:chgData name="Paul Bullock" userId="162dc284-9901-47a4-bdd1-300eada006b4" providerId="ADAL" clId="{A02515C1-1115-4F86-BE66-2A21A5EA6E69}" dt="2021-12-23T11:04:14.561" v="231" actId="20577"/>
          <ac:spMkLst>
            <pc:docMk/>
            <pc:sldMk cId="1374769157" sldId="2076137639"/>
            <ac:spMk id="5" creationId="{612C861E-93AA-4B5D-8907-782E4E0AF916}"/>
          </ac:spMkLst>
        </pc:spChg>
        <pc:picChg chg="add del mod">
          <ac:chgData name="Paul Bullock" userId="162dc284-9901-47a4-bdd1-300eada006b4" providerId="ADAL" clId="{A02515C1-1115-4F86-BE66-2A21A5EA6E69}" dt="2021-12-23T10:46:39.554" v="1" actId="478"/>
          <ac:picMkLst>
            <pc:docMk/>
            <pc:sldMk cId="1374769157" sldId="2076137639"/>
            <ac:picMk id="7" creationId="{FF47DAC3-5C2C-4E45-BD20-75EECEE7BB93}"/>
          </ac:picMkLst>
        </pc:picChg>
        <pc:picChg chg="add del mod">
          <ac:chgData name="Paul Bullock" userId="162dc284-9901-47a4-bdd1-300eada006b4" providerId="ADAL" clId="{A02515C1-1115-4F86-BE66-2A21A5EA6E69}" dt="2021-12-23T10:56:38.399" v="153" actId="478"/>
          <ac:picMkLst>
            <pc:docMk/>
            <pc:sldMk cId="1374769157" sldId="2076137639"/>
            <ac:picMk id="13" creationId="{FA529704-2357-49F8-85A0-10A7BACC87AF}"/>
          </ac:picMkLst>
        </pc:picChg>
        <pc:picChg chg="add mod">
          <ac:chgData name="Paul Bullock" userId="162dc284-9901-47a4-bdd1-300eada006b4" providerId="ADAL" clId="{A02515C1-1115-4F86-BE66-2A21A5EA6E69}" dt="2021-12-23T10:58:05.368" v="171" actId="1036"/>
          <ac:picMkLst>
            <pc:docMk/>
            <pc:sldMk cId="1374769157" sldId="2076137639"/>
            <ac:picMk id="15" creationId="{68D1B7D1-B08D-48E1-90FD-4024BE60F3B2}"/>
          </ac:picMkLst>
        </pc:picChg>
        <pc:picChg chg="add mod">
          <ac:chgData name="Paul Bullock" userId="162dc284-9901-47a4-bdd1-300eada006b4" providerId="ADAL" clId="{A02515C1-1115-4F86-BE66-2A21A5EA6E69}" dt="2021-12-23T10:58:07.860" v="175" actId="1038"/>
          <ac:picMkLst>
            <pc:docMk/>
            <pc:sldMk cId="1374769157" sldId="2076137639"/>
            <ac:picMk id="16" creationId="{88B283E0-2B25-4F4D-A418-64D226C86900}"/>
          </ac:picMkLst>
        </pc:picChg>
        <pc:picChg chg="add mod">
          <ac:chgData name="Paul Bullock" userId="162dc284-9901-47a4-bdd1-300eada006b4" providerId="ADAL" clId="{A02515C1-1115-4F86-BE66-2A21A5EA6E69}" dt="2021-12-23T10:58:11.652" v="185" actId="1038"/>
          <ac:picMkLst>
            <pc:docMk/>
            <pc:sldMk cId="1374769157" sldId="2076137639"/>
            <ac:picMk id="17" creationId="{39003260-AB30-4010-BB88-7AF3E2A3EAE2}"/>
          </ac:picMkLst>
        </pc:picChg>
        <pc:picChg chg="add mod">
          <ac:chgData name="Paul Bullock" userId="162dc284-9901-47a4-bdd1-300eada006b4" providerId="ADAL" clId="{A02515C1-1115-4F86-BE66-2A21A5EA6E69}" dt="2021-12-23T10:58:13.551" v="188" actId="1035"/>
          <ac:picMkLst>
            <pc:docMk/>
            <pc:sldMk cId="1374769157" sldId="2076137639"/>
            <ac:picMk id="18" creationId="{0DAEE1B7-D46C-4569-A2AE-67179099462C}"/>
          </ac:picMkLst>
        </pc:picChg>
        <pc:picChg chg="add mod">
          <ac:chgData name="Paul Bullock" userId="162dc284-9901-47a4-bdd1-300eada006b4" providerId="ADAL" clId="{A02515C1-1115-4F86-BE66-2A21A5EA6E69}" dt="2021-12-23T11:00:45.587" v="205" actId="1038"/>
          <ac:picMkLst>
            <pc:docMk/>
            <pc:sldMk cId="1374769157" sldId="2076137639"/>
            <ac:picMk id="19" creationId="{470FA67F-A3B9-4F8E-85F3-667B63A7FF3B}"/>
          </ac:picMkLst>
        </pc:picChg>
        <pc:picChg chg="add mod">
          <ac:chgData name="Paul Bullock" userId="162dc284-9901-47a4-bdd1-300eada006b4" providerId="ADAL" clId="{A02515C1-1115-4F86-BE66-2A21A5EA6E69}" dt="2021-12-23T11:00:50.308" v="213" actId="1037"/>
          <ac:picMkLst>
            <pc:docMk/>
            <pc:sldMk cId="1374769157" sldId="2076137639"/>
            <ac:picMk id="20" creationId="{37B7D9BD-8E43-43E5-B9D9-59B12A18FAD7}"/>
          </ac:picMkLst>
        </pc:picChg>
        <pc:picChg chg="add mod">
          <ac:chgData name="Paul Bullock" userId="162dc284-9901-47a4-bdd1-300eada006b4" providerId="ADAL" clId="{A02515C1-1115-4F86-BE66-2A21A5EA6E69}" dt="2021-12-23T10:59:28.495" v="198" actId="14100"/>
          <ac:picMkLst>
            <pc:docMk/>
            <pc:sldMk cId="1374769157" sldId="2076137639"/>
            <ac:picMk id="21" creationId="{068D7F99-A7C9-4E18-87F1-AE562585A1A3}"/>
          </ac:picMkLst>
        </pc:picChg>
        <pc:picChg chg="add mod">
          <ac:chgData name="Paul Bullock" userId="162dc284-9901-47a4-bdd1-300eada006b4" providerId="ADAL" clId="{A02515C1-1115-4F86-BE66-2A21A5EA6E69}" dt="2021-12-23T10:59:16.850" v="196" actId="1076"/>
          <ac:picMkLst>
            <pc:docMk/>
            <pc:sldMk cId="1374769157" sldId="2076137639"/>
            <ac:picMk id="22" creationId="{3DC5161C-9422-4710-9C7D-7252E5AF3677}"/>
          </ac:picMkLst>
        </pc:picChg>
      </pc:sldChg>
    </pc:docChg>
  </pc:docChgLst>
  <pc:docChgLst>
    <pc:chgData name="David Warner" userId="S::david_dwarnerii.com#ext#@microsoft.onmicrosoft.com::acafcf14-4098-4a83-9425-e73571277a06" providerId="AD" clId="Web-{C3BF9827-95CD-4906-B957-BE8A348B7443}"/>
    <pc:docChg chg="modSld">
      <pc:chgData name="David Warner" userId="S::david_dwarnerii.com#ext#@microsoft.onmicrosoft.com::acafcf14-4098-4a83-9425-e73571277a06" providerId="AD" clId="Web-{C3BF9827-95CD-4906-B957-BE8A348B7443}" dt="2022-02-03T20:33:43.713" v="71"/>
      <pc:docMkLst>
        <pc:docMk/>
      </pc:docMkLst>
      <pc:sldChg chg="modSp">
        <pc:chgData name="David Warner" userId="S::david_dwarnerii.com#ext#@microsoft.onmicrosoft.com::acafcf14-4098-4a83-9425-e73571277a06" providerId="AD" clId="Web-{C3BF9827-95CD-4906-B957-BE8A348B7443}" dt="2022-02-03T20:25:55.775" v="9" actId="20577"/>
        <pc:sldMkLst>
          <pc:docMk/>
          <pc:sldMk cId="2967945684" sldId="277"/>
        </pc:sldMkLst>
        <pc:spChg chg="mod">
          <ac:chgData name="David Warner" userId="S::david_dwarnerii.com#ext#@microsoft.onmicrosoft.com::acafcf14-4098-4a83-9425-e73571277a06" providerId="AD" clId="Web-{C3BF9827-95CD-4906-B957-BE8A348B7443}" dt="2022-02-03T20:25:55.775" v="9"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C3BF9827-95CD-4906-B957-BE8A348B7443}" dt="2022-02-03T20:25:31.368" v="3" actId="20577"/>
        <pc:sldMkLst>
          <pc:docMk/>
          <pc:sldMk cId="287163252" sldId="1567"/>
        </pc:sldMkLst>
        <pc:spChg chg="mod">
          <ac:chgData name="David Warner" userId="S::david_dwarnerii.com#ext#@microsoft.onmicrosoft.com::acafcf14-4098-4a83-9425-e73571277a06" providerId="AD" clId="Web-{C3BF9827-95CD-4906-B957-BE8A348B7443}" dt="2022-02-03T20:25:31.368" v="3"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C3BF9827-95CD-4906-B957-BE8A348B7443}" dt="2022-02-03T20:29:43.405" v="27"/>
        <pc:sldMkLst>
          <pc:docMk/>
          <pc:sldMk cId="3158043784" sldId="2068"/>
        </pc:sldMkLst>
        <pc:spChg chg="mod">
          <ac:chgData name="David Warner" userId="S::david_dwarnerii.com#ext#@microsoft.onmicrosoft.com::acafcf14-4098-4a83-9425-e73571277a06" providerId="AD" clId="Web-{C3BF9827-95CD-4906-B957-BE8A348B7443}" dt="2022-02-03T20:29:19.530" v="19" actId="20577"/>
          <ac:spMkLst>
            <pc:docMk/>
            <pc:sldMk cId="3158043784" sldId="2068"/>
            <ac:spMk id="8" creationId="{00000000-0000-0000-0000-000000000000}"/>
          </ac:spMkLst>
        </pc:spChg>
        <pc:picChg chg="add mod">
          <ac:chgData name="David Warner" userId="S::david_dwarnerii.com#ext#@microsoft.onmicrosoft.com::acafcf14-4098-4a83-9425-e73571277a06" providerId="AD" clId="Web-{C3BF9827-95CD-4906-B957-BE8A348B7443}" dt="2022-02-03T20:29:43.405" v="27"/>
          <ac:picMkLst>
            <pc:docMk/>
            <pc:sldMk cId="3158043784" sldId="2068"/>
            <ac:picMk id="11" creationId="{FF58DC4D-D77D-44E7-8F6C-7088D25DA163}"/>
          </ac:picMkLst>
        </pc:picChg>
        <pc:picChg chg="del">
          <ac:chgData name="David Warner" userId="S::david_dwarnerii.com#ext#@microsoft.onmicrosoft.com::acafcf14-4098-4a83-9425-e73571277a06" providerId="AD" clId="Web-{C3BF9827-95CD-4906-B957-BE8A348B7443}" dt="2022-02-03T20:29:20.811" v="20"/>
          <ac:picMkLst>
            <pc:docMk/>
            <pc:sldMk cId="3158043784" sldId="2068"/>
            <ac:picMk id="15" creationId="{D269A362-07EF-4275-9599-C97547A29580}"/>
          </ac:picMkLst>
        </pc:picChg>
        <pc:picChg chg="mod">
          <ac:chgData name="David Warner" userId="S::david_dwarnerii.com#ext#@microsoft.onmicrosoft.com::acafcf14-4098-4a83-9425-e73571277a06" providerId="AD" clId="Web-{C3BF9827-95CD-4906-B957-BE8A348B7443}" dt="2022-02-03T20:29:32.296" v="25"/>
          <ac:picMkLst>
            <pc:docMk/>
            <pc:sldMk cId="3158043784" sldId="2068"/>
            <ac:picMk id="1026" creationId="{8142E2B3-6EC4-4721-B218-506AFA8D409A}"/>
          </ac:picMkLst>
        </pc:picChg>
        <pc:picChg chg="mod">
          <ac:chgData name="David Warner" userId="S::david_dwarnerii.com#ext#@microsoft.onmicrosoft.com::acafcf14-4098-4a83-9425-e73571277a06" providerId="AD" clId="Web-{C3BF9827-95CD-4906-B957-BE8A348B7443}" dt="2022-02-03T20:29:37.671" v="26"/>
          <ac:picMkLst>
            <pc:docMk/>
            <pc:sldMk cId="3158043784" sldId="2068"/>
            <ac:picMk id="1028" creationId="{28EE34AE-63BA-4DD8-8CF2-E27729D187C1}"/>
          </ac:picMkLst>
        </pc:picChg>
        <pc:picChg chg="del">
          <ac:chgData name="David Warner" userId="S::david_dwarnerii.com#ext#@microsoft.onmicrosoft.com::acafcf14-4098-4a83-9425-e73571277a06" providerId="AD" clId="Web-{C3BF9827-95CD-4906-B957-BE8A348B7443}" dt="2022-02-03T20:29:21.280" v="21"/>
          <ac:picMkLst>
            <pc:docMk/>
            <pc:sldMk cId="3158043784" sldId="2068"/>
            <ac:picMk id="1030" creationId="{7D9F05BE-715F-4403-B965-A003EC3A4387}"/>
          </ac:picMkLst>
        </pc:picChg>
      </pc:sldChg>
      <pc:sldChg chg="addSp delSp modSp">
        <pc:chgData name="David Warner" userId="S::david_dwarnerii.com#ext#@microsoft.onmicrosoft.com::acafcf14-4098-4a83-9425-e73571277a06" providerId="AD" clId="Web-{C3BF9827-95CD-4906-B957-BE8A348B7443}" dt="2022-02-03T20:31:06.568" v="45"/>
        <pc:sldMkLst>
          <pc:docMk/>
          <pc:sldMk cId="1056590613" sldId="2076135999"/>
        </pc:sldMkLst>
        <pc:spChg chg="mod">
          <ac:chgData name="David Warner" userId="S::david_dwarnerii.com#ext#@microsoft.onmicrosoft.com::acafcf14-4098-4a83-9425-e73571277a06" providerId="AD" clId="Web-{C3BF9827-95CD-4906-B957-BE8A348B7443}" dt="2022-02-03T20:30:37.708" v="36" actId="20577"/>
          <ac:spMkLst>
            <pc:docMk/>
            <pc:sldMk cId="1056590613" sldId="2076135999"/>
            <ac:spMk id="10" creationId="{2F9D74B7-8175-43F4-B9E3-807C4AE2FA45}"/>
          </ac:spMkLst>
        </pc:spChg>
        <pc:picChg chg="del">
          <ac:chgData name="David Warner" userId="S::david_dwarnerii.com#ext#@microsoft.onmicrosoft.com::acafcf14-4098-4a83-9425-e73571277a06" providerId="AD" clId="Web-{C3BF9827-95CD-4906-B957-BE8A348B7443}" dt="2022-02-03T20:30:57.131" v="42"/>
          <ac:picMkLst>
            <pc:docMk/>
            <pc:sldMk cId="1056590613" sldId="2076135999"/>
            <ac:picMk id="2" creationId="{95D79829-EC60-4CD5-99C8-D2060BC3A794}"/>
          </ac:picMkLst>
        </pc:picChg>
        <pc:picChg chg="mod">
          <ac:chgData name="David Warner" userId="S::david_dwarnerii.com#ext#@microsoft.onmicrosoft.com::acafcf14-4098-4a83-9425-e73571277a06" providerId="AD" clId="Web-{C3BF9827-95CD-4906-B957-BE8A348B7443}" dt="2022-02-03T20:30:44.130" v="37"/>
          <ac:picMkLst>
            <pc:docMk/>
            <pc:sldMk cId="1056590613" sldId="2076135999"/>
            <ac:picMk id="3" creationId="{78CEE346-902C-4BE7-98A0-8D9613A8201E}"/>
          </ac:picMkLst>
        </pc:picChg>
        <pc:picChg chg="mod">
          <ac:chgData name="David Warner" userId="S::david_dwarnerii.com#ext#@microsoft.onmicrosoft.com::acafcf14-4098-4a83-9425-e73571277a06" providerId="AD" clId="Web-{C3BF9827-95CD-4906-B957-BE8A348B7443}" dt="2022-02-03T20:30:54.849" v="40"/>
          <ac:picMkLst>
            <pc:docMk/>
            <pc:sldMk cId="1056590613" sldId="2076135999"/>
            <ac:picMk id="5" creationId="{CB7AD05E-91AE-4C4F-8B74-54C086B83B41}"/>
          </ac:picMkLst>
        </pc:picChg>
        <pc:picChg chg="del">
          <ac:chgData name="David Warner" userId="S::david_dwarnerii.com#ext#@microsoft.onmicrosoft.com::acafcf14-4098-4a83-9425-e73571277a06" providerId="AD" clId="Web-{C3BF9827-95CD-4906-B957-BE8A348B7443}" dt="2022-02-03T20:30:55.943" v="41"/>
          <ac:picMkLst>
            <pc:docMk/>
            <pc:sldMk cId="1056590613" sldId="2076135999"/>
            <ac:picMk id="7" creationId="{313CEFE9-780F-4C63-92B2-9B0029EE5328}"/>
          </ac:picMkLst>
        </pc:picChg>
        <pc:picChg chg="add mod">
          <ac:chgData name="David Warner" userId="S::david_dwarnerii.com#ext#@microsoft.onmicrosoft.com::acafcf14-4098-4a83-9425-e73571277a06" providerId="AD" clId="Web-{C3BF9827-95CD-4906-B957-BE8A348B7443}" dt="2022-02-03T20:31:06.568" v="45"/>
          <ac:picMkLst>
            <pc:docMk/>
            <pc:sldMk cId="1056590613" sldId="2076135999"/>
            <ac:picMk id="8" creationId="{CF855FB9-ACF4-4E5B-BB62-3566630F97FC}"/>
          </ac:picMkLst>
        </pc:picChg>
      </pc:sldChg>
      <pc:sldChg chg="addSp">
        <pc:chgData name="David Warner" userId="S::david_dwarnerii.com#ext#@microsoft.onmicrosoft.com::acafcf14-4098-4a83-9425-e73571277a06" providerId="AD" clId="Web-{C3BF9827-95CD-4906-B957-BE8A348B7443}" dt="2022-02-03T20:32:59.946" v="59"/>
        <pc:sldMkLst>
          <pc:docMk/>
          <pc:sldMk cId="1042411426" sldId="2076136275"/>
        </pc:sldMkLst>
        <pc:spChg chg="add">
          <ac:chgData name="David Warner" userId="S::david_dwarnerii.com#ext#@microsoft.onmicrosoft.com::acafcf14-4098-4a83-9425-e73571277a06" providerId="AD" clId="Web-{C3BF9827-95CD-4906-B957-BE8A348B7443}" dt="2022-02-03T20:32:59.946" v="59"/>
          <ac:spMkLst>
            <pc:docMk/>
            <pc:sldMk cId="1042411426" sldId="2076136275"/>
            <ac:spMk id="27" creationId="{288C06C0-2791-40D8-83AC-F937DAEEDBB2}"/>
          </ac:spMkLst>
        </pc:spChg>
      </pc:sldChg>
      <pc:sldChg chg="addSp">
        <pc:chgData name="David Warner" userId="S::david_dwarnerii.com#ext#@microsoft.onmicrosoft.com::acafcf14-4098-4a83-9425-e73571277a06" providerId="AD" clId="Web-{C3BF9827-95CD-4906-B957-BE8A348B7443}" dt="2022-02-03T20:33:29.728" v="67"/>
        <pc:sldMkLst>
          <pc:docMk/>
          <pc:sldMk cId="2259967023" sldId="2076136379"/>
        </pc:sldMkLst>
        <pc:spChg chg="add">
          <ac:chgData name="David Warner" userId="S::david_dwarnerii.com#ext#@microsoft.onmicrosoft.com::acafcf14-4098-4a83-9425-e73571277a06" providerId="AD" clId="Web-{C3BF9827-95CD-4906-B957-BE8A348B7443}" dt="2022-02-03T20:33:29.728" v="67"/>
          <ac:spMkLst>
            <pc:docMk/>
            <pc:sldMk cId="2259967023" sldId="2076136379"/>
            <ac:spMk id="44" creationId="{288C06C0-2791-40D8-83AC-F937DAEEDBB2}"/>
          </ac:spMkLst>
        </pc:spChg>
      </pc:sldChg>
      <pc:sldChg chg="addSp">
        <pc:chgData name="David Warner" userId="S::david_dwarnerii.com#ext#@microsoft.onmicrosoft.com::acafcf14-4098-4a83-9425-e73571277a06" providerId="AD" clId="Web-{C3BF9827-95CD-4906-B957-BE8A348B7443}" dt="2022-02-03T20:33:27.119" v="66"/>
        <pc:sldMkLst>
          <pc:docMk/>
          <pc:sldMk cId="1884761934" sldId="2076136381"/>
        </pc:sldMkLst>
        <pc:spChg chg="add">
          <ac:chgData name="David Warner" userId="S::david_dwarnerii.com#ext#@microsoft.onmicrosoft.com::acafcf14-4098-4a83-9425-e73571277a06" providerId="AD" clId="Web-{C3BF9827-95CD-4906-B957-BE8A348B7443}" dt="2022-02-03T20:33:27.119" v="66"/>
          <ac:spMkLst>
            <pc:docMk/>
            <pc:sldMk cId="1884761934" sldId="2076136381"/>
            <ac:spMk id="32" creationId="{288C06C0-2791-40D8-83AC-F937DAEEDBB2}"/>
          </ac:spMkLst>
        </pc:spChg>
      </pc:sldChg>
      <pc:sldChg chg="addSp">
        <pc:chgData name="David Warner" userId="S::david_dwarnerii.com#ext#@microsoft.onmicrosoft.com::acafcf14-4098-4a83-9425-e73571277a06" providerId="AD" clId="Web-{C3BF9827-95CD-4906-B957-BE8A348B7443}" dt="2022-02-03T20:33:42.244" v="70"/>
        <pc:sldMkLst>
          <pc:docMk/>
          <pc:sldMk cId="357588276" sldId="2076136388"/>
        </pc:sldMkLst>
        <pc:spChg chg="add">
          <ac:chgData name="David Warner" userId="S::david_dwarnerii.com#ext#@microsoft.onmicrosoft.com::acafcf14-4098-4a83-9425-e73571277a06" providerId="AD" clId="Web-{C3BF9827-95CD-4906-B957-BE8A348B7443}" dt="2022-02-03T20:33:42.244" v="70"/>
          <ac:spMkLst>
            <pc:docMk/>
            <pc:sldMk cId="357588276" sldId="2076136388"/>
            <ac:spMk id="9" creationId="{288C06C0-2791-40D8-83AC-F937DAEEDBB2}"/>
          </ac:spMkLst>
        </pc:spChg>
      </pc:sldChg>
      <pc:sldChg chg="addSp delSp">
        <pc:chgData name="David Warner" userId="S::david_dwarnerii.com#ext#@microsoft.onmicrosoft.com::acafcf14-4098-4a83-9425-e73571277a06" providerId="AD" clId="Web-{C3BF9827-95CD-4906-B957-BE8A348B7443}" dt="2022-02-03T20:33:12.197" v="65"/>
        <pc:sldMkLst>
          <pc:docMk/>
          <pc:sldMk cId="4070501225" sldId="2076136392"/>
        </pc:sldMkLst>
        <pc:spChg chg="add del">
          <ac:chgData name="David Warner" userId="S::david_dwarnerii.com#ext#@microsoft.onmicrosoft.com::acafcf14-4098-4a83-9425-e73571277a06" providerId="AD" clId="Web-{C3BF9827-95CD-4906-B957-BE8A348B7443}" dt="2022-02-03T20:32:22.445" v="56"/>
          <ac:spMkLst>
            <pc:docMk/>
            <pc:sldMk cId="4070501225" sldId="2076136392"/>
            <ac:spMk id="2" creationId="{653E5881-BC4F-491A-A4DC-B71C851A1368}"/>
          </ac:spMkLst>
        </pc:spChg>
        <pc:spChg chg="add">
          <ac:chgData name="David Warner" userId="S::david_dwarnerii.com#ext#@microsoft.onmicrosoft.com::acafcf14-4098-4a83-9425-e73571277a06" providerId="AD" clId="Web-{C3BF9827-95CD-4906-B957-BE8A348B7443}" dt="2022-02-03T20:33:01.681" v="60"/>
          <ac:spMkLst>
            <pc:docMk/>
            <pc:sldMk cId="4070501225" sldId="2076136392"/>
            <ac:spMk id="20" creationId="{E6D31E99-B093-40B1-BE73-CB3803F65872}"/>
          </ac:spMkLst>
        </pc:spChg>
        <pc:spChg chg="add">
          <ac:chgData name="David Warner" userId="S::david_dwarnerii.com#ext#@microsoft.onmicrosoft.com::acafcf14-4098-4a83-9425-e73571277a06" providerId="AD" clId="Web-{C3BF9827-95CD-4906-B957-BE8A348B7443}" dt="2022-02-03T20:33:02.478" v="61"/>
          <ac:spMkLst>
            <pc:docMk/>
            <pc:sldMk cId="4070501225" sldId="2076136392"/>
            <ac:spMk id="21" creationId="{8621E463-3176-4DDA-901F-746460FB26C7}"/>
          </ac:spMkLst>
        </pc:spChg>
        <pc:spChg chg="add">
          <ac:chgData name="David Warner" userId="S::david_dwarnerii.com#ext#@microsoft.onmicrosoft.com::acafcf14-4098-4a83-9425-e73571277a06" providerId="AD" clId="Web-{C3BF9827-95CD-4906-B957-BE8A348B7443}" dt="2022-02-03T20:33:05.978" v="62"/>
          <ac:spMkLst>
            <pc:docMk/>
            <pc:sldMk cId="4070501225" sldId="2076136392"/>
            <ac:spMk id="22" creationId="{CB851607-F554-4AB2-97C9-BC9A66AE06AC}"/>
          </ac:spMkLst>
        </pc:spChg>
        <pc:spChg chg="add del">
          <ac:chgData name="David Warner" userId="S::david_dwarnerii.com#ext#@microsoft.onmicrosoft.com::acafcf14-4098-4a83-9425-e73571277a06" providerId="AD" clId="Web-{C3BF9827-95CD-4906-B957-BE8A348B7443}" dt="2022-02-03T20:33:09.618" v="64"/>
          <ac:spMkLst>
            <pc:docMk/>
            <pc:sldMk cId="4070501225" sldId="2076136392"/>
            <ac:spMk id="30" creationId="{48A87C38-736A-4EFC-95E5-349A8B59B5F2}"/>
          </ac:spMkLst>
        </pc:spChg>
        <pc:spChg chg="add">
          <ac:chgData name="David Warner" userId="S::david_dwarnerii.com#ext#@microsoft.onmicrosoft.com::acafcf14-4098-4a83-9425-e73571277a06" providerId="AD" clId="Web-{C3BF9827-95CD-4906-B957-BE8A348B7443}" dt="2022-02-03T20:33:12.197" v="65"/>
          <ac:spMkLst>
            <pc:docMk/>
            <pc:sldMk cId="4070501225" sldId="2076136392"/>
            <ac:spMk id="31" creationId="{8CDD1AAB-EBC8-417E-8C8C-E045F529AF04}"/>
          </ac:spMkLst>
        </pc:spChg>
      </pc:sldChg>
      <pc:sldChg chg="addSp">
        <pc:chgData name="David Warner" userId="S::david_dwarnerii.com#ext#@microsoft.onmicrosoft.com::acafcf14-4098-4a83-9425-e73571277a06" providerId="AD" clId="Web-{C3BF9827-95CD-4906-B957-BE8A348B7443}" dt="2022-02-03T20:33:32.541" v="68"/>
        <pc:sldMkLst>
          <pc:docMk/>
          <pc:sldMk cId="2087414649" sldId="2076136396"/>
        </pc:sldMkLst>
        <pc:spChg chg="add">
          <ac:chgData name="David Warner" userId="S::david_dwarnerii.com#ext#@microsoft.onmicrosoft.com::acafcf14-4098-4a83-9425-e73571277a06" providerId="AD" clId="Web-{C3BF9827-95CD-4906-B957-BE8A348B7443}" dt="2022-02-03T20:33:32.541" v="68"/>
          <ac:spMkLst>
            <pc:docMk/>
            <pc:sldMk cId="2087414649" sldId="2076136396"/>
            <ac:spMk id="10" creationId="{288C06C0-2791-40D8-83AC-F937DAEEDBB2}"/>
          </ac:spMkLst>
        </pc:spChg>
      </pc:sldChg>
      <pc:sldChg chg="addSp">
        <pc:chgData name="David Warner" userId="S::david_dwarnerii.com#ext#@microsoft.onmicrosoft.com::acafcf14-4098-4a83-9425-e73571277a06" providerId="AD" clId="Web-{C3BF9827-95CD-4906-B957-BE8A348B7443}" dt="2022-02-03T20:33:43.713" v="71"/>
        <pc:sldMkLst>
          <pc:docMk/>
          <pc:sldMk cId="1374769157" sldId="2076137639"/>
        </pc:sldMkLst>
        <pc:spChg chg="add">
          <ac:chgData name="David Warner" userId="S::david_dwarnerii.com#ext#@microsoft.onmicrosoft.com::acafcf14-4098-4a83-9425-e73571277a06" providerId="AD" clId="Web-{C3BF9827-95CD-4906-B957-BE8A348B7443}" dt="2022-02-03T20:33:43.713" v="71"/>
          <ac:spMkLst>
            <pc:docMk/>
            <pc:sldMk cId="1374769157" sldId="2076137639"/>
            <ac:spMk id="12" creationId="{288C06C0-2791-40D8-83AC-F937DAEEDBB2}"/>
          </ac:spMkLst>
        </pc:spChg>
      </pc:sldChg>
      <pc:sldChg chg="addSp">
        <pc:chgData name="David Warner" userId="S::david_dwarnerii.com#ext#@microsoft.onmicrosoft.com::acafcf14-4098-4a83-9425-e73571277a06" providerId="AD" clId="Web-{C3BF9827-95CD-4906-B957-BE8A348B7443}" dt="2022-02-03T20:33:36.135" v="69"/>
        <pc:sldMkLst>
          <pc:docMk/>
          <pc:sldMk cId="1964942243" sldId="2076137768"/>
        </pc:sldMkLst>
        <pc:spChg chg="add">
          <ac:chgData name="David Warner" userId="S::david_dwarnerii.com#ext#@microsoft.onmicrosoft.com::acafcf14-4098-4a83-9425-e73571277a06" providerId="AD" clId="Web-{C3BF9827-95CD-4906-B957-BE8A348B7443}" dt="2022-02-03T20:33:36.135" v="69"/>
          <ac:spMkLst>
            <pc:docMk/>
            <pc:sldMk cId="1964942243" sldId="2076137768"/>
            <ac:spMk id="14" creationId="{288C06C0-2791-40D8-83AC-F937DAEEDBB2}"/>
          </ac:spMkLst>
        </pc:spChg>
      </pc:sldChg>
      <pc:sldChg chg="addSp delSp modSp">
        <pc:chgData name="David Warner" userId="S::david_dwarnerii.com#ext#@microsoft.onmicrosoft.com::acafcf14-4098-4a83-9425-e73571277a06" providerId="AD" clId="Web-{C3BF9827-95CD-4906-B957-BE8A348B7443}" dt="2022-02-03T20:32:36.430" v="58"/>
        <pc:sldMkLst>
          <pc:docMk/>
          <pc:sldMk cId="1601799563" sldId="2134805597"/>
        </pc:sldMkLst>
        <pc:spChg chg="add del mod">
          <ac:chgData name="David Warner" userId="S::david_dwarnerii.com#ext#@microsoft.onmicrosoft.com::acafcf14-4098-4a83-9425-e73571277a06" providerId="AD" clId="Web-{C3BF9827-95CD-4906-B957-BE8A348B7443}" dt="2022-02-03T20:32:35.352" v="57"/>
          <ac:spMkLst>
            <pc:docMk/>
            <pc:sldMk cId="1601799563" sldId="2134805597"/>
            <ac:spMk id="4" creationId="{58756FA0-C2BB-4CAD-922D-908856649E87}"/>
          </ac:spMkLst>
        </pc:spChg>
        <pc:spChg chg="add del">
          <ac:chgData name="David Warner" userId="S::david_dwarnerii.com#ext#@microsoft.onmicrosoft.com::acafcf14-4098-4a83-9425-e73571277a06" providerId="AD" clId="Web-{C3BF9827-95CD-4906-B957-BE8A348B7443}" dt="2022-02-03T20:32:16.867" v="54"/>
          <ac:spMkLst>
            <pc:docMk/>
            <pc:sldMk cId="1601799563" sldId="2134805597"/>
            <ac:spMk id="20" creationId="{288C06C0-2791-40D8-83AC-F937DAEEDBB2}"/>
          </ac:spMkLst>
        </pc:spChg>
        <pc:spChg chg="add">
          <ac:chgData name="David Warner" userId="S::david_dwarnerii.com#ext#@microsoft.onmicrosoft.com::acafcf14-4098-4a83-9425-e73571277a06" providerId="AD" clId="Web-{C3BF9827-95CD-4906-B957-BE8A348B7443}" dt="2022-02-03T20:32:36.430" v="58"/>
          <ac:spMkLst>
            <pc:docMk/>
            <pc:sldMk cId="1601799563" sldId="2134805597"/>
            <ac:spMk id="22" creationId="{288C06C0-2791-40D8-83AC-F937DAEEDBB2}"/>
          </ac:spMkLst>
        </pc:spChg>
      </pc:sldChg>
      <pc:sldChg chg="modSp">
        <pc:chgData name="David Warner" userId="S::david_dwarnerii.com#ext#@microsoft.onmicrosoft.com::acafcf14-4098-4a83-9425-e73571277a06" providerId="AD" clId="Web-{C3BF9827-95CD-4906-B957-BE8A348B7443}" dt="2022-02-03T20:31:17.178" v="46" actId="1076"/>
        <pc:sldMkLst>
          <pc:docMk/>
          <pc:sldMk cId="4001284136" sldId="2134805598"/>
        </pc:sldMkLst>
        <pc:spChg chg="mod">
          <ac:chgData name="David Warner" userId="S::david_dwarnerii.com#ext#@microsoft.onmicrosoft.com::acafcf14-4098-4a83-9425-e73571277a06" providerId="AD" clId="Web-{C3BF9827-95CD-4906-B957-BE8A348B7443}" dt="2022-02-03T20:31:17.178" v="46" actId="1076"/>
          <ac:spMkLst>
            <pc:docMk/>
            <pc:sldMk cId="4001284136" sldId="2134805598"/>
            <ac:spMk id="8" creationId="{F15385C3-6006-4C2F-91B6-8770042A6E49}"/>
          </ac:spMkLst>
        </pc:spChg>
      </pc:sldChg>
      <pc:sldChg chg="addSp">
        <pc:chgData name="David Warner" userId="S::david_dwarnerii.com#ext#@microsoft.onmicrosoft.com::acafcf14-4098-4a83-9425-e73571277a06" providerId="AD" clId="Web-{C3BF9827-95CD-4906-B957-BE8A348B7443}" dt="2022-02-03T20:31:19.787" v="47"/>
        <pc:sldMkLst>
          <pc:docMk/>
          <pc:sldMk cId="2225302410" sldId="2134805599"/>
        </pc:sldMkLst>
        <pc:spChg chg="add">
          <ac:chgData name="David Warner" userId="S::david_dwarnerii.com#ext#@microsoft.onmicrosoft.com::acafcf14-4098-4a83-9425-e73571277a06" providerId="AD" clId="Web-{C3BF9827-95CD-4906-B957-BE8A348B7443}" dt="2022-02-03T20:31:19.787" v="47"/>
          <ac:spMkLst>
            <pc:docMk/>
            <pc:sldMk cId="2225302410" sldId="2134805599"/>
            <ac:spMk id="6" creationId="{1A0FBB2A-365D-48F0-9B49-0474314C6958}"/>
          </ac:spMkLst>
        </pc:spChg>
      </pc:sldChg>
    </pc:docChg>
  </pc:docChgLst>
  <pc:docChgLst>
    <pc:chgData name="David Warner" userId="S::david_dwarnerii.com#ext#@microsoft.onmicrosoft.com::acafcf14-4098-4a83-9425-e73571277a06" providerId="AD" clId="Web-{992918E6-7C71-48EA-A550-59B11667BF56}"/>
    <pc:docChg chg="modSld">
      <pc:chgData name="David Warner" userId="S::david_dwarnerii.com#ext#@microsoft.onmicrosoft.com::acafcf14-4098-4a83-9425-e73571277a06" providerId="AD" clId="Web-{992918E6-7C71-48EA-A550-59B11667BF56}" dt="2022-03-03T20:57:28.881" v="101" actId="1076"/>
      <pc:docMkLst>
        <pc:docMk/>
      </pc:docMkLst>
      <pc:sldChg chg="modSp">
        <pc:chgData name="David Warner" userId="S::david_dwarnerii.com#ext#@microsoft.onmicrosoft.com::acafcf14-4098-4a83-9425-e73571277a06" providerId="AD" clId="Web-{992918E6-7C71-48EA-A550-59B11667BF56}" dt="2022-03-03T20:49:37.506" v="7" actId="20577"/>
        <pc:sldMkLst>
          <pc:docMk/>
          <pc:sldMk cId="2967945684" sldId="277"/>
        </pc:sldMkLst>
        <pc:spChg chg="mod">
          <ac:chgData name="David Warner" userId="S::david_dwarnerii.com#ext#@microsoft.onmicrosoft.com::acafcf14-4098-4a83-9425-e73571277a06" providerId="AD" clId="Web-{992918E6-7C71-48EA-A550-59B11667BF56}" dt="2022-03-03T20:49:37.506" v="7"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992918E6-7C71-48EA-A550-59B11667BF56}" dt="2022-03-03T20:49:15.864" v="2" actId="20577"/>
        <pc:sldMkLst>
          <pc:docMk/>
          <pc:sldMk cId="287163252" sldId="1567"/>
        </pc:sldMkLst>
        <pc:spChg chg="mod">
          <ac:chgData name="David Warner" userId="S::david_dwarnerii.com#ext#@microsoft.onmicrosoft.com::acafcf14-4098-4a83-9425-e73571277a06" providerId="AD" clId="Web-{992918E6-7C71-48EA-A550-59B11667BF56}" dt="2022-03-03T20:49:15.864" v="2"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992918E6-7C71-48EA-A550-59B11667BF56}" dt="2022-03-03T20:55:27.435" v="76"/>
        <pc:sldMkLst>
          <pc:docMk/>
          <pc:sldMk cId="3158043784" sldId="2068"/>
        </pc:sldMkLst>
        <pc:spChg chg="mod">
          <ac:chgData name="David Warner" userId="S::david_dwarnerii.com#ext#@microsoft.onmicrosoft.com::acafcf14-4098-4a83-9425-e73571277a06" providerId="AD" clId="Web-{992918E6-7C71-48EA-A550-59B11667BF56}" dt="2022-03-03T20:52:53.972" v="65"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992918E6-7C71-48EA-A550-59B11667BF56}" dt="2022-03-03T20:54:11.508" v="72"/>
          <ac:picMkLst>
            <pc:docMk/>
            <pc:sldMk cId="3158043784" sldId="2068"/>
            <ac:picMk id="11" creationId="{FF58DC4D-D77D-44E7-8F6C-7088D25DA163}"/>
          </ac:picMkLst>
        </pc:picChg>
        <pc:picChg chg="mod">
          <ac:chgData name="David Warner" userId="S::david_dwarnerii.com#ext#@microsoft.onmicrosoft.com::acafcf14-4098-4a83-9425-e73571277a06" providerId="AD" clId="Web-{992918E6-7C71-48EA-A550-59B11667BF56}" dt="2022-03-03T20:54:45.714" v="74"/>
          <ac:picMkLst>
            <pc:docMk/>
            <pc:sldMk cId="3158043784" sldId="2068"/>
            <ac:picMk id="12" creationId="{013C599F-7D30-46D7-B686-0DC6BB69F89C}"/>
          </ac:picMkLst>
        </pc:picChg>
        <pc:picChg chg="mod">
          <ac:chgData name="David Warner" userId="S::david_dwarnerii.com#ext#@microsoft.onmicrosoft.com::acafcf14-4098-4a83-9425-e73571277a06" providerId="AD" clId="Web-{992918E6-7C71-48EA-A550-59B11667BF56}" dt="2022-03-03T20:54:54.683" v="75"/>
          <ac:picMkLst>
            <pc:docMk/>
            <pc:sldMk cId="3158043784" sldId="2068"/>
            <ac:picMk id="13" creationId="{60A9068F-FEB0-466D-B9C5-5D3440683C1C}"/>
          </ac:picMkLst>
        </pc:picChg>
        <pc:picChg chg="add del mod">
          <ac:chgData name="David Warner" userId="S::david_dwarnerii.com#ext#@microsoft.onmicrosoft.com::acafcf14-4098-4a83-9425-e73571277a06" providerId="AD" clId="Web-{992918E6-7C71-48EA-A550-59B11667BF56}" dt="2022-03-03T20:53:11.145" v="69"/>
          <ac:picMkLst>
            <pc:docMk/>
            <pc:sldMk cId="3158043784" sldId="2068"/>
            <ac:picMk id="14" creationId="{C7CAA103-C89E-48E3-875F-5843026696D5}"/>
          </ac:picMkLst>
        </pc:picChg>
        <pc:picChg chg="add mod">
          <ac:chgData name="David Warner" userId="S::david_dwarnerii.com#ext#@microsoft.onmicrosoft.com::acafcf14-4098-4a83-9425-e73571277a06" providerId="AD" clId="Web-{992918E6-7C71-48EA-A550-59B11667BF56}" dt="2022-03-03T20:55:27.435" v="76"/>
          <ac:picMkLst>
            <pc:docMk/>
            <pc:sldMk cId="3158043784" sldId="2068"/>
            <ac:picMk id="15" creationId="{52F72D16-0D3E-4860-B224-7D1090FF042D}"/>
          </ac:picMkLst>
        </pc:picChg>
        <pc:picChg chg="mod">
          <ac:chgData name="David Warner" userId="S::david_dwarnerii.com#ext#@microsoft.onmicrosoft.com::acafcf14-4098-4a83-9425-e73571277a06" providerId="AD" clId="Web-{992918E6-7C71-48EA-A550-59B11667BF56}" dt="2022-03-03T20:54:36.400" v="73"/>
          <ac:picMkLst>
            <pc:docMk/>
            <pc:sldMk cId="3158043784" sldId="2068"/>
            <ac:picMk id="1028" creationId="{28EE34AE-63BA-4DD8-8CF2-E27729D187C1}"/>
          </ac:picMkLst>
        </pc:picChg>
      </pc:sldChg>
      <pc:sldChg chg="addSp modSp">
        <pc:chgData name="David Warner" userId="S::david_dwarnerii.com#ext#@microsoft.onmicrosoft.com::acafcf14-4098-4a83-9425-e73571277a06" providerId="AD" clId="Web-{992918E6-7C71-48EA-A550-59B11667BF56}" dt="2022-03-03T20:57:28.881" v="101" actId="1076"/>
        <pc:sldMkLst>
          <pc:docMk/>
          <pc:sldMk cId="1056590613" sldId="2076135999"/>
        </pc:sldMkLst>
        <pc:spChg chg="mod">
          <ac:chgData name="David Warner" userId="S::david_dwarnerii.com#ext#@microsoft.onmicrosoft.com::acafcf14-4098-4a83-9425-e73571277a06" providerId="AD" clId="Web-{992918E6-7C71-48EA-A550-59B11667BF56}" dt="2022-03-03T20:57:23.239" v="98"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992918E6-7C71-48EA-A550-59B11667BF56}" dt="2022-03-03T20:57:26.740" v="100" actId="1076"/>
          <ac:picMkLst>
            <pc:docMk/>
            <pc:sldMk cId="1056590613" sldId="2076135999"/>
            <ac:picMk id="5" creationId="{CB7AD05E-91AE-4C4F-8B74-54C086B83B41}"/>
          </ac:picMkLst>
        </pc:picChg>
        <pc:picChg chg="mod">
          <ac:chgData name="David Warner" userId="S::david_dwarnerii.com#ext#@microsoft.onmicrosoft.com::acafcf14-4098-4a83-9425-e73571277a06" providerId="AD" clId="Web-{992918E6-7C71-48EA-A550-59B11667BF56}" dt="2022-03-03T20:56:06.750" v="83"/>
          <ac:picMkLst>
            <pc:docMk/>
            <pc:sldMk cId="1056590613" sldId="2076135999"/>
            <ac:picMk id="7" creationId="{15B34B75-D932-4ADD-96D7-E1D5869DA958}"/>
          </ac:picMkLst>
        </pc:picChg>
        <pc:picChg chg="mod">
          <ac:chgData name="David Warner" userId="S::david_dwarnerii.com#ext#@microsoft.onmicrosoft.com::acafcf14-4098-4a83-9425-e73571277a06" providerId="AD" clId="Web-{992918E6-7C71-48EA-A550-59B11667BF56}" dt="2022-03-03T20:57:28.881" v="101" actId="1076"/>
          <ac:picMkLst>
            <pc:docMk/>
            <pc:sldMk cId="1056590613" sldId="2076135999"/>
            <ac:picMk id="8" creationId="{CF855FB9-ACF4-4E5B-BB62-3566630F97FC}"/>
          </ac:picMkLst>
        </pc:picChg>
        <pc:picChg chg="mod">
          <ac:chgData name="David Warner" userId="S::david_dwarnerii.com#ext#@microsoft.onmicrosoft.com::acafcf14-4098-4a83-9425-e73571277a06" providerId="AD" clId="Web-{992918E6-7C71-48EA-A550-59B11667BF56}" dt="2022-03-03T20:56:14.532" v="84"/>
          <ac:picMkLst>
            <pc:docMk/>
            <pc:sldMk cId="1056590613" sldId="2076135999"/>
            <ac:picMk id="11" creationId="{49A5AE58-1D6C-43F9-8C18-05D656809AA6}"/>
          </ac:picMkLst>
        </pc:picChg>
        <pc:picChg chg="add mod">
          <ac:chgData name="David Warner" userId="S::david_dwarnerii.com#ext#@microsoft.onmicrosoft.com::acafcf14-4098-4a83-9425-e73571277a06" providerId="AD" clId="Web-{992918E6-7C71-48EA-A550-59B11667BF56}" dt="2022-03-03T20:57:26.708" v="99" actId="1076"/>
          <ac:picMkLst>
            <pc:docMk/>
            <pc:sldMk cId="1056590613" sldId="2076135999"/>
            <ac:picMk id="12" creationId="{F227B9E4-4092-4C14-AE6D-AD19D08472BA}"/>
          </ac:picMkLst>
        </pc:picChg>
      </pc:sldChg>
      <pc:sldChg chg="addSp">
        <pc:chgData name="David Warner" userId="S::david_dwarnerii.com#ext#@microsoft.onmicrosoft.com::acafcf14-4098-4a83-9425-e73571277a06" providerId="AD" clId="Web-{992918E6-7C71-48EA-A550-59B11667BF56}" dt="2022-03-03T20:49:45.382" v="11"/>
        <pc:sldMkLst>
          <pc:docMk/>
          <pc:sldMk cId="1042411426" sldId="2076136275"/>
        </pc:sldMkLst>
        <pc:spChg chg="add">
          <ac:chgData name="David Warner" userId="S::david_dwarnerii.com#ext#@microsoft.onmicrosoft.com::acafcf14-4098-4a83-9425-e73571277a06" providerId="AD" clId="Web-{992918E6-7C71-48EA-A550-59B11667BF56}" dt="2022-03-03T20:49:45.382" v="11"/>
          <ac:spMkLst>
            <pc:docMk/>
            <pc:sldMk cId="1042411426" sldId="2076136275"/>
            <ac:spMk id="3" creationId="{D038433A-D7A0-459A-BC22-686FD9B70C08}"/>
          </ac:spMkLst>
        </pc:spChg>
      </pc:sldChg>
      <pc:sldChg chg="addSp">
        <pc:chgData name="David Warner" userId="S::david_dwarnerii.com#ext#@microsoft.onmicrosoft.com::acafcf14-4098-4a83-9425-e73571277a06" providerId="AD" clId="Web-{992918E6-7C71-48EA-A550-59B11667BF56}" dt="2022-03-03T20:49:48.366" v="13"/>
        <pc:sldMkLst>
          <pc:docMk/>
          <pc:sldMk cId="2259967023" sldId="2076136379"/>
        </pc:sldMkLst>
        <pc:spChg chg="add">
          <ac:chgData name="David Warner" userId="S::david_dwarnerii.com#ext#@microsoft.onmicrosoft.com::acafcf14-4098-4a83-9425-e73571277a06" providerId="AD" clId="Web-{992918E6-7C71-48EA-A550-59B11667BF56}" dt="2022-03-03T20:49:48.366" v="13"/>
          <ac:spMkLst>
            <pc:docMk/>
            <pc:sldMk cId="2259967023" sldId="2076136379"/>
            <ac:spMk id="4" creationId="{45F91724-6DD7-4E5A-A65B-3C4829729A73}"/>
          </ac:spMkLst>
        </pc:spChg>
      </pc:sldChg>
      <pc:sldChg chg="addSp">
        <pc:chgData name="David Warner" userId="S::david_dwarnerii.com#ext#@microsoft.onmicrosoft.com::acafcf14-4098-4a83-9425-e73571277a06" providerId="AD" clId="Web-{992918E6-7C71-48EA-A550-59B11667BF56}" dt="2022-03-03T20:49:46.304" v="12"/>
        <pc:sldMkLst>
          <pc:docMk/>
          <pc:sldMk cId="1884761934" sldId="2076136381"/>
        </pc:sldMkLst>
        <pc:spChg chg="add">
          <ac:chgData name="David Warner" userId="S::david_dwarnerii.com#ext#@microsoft.onmicrosoft.com::acafcf14-4098-4a83-9425-e73571277a06" providerId="AD" clId="Web-{992918E6-7C71-48EA-A550-59B11667BF56}" dt="2022-03-03T20:49:46.304" v="12"/>
          <ac:spMkLst>
            <pc:docMk/>
            <pc:sldMk cId="1884761934" sldId="2076136381"/>
            <ac:spMk id="4" creationId="{4DB15B4E-B742-445D-927C-7CF4318A1178}"/>
          </ac:spMkLst>
        </pc:spChg>
      </pc:sldChg>
      <pc:sldChg chg="addSp">
        <pc:chgData name="David Warner" userId="S::david_dwarnerii.com#ext#@microsoft.onmicrosoft.com::acafcf14-4098-4a83-9425-e73571277a06" providerId="AD" clId="Web-{992918E6-7C71-48EA-A550-59B11667BF56}" dt="2022-03-03T20:49:50.866" v="15"/>
        <pc:sldMkLst>
          <pc:docMk/>
          <pc:sldMk cId="357588276" sldId="2076136388"/>
        </pc:sldMkLst>
        <pc:spChg chg="add">
          <ac:chgData name="David Warner" userId="S::david_dwarnerii.com#ext#@microsoft.onmicrosoft.com::acafcf14-4098-4a83-9425-e73571277a06" providerId="AD" clId="Web-{992918E6-7C71-48EA-A550-59B11667BF56}" dt="2022-03-03T20:49:50.866" v="15"/>
          <ac:spMkLst>
            <pc:docMk/>
            <pc:sldMk cId="357588276" sldId="2076136388"/>
            <ac:spMk id="2" creationId="{DE69AF67-C7CA-4CDB-AD11-0B4AF5646219}"/>
          </ac:spMkLst>
        </pc:spChg>
      </pc:sldChg>
      <pc:sldChg chg="addSp">
        <pc:chgData name="David Warner" userId="S::david_dwarnerii.com#ext#@microsoft.onmicrosoft.com::acafcf14-4098-4a83-9425-e73571277a06" providerId="AD" clId="Web-{992918E6-7C71-48EA-A550-59B11667BF56}" dt="2022-03-03T20:49:43.756" v="10"/>
        <pc:sldMkLst>
          <pc:docMk/>
          <pc:sldMk cId="4070501225" sldId="2076136392"/>
        </pc:sldMkLst>
        <pc:spChg chg="add">
          <ac:chgData name="David Warner" userId="S::david_dwarnerii.com#ext#@microsoft.onmicrosoft.com::acafcf14-4098-4a83-9425-e73571277a06" providerId="AD" clId="Web-{992918E6-7C71-48EA-A550-59B11667BF56}" dt="2022-03-03T20:49:43.756" v="10"/>
          <ac:spMkLst>
            <pc:docMk/>
            <pc:sldMk cId="4070501225" sldId="2076136392"/>
            <ac:spMk id="2" creationId="{24B05FDA-ED5F-4F0E-BAF0-A0836F576E66}"/>
          </ac:spMkLst>
        </pc:spChg>
      </pc:sldChg>
      <pc:sldChg chg="addSp">
        <pc:chgData name="David Warner" userId="S::david_dwarnerii.com#ext#@microsoft.onmicrosoft.com::acafcf14-4098-4a83-9425-e73571277a06" providerId="AD" clId="Web-{992918E6-7C71-48EA-A550-59B11667BF56}" dt="2022-03-03T20:49:53.366" v="16"/>
        <pc:sldMkLst>
          <pc:docMk/>
          <pc:sldMk cId="1374769157" sldId="2076137639"/>
        </pc:sldMkLst>
        <pc:spChg chg="add">
          <ac:chgData name="David Warner" userId="S::david_dwarnerii.com#ext#@microsoft.onmicrosoft.com::acafcf14-4098-4a83-9425-e73571277a06" providerId="AD" clId="Web-{992918E6-7C71-48EA-A550-59B11667BF56}" dt="2022-03-03T20:49:53.366" v="16"/>
          <ac:spMkLst>
            <pc:docMk/>
            <pc:sldMk cId="1374769157" sldId="2076137639"/>
            <ac:spMk id="2" creationId="{DCB75FFA-CF86-421F-859C-7EEFFADFA2DB}"/>
          </ac:spMkLst>
        </pc:spChg>
      </pc:sldChg>
      <pc:sldChg chg="addSp">
        <pc:chgData name="David Warner" userId="S::david_dwarnerii.com#ext#@microsoft.onmicrosoft.com::acafcf14-4098-4a83-9425-e73571277a06" providerId="AD" clId="Web-{992918E6-7C71-48EA-A550-59B11667BF56}" dt="2022-03-03T20:49:49.773" v="14"/>
        <pc:sldMkLst>
          <pc:docMk/>
          <pc:sldMk cId="1964942243" sldId="2076137768"/>
        </pc:sldMkLst>
        <pc:spChg chg="add">
          <ac:chgData name="David Warner" userId="S::david_dwarnerii.com#ext#@microsoft.onmicrosoft.com::acafcf14-4098-4a83-9425-e73571277a06" providerId="AD" clId="Web-{992918E6-7C71-48EA-A550-59B11667BF56}" dt="2022-03-03T20:49:49.773" v="14"/>
          <ac:spMkLst>
            <pc:docMk/>
            <pc:sldMk cId="1964942243" sldId="2076137768"/>
            <ac:spMk id="3" creationId="{23BB7622-F5E4-42F4-B92D-7FD6622CA863}"/>
          </ac:spMkLst>
        </pc:spChg>
      </pc:sldChg>
      <pc:sldChg chg="addSp">
        <pc:chgData name="David Warner" userId="S::david_dwarnerii.com#ext#@microsoft.onmicrosoft.com::acafcf14-4098-4a83-9425-e73571277a06" providerId="AD" clId="Web-{992918E6-7C71-48EA-A550-59B11667BF56}" dt="2022-03-03T20:49:42.022" v="9"/>
        <pc:sldMkLst>
          <pc:docMk/>
          <pc:sldMk cId="1601799563" sldId="2134805597"/>
        </pc:sldMkLst>
        <pc:spChg chg="add">
          <ac:chgData name="David Warner" userId="S::david_dwarnerii.com#ext#@microsoft.onmicrosoft.com::acafcf14-4098-4a83-9425-e73571277a06" providerId="AD" clId="Web-{992918E6-7C71-48EA-A550-59B11667BF56}" dt="2022-03-03T20:49:42.022" v="9"/>
          <ac:spMkLst>
            <pc:docMk/>
            <pc:sldMk cId="1601799563" sldId="2134805597"/>
            <ac:spMk id="3" creationId="{80EB563A-AD49-4031-A8B6-A9836C608E5A}"/>
          </ac:spMkLst>
        </pc:spChg>
      </pc:sldChg>
      <pc:sldChg chg="addSp">
        <pc:chgData name="David Warner" userId="S::david_dwarnerii.com#ext#@microsoft.onmicrosoft.com::acafcf14-4098-4a83-9425-e73571277a06" providerId="AD" clId="Web-{992918E6-7C71-48EA-A550-59B11667BF56}" dt="2022-03-03T20:49:39.959" v="8"/>
        <pc:sldMkLst>
          <pc:docMk/>
          <pc:sldMk cId="2225302410" sldId="2134805599"/>
        </pc:sldMkLst>
        <pc:spChg chg="add">
          <ac:chgData name="David Warner" userId="S::david_dwarnerii.com#ext#@microsoft.onmicrosoft.com::acafcf14-4098-4a83-9425-e73571277a06" providerId="AD" clId="Web-{992918E6-7C71-48EA-A550-59B11667BF56}" dt="2022-03-03T20:49:39.959" v="8"/>
          <ac:spMkLst>
            <pc:docMk/>
            <pc:sldMk cId="2225302410" sldId="2134805599"/>
            <ac:spMk id="6" creationId="{138347FC-D61A-402C-9486-4CD8FCB5EF69}"/>
          </ac:spMkLst>
        </pc:spChg>
      </pc:sldChg>
    </pc:docChg>
  </pc:docChgLst>
  <pc:docChgLst>
    <pc:chgData name="David Warner" userId="S::david_dwarnerii.com#ext#@microsoft.onmicrosoft.com::acafcf14-4098-4a83-9425-e73571277a06" providerId="AD" clId="Web-{93A54F5C-5EE4-4301-BB91-6FC1292E3B25}"/>
    <pc:docChg chg="modSld">
      <pc:chgData name="David Warner" userId="S::david_dwarnerii.com#ext#@microsoft.onmicrosoft.com::acafcf14-4098-4a83-9425-e73571277a06" providerId="AD" clId="Web-{93A54F5C-5EE4-4301-BB91-6FC1292E3B25}" dt="2022-02-01T22:04:05.282" v="144" actId="20577"/>
      <pc:docMkLst>
        <pc:docMk/>
      </pc:docMkLst>
      <pc:sldChg chg="addSp delSp modSp">
        <pc:chgData name="David Warner" userId="S::david_dwarnerii.com#ext#@microsoft.onmicrosoft.com::acafcf14-4098-4a83-9425-e73571277a06" providerId="AD" clId="Web-{93A54F5C-5EE4-4301-BB91-6FC1292E3B25}" dt="2022-02-01T22:04:05.282" v="144" actId="20577"/>
        <pc:sldMkLst>
          <pc:docMk/>
          <pc:sldMk cId="2225302410" sldId="2134805599"/>
        </pc:sldMkLst>
        <pc:spChg chg="add del mod">
          <ac:chgData name="David Warner" userId="S::david_dwarnerii.com#ext#@microsoft.onmicrosoft.com::acafcf14-4098-4a83-9425-e73571277a06" providerId="AD" clId="Web-{93A54F5C-5EE4-4301-BB91-6FC1292E3B25}" dt="2022-02-01T22:02:08.279" v="119"/>
          <ac:spMkLst>
            <pc:docMk/>
            <pc:sldMk cId="2225302410" sldId="2134805599"/>
            <ac:spMk id="6" creationId="{71EB3614-3DA3-4306-B39E-77F0737A34EB}"/>
          </ac:spMkLst>
        </pc:spChg>
        <pc:spChg chg="ord">
          <ac:chgData name="David Warner" userId="S::david_dwarnerii.com#ext#@microsoft.onmicrosoft.com::acafcf14-4098-4a83-9425-e73571277a06" providerId="AD" clId="Web-{93A54F5C-5EE4-4301-BB91-6FC1292E3B25}" dt="2022-02-01T22:02:18.591" v="120"/>
          <ac:spMkLst>
            <pc:docMk/>
            <pc:sldMk cId="2225302410" sldId="2134805599"/>
            <ac:spMk id="7" creationId="{CF88E080-AAB0-4E09-BFFD-7D0F30EBBB88}"/>
          </ac:spMkLst>
        </pc:spChg>
        <pc:spChg chg="mod">
          <ac:chgData name="David Warner" userId="S::david_dwarnerii.com#ext#@microsoft.onmicrosoft.com::acafcf14-4098-4a83-9425-e73571277a06" providerId="AD" clId="Web-{93A54F5C-5EE4-4301-BB91-6FC1292E3B25}" dt="2022-02-01T22:04:05.282" v="144"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93A54F5C-5EE4-4301-BB91-6FC1292E3B25}" dt="2022-02-01T22:01:48.559" v="115" actId="1076"/>
          <ac:picMkLst>
            <pc:docMk/>
            <pc:sldMk cId="2225302410" sldId="2134805599"/>
            <ac:picMk id="4" creationId="{0D427154-5731-4DC4-BFA5-C97982220594}"/>
          </ac:picMkLst>
        </pc:picChg>
        <pc:picChg chg="mod">
          <ac:chgData name="David Warner" userId="S::david_dwarnerii.com#ext#@microsoft.onmicrosoft.com::acafcf14-4098-4a83-9425-e73571277a06" providerId="AD" clId="Web-{93A54F5C-5EE4-4301-BB91-6FC1292E3B25}" dt="2022-02-01T22:01:28.668" v="111" actId="1076"/>
          <ac:picMkLst>
            <pc:docMk/>
            <pc:sldMk cId="2225302410" sldId="2134805599"/>
            <ac:picMk id="10" creationId="{0827BF03-F283-4E7F-935F-5803F81F153E}"/>
          </ac:picMkLst>
        </pc:picChg>
        <pc:picChg chg="mod">
          <ac:chgData name="David Warner" userId="S::david_dwarnerii.com#ext#@microsoft.onmicrosoft.com::acafcf14-4098-4a83-9425-e73571277a06" providerId="AD" clId="Web-{93A54F5C-5EE4-4301-BB91-6FC1292E3B25}" dt="2022-02-01T22:03:47.062" v="141" actId="1076"/>
          <ac:picMkLst>
            <pc:docMk/>
            <pc:sldMk cId="2225302410" sldId="2134805599"/>
            <ac:picMk id="12" creationId="{99DC6AFF-2E68-4532-BC8B-601B9F155051}"/>
          </ac:picMkLst>
        </pc:picChg>
        <pc:picChg chg="add mod">
          <ac:chgData name="David Warner" userId="S::david_dwarnerii.com#ext#@microsoft.onmicrosoft.com::acafcf14-4098-4a83-9425-e73571277a06" providerId="AD" clId="Web-{93A54F5C-5EE4-4301-BB91-6FC1292E3B25}" dt="2022-02-01T22:01:22.027" v="109" actId="1076"/>
          <ac:picMkLst>
            <pc:docMk/>
            <pc:sldMk cId="2225302410" sldId="2134805599"/>
            <ac:picMk id="16" creationId="{EE74F255-B9A4-4F64-8BE8-C676CD2FEEAD}"/>
          </ac:picMkLst>
        </pc:picChg>
        <pc:picChg chg="add mod">
          <ac:chgData name="David Warner" userId="S::david_dwarnerii.com#ext#@microsoft.onmicrosoft.com::acafcf14-4098-4a83-9425-e73571277a06" providerId="AD" clId="Web-{93A54F5C-5EE4-4301-BB91-6FC1292E3B25}" dt="2022-02-01T22:03:06.655" v="130" actId="1076"/>
          <ac:picMkLst>
            <pc:docMk/>
            <pc:sldMk cId="2225302410" sldId="2134805599"/>
            <ac:picMk id="17" creationId="{8956DEC5-EB78-44B3-A3F5-263E9E0B214D}"/>
          </ac:picMkLst>
        </pc:picChg>
        <pc:picChg chg="add mod">
          <ac:chgData name="David Warner" userId="S::david_dwarnerii.com#ext#@microsoft.onmicrosoft.com::acafcf14-4098-4a83-9425-e73571277a06" providerId="AD" clId="Web-{93A54F5C-5EE4-4301-BB91-6FC1292E3B25}" dt="2022-02-01T22:03:40.703" v="140" actId="1076"/>
          <ac:picMkLst>
            <pc:docMk/>
            <pc:sldMk cId="2225302410" sldId="2134805599"/>
            <ac:picMk id="20" creationId="{9016D051-2297-4C21-A95B-870535741EF5}"/>
          </ac:picMkLst>
        </pc:picChg>
        <pc:picChg chg="add mod">
          <ac:chgData name="David Warner" userId="S::david_dwarnerii.com#ext#@microsoft.onmicrosoft.com::acafcf14-4098-4a83-9425-e73571277a06" providerId="AD" clId="Web-{93A54F5C-5EE4-4301-BB91-6FC1292E3B25}" dt="2022-02-01T22:03:37.171" v="138" actId="1076"/>
          <ac:picMkLst>
            <pc:docMk/>
            <pc:sldMk cId="2225302410" sldId="2134805599"/>
            <ac:picMk id="21" creationId="{407C0B0E-EB84-418E-A322-2A5519E35785}"/>
          </ac:picMkLst>
        </pc:picChg>
        <pc:picChg chg="mod">
          <ac:chgData name="David Warner" userId="S::david_dwarnerii.com#ext#@microsoft.onmicrosoft.com::acafcf14-4098-4a83-9425-e73571277a06" providerId="AD" clId="Web-{93A54F5C-5EE4-4301-BB91-6FC1292E3B25}" dt="2022-02-01T22:00:58.183" v="101" actId="1076"/>
          <ac:picMkLst>
            <pc:docMk/>
            <pc:sldMk cId="2225302410" sldId="2134805599"/>
            <ac:picMk id="24" creationId="{131C2A70-920E-4E3A-B85E-179C88DCB814}"/>
          </ac:picMkLst>
        </pc:picChg>
        <pc:picChg chg="mod">
          <ac:chgData name="David Warner" userId="S::david_dwarnerii.com#ext#@microsoft.onmicrosoft.com::acafcf14-4098-4a83-9425-e73571277a06" providerId="AD" clId="Web-{93A54F5C-5EE4-4301-BB91-6FC1292E3B25}" dt="2022-02-01T22:01:24.840" v="110" actId="1076"/>
          <ac:picMkLst>
            <pc:docMk/>
            <pc:sldMk cId="2225302410" sldId="2134805599"/>
            <ac:picMk id="26" creationId="{0937CDDE-EFBA-4CA8-B5E7-DEF05BD540A9}"/>
          </ac:picMkLst>
        </pc:picChg>
        <pc:picChg chg="mod">
          <ac:chgData name="David Warner" userId="S::david_dwarnerii.com#ext#@microsoft.onmicrosoft.com::acafcf14-4098-4a83-9425-e73571277a06" providerId="AD" clId="Web-{93A54F5C-5EE4-4301-BB91-6FC1292E3B25}" dt="2022-02-01T22:01:16.433" v="107" actId="1076"/>
          <ac:picMkLst>
            <pc:docMk/>
            <pc:sldMk cId="2225302410" sldId="2134805599"/>
            <ac:picMk id="27" creationId="{0C7E4C82-F754-4B58-AD9E-B9FA2439A8B9}"/>
          </ac:picMkLst>
        </pc:picChg>
      </pc:sldChg>
    </pc:docChg>
  </pc:docChgLst>
  <pc:docChgLst>
    <pc:chgData name="Erwin van Hunen" userId="S::erwin_valointranet.com#ext#@microsoft.onmicrosoft.com::9b54964f-4ebe-4289-a952-fa09f5f26e1b" providerId="AD" clId="Web-{28C29E70-14A6-4588-A563-4DDF74EEF92F}"/>
    <pc:docChg chg="modSld">
      <pc:chgData name="Erwin van Hunen" userId="S::erwin_valointranet.com#ext#@microsoft.onmicrosoft.com::9b54964f-4ebe-4289-a952-fa09f5f26e1b" providerId="AD" clId="Web-{28C29E70-14A6-4588-A563-4DDF74EEF92F}" dt="2022-01-20T09:17:43.985" v="17" actId="20577"/>
      <pc:docMkLst>
        <pc:docMk/>
      </pc:docMkLst>
      <pc:sldChg chg="delSp modSp">
        <pc:chgData name="Erwin van Hunen" userId="S::erwin_valointranet.com#ext#@microsoft.onmicrosoft.com::9b54964f-4ebe-4289-a952-fa09f5f26e1b" providerId="AD" clId="Web-{28C29E70-14A6-4588-A563-4DDF74EEF92F}" dt="2022-01-20T09:17:43.985" v="17" actId="20577"/>
        <pc:sldMkLst>
          <pc:docMk/>
          <pc:sldMk cId="1884761934" sldId="2076136381"/>
        </pc:sldMkLst>
        <pc:spChg chg="del mod">
          <ac:chgData name="Erwin van Hunen" userId="S::erwin_valointranet.com#ext#@microsoft.onmicrosoft.com::9b54964f-4ebe-4289-a952-fa09f5f26e1b" providerId="AD" clId="Web-{28C29E70-14A6-4588-A563-4DDF74EEF92F}" dt="2022-01-20T09:16:42.999" v="1"/>
          <ac:spMkLst>
            <pc:docMk/>
            <pc:sldMk cId="1884761934" sldId="2076136381"/>
            <ac:spMk id="4" creationId="{E55D7B98-6965-42E1-9B38-A645C3F57C05}"/>
          </ac:spMkLst>
        </pc:spChg>
        <pc:spChg chg="mod">
          <ac:chgData name="Erwin van Hunen" userId="S::erwin_valointranet.com#ext#@microsoft.onmicrosoft.com::9b54964f-4ebe-4289-a952-fa09f5f26e1b" providerId="AD" clId="Web-{28C29E70-14A6-4588-A563-4DDF74EEF92F}" dt="2022-01-20T09:17:43.985" v="17" actId="20577"/>
          <ac:spMkLst>
            <pc:docMk/>
            <pc:sldMk cId="1884761934" sldId="2076136381"/>
            <ac:spMk id="81" creationId="{1245D908-BDE2-4087-82F6-3DBC148662F5}"/>
          </ac:spMkLst>
        </pc:spChg>
      </pc:sldChg>
    </pc:docChg>
  </pc:docChgLst>
  <pc:docChgLst>
    <pc:chgData name="Paul Bullock" userId="162dc284-9901-47a4-bdd1-300eada006b4" providerId="ADAL" clId="{6A48D75E-AB90-4647-865A-0FAE0B9972F6}"/>
    <pc:docChg chg="undo custSel modSld">
      <pc:chgData name="Paul Bullock" userId="162dc284-9901-47a4-bdd1-300eada006b4" providerId="ADAL" clId="{6A48D75E-AB90-4647-865A-0FAE0B9972F6}" dt="2021-11-10T20:03:26.414" v="129" actId="6549"/>
      <pc:docMkLst>
        <pc:docMk/>
      </pc:docMkLst>
      <pc:sldChg chg="delSp modSp mod">
        <pc:chgData name="Paul Bullock" userId="162dc284-9901-47a4-bdd1-300eada006b4" providerId="ADAL" clId="{6A48D75E-AB90-4647-865A-0FAE0B9972F6}" dt="2021-11-10T20:03:26.414" v="129" actId="6549"/>
        <pc:sldMkLst>
          <pc:docMk/>
          <pc:sldMk cId="1374769157" sldId="2076137639"/>
        </pc:sldMkLst>
        <pc:spChg chg="del">
          <ac:chgData name="Paul Bullock" userId="162dc284-9901-47a4-bdd1-300eada006b4" providerId="ADAL" clId="{6A48D75E-AB90-4647-865A-0FAE0B9972F6}" dt="2021-11-10T19:56:42.541" v="0" actId="478"/>
          <ac:spMkLst>
            <pc:docMk/>
            <pc:sldMk cId="1374769157" sldId="2076137639"/>
            <ac:spMk id="2" creationId="{3B9F72F9-6AAC-4AE5-9CA7-60C5EAD7D07C}"/>
          </ac:spMkLst>
        </pc:spChg>
        <pc:spChg chg="mod">
          <ac:chgData name="Paul Bullock" userId="162dc284-9901-47a4-bdd1-300eada006b4" providerId="ADAL" clId="{6A48D75E-AB90-4647-865A-0FAE0B9972F6}" dt="2021-11-10T20:03:26.414" v="129" actId="6549"/>
          <ac:spMkLst>
            <pc:docMk/>
            <pc:sldMk cId="1374769157" sldId="2076137639"/>
            <ac:spMk id="5" creationId="{612C861E-93AA-4B5D-8907-782E4E0AF916}"/>
          </ac:spMkLst>
        </pc:spChg>
      </pc:sldChg>
    </pc:docChg>
  </pc:docChgLst>
  <pc:docChgLst>
    <pc:chgData name="Wictor Wilén" userId="c70b8edd-f3ba-4e44-94a1-9cab9cee53de" providerId="ADAL" clId="{5705E018-687D-40C2-BFB1-D07DD115E4EF}"/>
    <pc:docChg chg="undo custSel modSld">
      <pc:chgData name="Wictor Wilén" userId="c70b8edd-f3ba-4e44-94a1-9cab9cee53de" providerId="ADAL" clId="{5705E018-687D-40C2-BFB1-D07DD115E4EF}" dt="2022-05-12T09:00:52.322" v="253" actId="1440"/>
      <pc:docMkLst>
        <pc:docMk/>
      </pc:docMkLst>
      <pc:sldChg chg="addSp delSp modSp mod">
        <pc:chgData name="Wictor Wilén" userId="c70b8edd-f3ba-4e44-94a1-9cab9cee53de" providerId="ADAL" clId="{5705E018-687D-40C2-BFB1-D07DD115E4EF}" dt="2022-05-12T09:00:52.322" v="253" actId="1440"/>
        <pc:sldMkLst>
          <pc:docMk/>
          <pc:sldMk cId="1042411426" sldId="2076136275"/>
        </pc:sldMkLst>
        <pc:spChg chg="del">
          <ac:chgData name="Wictor Wilén" userId="c70b8edd-f3ba-4e44-94a1-9cab9cee53de" providerId="ADAL" clId="{5705E018-687D-40C2-BFB1-D07DD115E4EF}" dt="2022-05-12T08:56:47.571" v="106" actId="478"/>
          <ac:spMkLst>
            <pc:docMk/>
            <pc:sldMk cId="1042411426" sldId="2076136275"/>
            <ac:spMk id="21" creationId="{F8787796-49FF-4E8F-84B1-573E0EE17218}"/>
          </ac:spMkLst>
        </pc:spChg>
        <pc:spChg chg="add mod">
          <ac:chgData name="Wictor Wilén" userId="c70b8edd-f3ba-4e44-94a1-9cab9cee53de" providerId="ADAL" clId="{5705E018-687D-40C2-BFB1-D07DD115E4EF}" dt="2022-05-12T09:00:36.379" v="230" actId="1076"/>
          <ac:spMkLst>
            <pc:docMk/>
            <pc:sldMk cId="1042411426" sldId="2076136275"/>
            <ac:spMk id="23" creationId="{4C8CDF71-EC50-8D9B-CA0A-42F4535F54AB}"/>
          </ac:spMkLst>
        </pc:spChg>
        <pc:spChg chg="del">
          <ac:chgData name="Wictor Wilén" userId="c70b8edd-f3ba-4e44-94a1-9cab9cee53de" providerId="ADAL" clId="{5705E018-687D-40C2-BFB1-D07DD115E4EF}" dt="2022-05-12T08:53:50.544" v="0" actId="478"/>
          <ac:spMkLst>
            <pc:docMk/>
            <pc:sldMk cId="1042411426" sldId="2076136275"/>
            <ac:spMk id="26" creationId="{5B53291A-98C3-46E5-95B1-81AB8ACF5851}"/>
          </ac:spMkLst>
        </pc:spChg>
        <pc:spChg chg="mod">
          <ac:chgData name="Wictor Wilén" userId="c70b8edd-f3ba-4e44-94a1-9cab9cee53de" providerId="ADAL" clId="{5705E018-687D-40C2-BFB1-D07DD115E4EF}" dt="2022-05-12T08:59:01.317" v="200" actId="1076"/>
          <ac:spMkLst>
            <pc:docMk/>
            <pc:sldMk cId="1042411426" sldId="2076136275"/>
            <ac:spMk id="29" creationId="{76596D13-D545-4853-91AA-F3BF014DAE76}"/>
          </ac:spMkLst>
        </pc:spChg>
        <pc:spChg chg="mod">
          <ac:chgData name="Wictor Wilén" userId="c70b8edd-f3ba-4e44-94a1-9cab9cee53de" providerId="ADAL" clId="{5705E018-687D-40C2-BFB1-D07DD115E4EF}" dt="2022-05-12T08:59:01.317" v="200" actId="1076"/>
          <ac:spMkLst>
            <pc:docMk/>
            <pc:sldMk cId="1042411426" sldId="2076136275"/>
            <ac:spMk id="30" creationId="{93A90230-15CD-41D7-B6A8-64A4A72B6B73}"/>
          </ac:spMkLst>
        </pc:spChg>
        <pc:spChg chg="add mod">
          <ac:chgData name="Wictor Wilén" userId="c70b8edd-f3ba-4e44-94a1-9cab9cee53de" providerId="ADAL" clId="{5705E018-687D-40C2-BFB1-D07DD115E4EF}" dt="2022-05-12T09:00:38.430" v="232" actId="571"/>
          <ac:spMkLst>
            <pc:docMk/>
            <pc:sldMk cId="1042411426" sldId="2076136275"/>
            <ac:spMk id="32" creationId="{A988FF2C-A0D1-CD36-5E2F-99E296458B96}"/>
          </ac:spMkLst>
        </pc:spChg>
        <pc:spChg chg="add mod">
          <ac:chgData name="Wictor Wilén" userId="c70b8edd-f3ba-4e44-94a1-9cab9cee53de" providerId="ADAL" clId="{5705E018-687D-40C2-BFB1-D07DD115E4EF}" dt="2022-05-12T09:00:38.430" v="232" actId="571"/>
          <ac:spMkLst>
            <pc:docMk/>
            <pc:sldMk cId="1042411426" sldId="2076136275"/>
            <ac:spMk id="33" creationId="{A5AD8F24-26BD-82A9-1A67-FB6152A2F8EF}"/>
          </ac:spMkLst>
        </pc:spChg>
        <pc:spChg chg="add mod">
          <ac:chgData name="Wictor Wilén" userId="c70b8edd-f3ba-4e44-94a1-9cab9cee53de" providerId="ADAL" clId="{5705E018-687D-40C2-BFB1-D07DD115E4EF}" dt="2022-05-12T09:00:46.606" v="251" actId="20577"/>
          <ac:spMkLst>
            <pc:docMk/>
            <pc:sldMk cId="1042411426" sldId="2076136275"/>
            <ac:spMk id="34" creationId="{3B050C56-ECA1-094C-FCD5-A40B15B03B50}"/>
          </ac:spMkLst>
        </pc:spChg>
        <pc:spChg chg="mod">
          <ac:chgData name="Wictor Wilén" userId="c70b8edd-f3ba-4e44-94a1-9cab9cee53de" providerId="ADAL" clId="{5705E018-687D-40C2-BFB1-D07DD115E4EF}" dt="2022-05-12T08:56:43.433" v="105" actId="20577"/>
          <ac:spMkLst>
            <pc:docMk/>
            <pc:sldMk cId="1042411426" sldId="2076136275"/>
            <ac:spMk id="70" creationId="{174F958A-FBA1-4F60-AFAD-ABB7FE94DD87}"/>
          </ac:spMkLst>
        </pc:spChg>
        <pc:spChg chg="mod">
          <ac:chgData name="Wictor Wilén" userId="c70b8edd-f3ba-4e44-94a1-9cab9cee53de" providerId="ADAL" clId="{5705E018-687D-40C2-BFB1-D07DD115E4EF}" dt="2022-05-12T08:59:01.317" v="200" actId="1076"/>
          <ac:spMkLst>
            <pc:docMk/>
            <pc:sldMk cId="1042411426" sldId="2076136275"/>
            <ac:spMk id="71" creationId="{6C0C034F-0BC5-4303-8B7D-BC0C408AD3DA}"/>
          </ac:spMkLst>
        </pc:spChg>
        <pc:spChg chg="mod">
          <ac:chgData name="Wictor Wilén" userId="c70b8edd-f3ba-4e44-94a1-9cab9cee53de" providerId="ADAL" clId="{5705E018-687D-40C2-BFB1-D07DD115E4EF}" dt="2022-05-12T08:59:01.317" v="200" actId="1076"/>
          <ac:spMkLst>
            <pc:docMk/>
            <pc:sldMk cId="1042411426" sldId="2076136275"/>
            <ac:spMk id="72" creationId="{9766CF88-1F07-4F26-9B23-FC9D4C5F9C09}"/>
          </ac:spMkLst>
        </pc:spChg>
        <pc:picChg chg="add mod">
          <ac:chgData name="Wictor Wilén" userId="c70b8edd-f3ba-4e44-94a1-9cab9cee53de" providerId="ADAL" clId="{5705E018-687D-40C2-BFB1-D07DD115E4EF}" dt="2022-05-12T09:00:52.322" v="253" actId="1440"/>
          <ac:picMkLst>
            <pc:docMk/>
            <pc:sldMk cId="1042411426" sldId="2076136275"/>
            <ac:picMk id="4" creationId="{65F9A8E3-1EAC-9A81-BEE2-F945E5BBAF18}"/>
          </ac:picMkLst>
        </pc:picChg>
        <pc:picChg chg="add mod">
          <ac:chgData name="Wictor Wilén" userId="c70b8edd-f3ba-4e44-94a1-9cab9cee53de" providerId="ADAL" clId="{5705E018-687D-40C2-BFB1-D07DD115E4EF}" dt="2022-05-12T09:00:52.322" v="253" actId="1440"/>
          <ac:picMkLst>
            <pc:docMk/>
            <pc:sldMk cId="1042411426" sldId="2076136275"/>
            <ac:picMk id="20" creationId="{03AB3C2B-52E9-6ADE-26D1-D34AA8EB25C8}"/>
          </ac:picMkLst>
        </pc:picChg>
        <pc:picChg chg="del">
          <ac:chgData name="Wictor Wilén" userId="c70b8edd-f3ba-4e44-94a1-9cab9cee53de" providerId="ADAL" clId="{5705E018-687D-40C2-BFB1-D07DD115E4EF}" dt="2022-05-12T08:54:46.554" v="1" actId="478"/>
          <ac:picMkLst>
            <pc:docMk/>
            <pc:sldMk cId="1042411426" sldId="2076136275"/>
            <ac:picMk id="22" creationId="{FBCF7A9B-643E-888B-84D2-98C1F6A82D28}"/>
          </ac:picMkLst>
        </pc:picChg>
      </pc:sldChg>
    </pc:docChg>
  </pc:docChgLst>
  <pc:docChgLst>
    <pc:chgData name="David Warner" userId="S::david_dwarnerii.com#ext#@microsoft.onmicrosoft.com::acafcf14-4098-4a83-9425-e73571277a06" providerId="AD" clId="Web-{21C7F5C6-7B0A-4ED7-A384-FEFF9060EAA0}"/>
    <pc:docChg chg="modSld">
      <pc:chgData name="David Warner" userId="S::david_dwarnerii.com#ext#@microsoft.onmicrosoft.com::acafcf14-4098-4a83-9425-e73571277a06" providerId="AD" clId="Web-{21C7F5C6-7B0A-4ED7-A384-FEFF9060EAA0}" dt="2021-09-24T18:25:21.110" v="26" actId="20577"/>
      <pc:docMkLst>
        <pc:docMk/>
      </pc:docMkLst>
      <pc:sldChg chg="modSp">
        <pc:chgData name="David Warner" userId="S::david_dwarnerii.com#ext#@microsoft.onmicrosoft.com::acafcf14-4098-4a83-9425-e73571277a06" providerId="AD" clId="Web-{21C7F5C6-7B0A-4ED7-A384-FEFF9060EAA0}" dt="2021-09-24T18:25:14.876" v="14" actId="20577"/>
        <pc:sldMkLst>
          <pc:docMk/>
          <pc:sldMk cId="3158043784" sldId="2068"/>
        </pc:sldMkLst>
        <pc:spChg chg="mod">
          <ac:chgData name="David Warner" userId="S::david_dwarnerii.com#ext#@microsoft.onmicrosoft.com::acafcf14-4098-4a83-9425-e73571277a06" providerId="AD" clId="Web-{21C7F5C6-7B0A-4ED7-A384-FEFF9060EAA0}" dt="2021-09-24T18:25:14.876" v="14"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21C7F5C6-7B0A-4ED7-A384-FEFF9060EAA0}" dt="2021-09-24T18:21:25.689" v="11"/>
          <ac:picMkLst>
            <pc:docMk/>
            <pc:sldMk cId="3158043784" sldId="2068"/>
            <ac:picMk id="10" creationId="{8AD54953-D55C-4B2B-9CA6-869964B9F100}"/>
          </ac:picMkLst>
        </pc:picChg>
      </pc:sldChg>
      <pc:sldChg chg="modSp">
        <pc:chgData name="David Warner" userId="S::david_dwarnerii.com#ext#@microsoft.onmicrosoft.com::acafcf14-4098-4a83-9425-e73571277a06" providerId="AD" clId="Web-{21C7F5C6-7B0A-4ED7-A384-FEFF9060EAA0}" dt="2021-09-24T18:25:21.110" v="26" actId="20577"/>
        <pc:sldMkLst>
          <pc:docMk/>
          <pc:sldMk cId="1056590613" sldId="2076135999"/>
        </pc:sldMkLst>
        <pc:spChg chg="mod">
          <ac:chgData name="David Warner" userId="S::david_dwarnerii.com#ext#@microsoft.onmicrosoft.com::acafcf14-4098-4a83-9425-e73571277a06" providerId="AD" clId="Web-{21C7F5C6-7B0A-4ED7-A384-FEFF9060EAA0}" dt="2021-09-24T18:25:21.110" v="26"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21C7F5C6-7B0A-4ED7-A384-FEFF9060EAA0}" dt="2021-09-24T18:21:09.751" v="10"/>
          <ac:picMkLst>
            <pc:docMk/>
            <pc:sldMk cId="1056590613" sldId="2076135999"/>
            <ac:picMk id="7" creationId="{55B4F8E1-B540-4BC5-9C0F-E9D231263EB6}"/>
          </ac:picMkLst>
        </pc:picChg>
      </pc:sldChg>
    </pc:docChg>
  </pc:docChgLst>
  <pc:docChgLst>
    <pc:chgData name="Gautam Sheth" userId="S::gautam.sheth_valointranet.com#ext#@microsoft.onmicrosoft.com::97082ee2-311e-48ee-9eb5-5105b8086c9e" providerId="AD" clId="Web-{4225EEDF-6345-4536-9BDE-014C4DFAFC35}"/>
    <pc:docChg chg="modSld">
      <pc:chgData name="Gautam Sheth" userId="S::gautam.sheth_valointranet.com#ext#@microsoft.onmicrosoft.com::97082ee2-311e-48ee-9eb5-5105b8086c9e" providerId="AD" clId="Web-{4225EEDF-6345-4536-9BDE-014C4DFAFC35}" dt="2022-03-29T10:50:26.050" v="12" actId="20577"/>
      <pc:docMkLst>
        <pc:docMk/>
      </pc:docMkLst>
      <pc:sldChg chg="modSp">
        <pc:chgData name="Gautam Sheth" userId="S::gautam.sheth_valointranet.com#ext#@microsoft.onmicrosoft.com::97082ee2-311e-48ee-9eb5-5105b8086c9e" providerId="AD" clId="Web-{4225EEDF-6345-4536-9BDE-014C4DFAFC35}" dt="2022-03-29T10:50:26.050" v="12" actId="20577"/>
        <pc:sldMkLst>
          <pc:docMk/>
          <pc:sldMk cId="1884761934" sldId="2076136381"/>
        </pc:sldMkLst>
        <pc:spChg chg="mod">
          <ac:chgData name="Gautam Sheth" userId="S::gautam.sheth_valointranet.com#ext#@microsoft.onmicrosoft.com::97082ee2-311e-48ee-9eb5-5105b8086c9e" providerId="AD" clId="Web-{4225EEDF-6345-4536-9BDE-014C4DFAFC35}" dt="2022-03-29T10:50:26.050" v="12" actId="20577"/>
          <ac:spMkLst>
            <pc:docMk/>
            <pc:sldMk cId="1884761934" sldId="2076136381"/>
            <ac:spMk id="79" creationId="{BC688EBE-40B5-498C-91C5-18E7EAB6AFFE}"/>
          </ac:spMkLst>
        </pc:spChg>
      </pc:sldChg>
    </pc:docChg>
  </pc:docChgLst>
  <pc:docChgLst>
    <pc:chgData name="Gautam Sheth" userId="S::gautam.sheth_valointranet.com#ext#@microsoft.onmicrosoft.com::97082ee2-311e-48ee-9eb5-5105b8086c9e" providerId="AD" clId="Web-{113A31EC-B146-4EDC-BB3A-6540848FB13C}"/>
    <pc:docChg chg="modSld">
      <pc:chgData name="Gautam Sheth" userId="S::gautam.sheth_valointranet.com#ext#@microsoft.onmicrosoft.com::97082ee2-311e-48ee-9eb5-5105b8086c9e" providerId="AD" clId="Web-{113A31EC-B146-4EDC-BB3A-6540848FB13C}" dt="2022-03-29T10:47:42.329" v="9" actId="20577"/>
      <pc:docMkLst>
        <pc:docMk/>
      </pc:docMkLst>
      <pc:sldChg chg="delSp modSp">
        <pc:chgData name="Gautam Sheth" userId="S::gautam.sheth_valointranet.com#ext#@microsoft.onmicrosoft.com::97082ee2-311e-48ee-9eb5-5105b8086c9e" providerId="AD" clId="Web-{113A31EC-B146-4EDC-BB3A-6540848FB13C}" dt="2022-03-29T10:47:42.329" v="9" actId="20577"/>
        <pc:sldMkLst>
          <pc:docMk/>
          <pc:sldMk cId="1884761934" sldId="2076136381"/>
        </pc:sldMkLst>
        <pc:spChg chg="del">
          <ac:chgData name="Gautam Sheth" userId="S::gautam.sheth_valointranet.com#ext#@microsoft.onmicrosoft.com::97082ee2-311e-48ee-9eb5-5105b8086c9e" providerId="AD" clId="Web-{113A31EC-B146-4EDC-BB3A-6540848FB13C}" dt="2022-03-29T10:47:15.574" v="0"/>
          <ac:spMkLst>
            <pc:docMk/>
            <pc:sldMk cId="1884761934" sldId="2076136381"/>
            <ac:spMk id="4" creationId="{5F9DD7CF-C056-4E61-9265-B432FE152CCA}"/>
          </ac:spMkLst>
        </pc:spChg>
        <pc:spChg chg="mod">
          <ac:chgData name="Gautam Sheth" userId="S::gautam.sheth_valointranet.com#ext#@microsoft.onmicrosoft.com::97082ee2-311e-48ee-9eb5-5105b8086c9e" providerId="AD" clId="Web-{113A31EC-B146-4EDC-BB3A-6540848FB13C}" dt="2022-03-29T10:47:42.329" v="9" actId="20577"/>
          <ac:spMkLst>
            <pc:docMk/>
            <pc:sldMk cId="1884761934" sldId="2076136381"/>
            <ac:spMk id="79" creationId="{BC688EBE-40B5-498C-91C5-18E7EAB6AFFE}"/>
          </ac:spMkLst>
        </pc:spChg>
      </pc:sldChg>
    </pc:docChg>
  </pc:docChgLst>
  <pc:docChgLst>
    <pc:chgData name="David Warner" userId="51ffa14d-fdfd-4571-a787-ad4b3bb92711" providerId="ADAL" clId="{A89D0357-81FD-4CC2-909D-1944F7F91130}"/>
    <pc:docChg chg="modSld">
      <pc:chgData name="David Warner" userId="51ffa14d-fdfd-4571-a787-ad4b3bb92711" providerId="ADAL" clId="{A89D0357-81FD-4CC2-909D-1944F7F91130}" dt="2022-06-16T13:32:11.063" v="1"/>
      <pc:docMkLst>
        <pc:docMk/>
      </pc:docMkLst>
      <pc:sldChg chg="modSp mod">
        <pc:chgData name="David Warner" userId="51ffa14d-fdfd-4571-a787-ad4b3bb92711" providerId="ADAL" clId="{A89D0357-81FD-4CC2-909D-1944F7F91130}" dt="2022-06-16T13:31:59.690" v="0"/>
        <pc:sldMkLst>
          <pc:docMk/>
          <pc:sldMk cId="3158043784" sldId="2068"/>
        </pc:sldMkLst>
        <pc:spChg chg="mod">
          <ac:chgData name="David Warner" userId="51ffa14d-fdfd-4571-a787-ad4b3bb92711" providerId="ADAL" clId="{A89D0357-81FD-4CC2-909D-1944F7F91130}" dt="2022-06-16T13:31:59.690" v="0"/>
          <ac:spMkLst>
            <pc:docMk/>
            <pc:sldMk cId="3158043784" sldId="2068"/>
            <ac:spMk id="8" creationId="{00000000-0000-0000-0000-000000000000}"/>
          </ac:spMkLst>
        </pc:spChg>
      </pc:sldChg>
      <pc:sldChg chg="modSp mod">
        <pc:chgData name="David Warner" userId="51ffa14d-fdfd-4571-a787-ad4b3bb92711" providerId="ADAL" clId="{A89D0357-81FD-4CC2-909D-1944F7F91130}" dt="2022-06-16T13:32:11.063" v="1"/>
        <pc:sldMkLst>
          <pc:docMk/>
          <pc:sldMk cId="1056590613" sldId="2076135999"/>
        </pc:sldMkLst>
        <pc:spChg chg="mod">
          <ac:chgData name="David Warner" userId="51ffa14d-fdfd-4571-a787-ad4b3bb92711" providerId="ADAL" clId="{A89D0357-81FD-4CC2-909D-1944F7F91130}" dt="2022-06-16T13:32:11.063" v="1"/>
          <ac:spMkLst>
            <pc:docMk/>
            <pc:sldMk cId="1056590613" sldId="2076135999"/>
            <ac:spMk id="10" creationId="{2F9D74B7-8175-43F4-B9E3-807C4AE2FA45}"/>
          </ac:spMkLst>
        </pc:spChg>
      </pc:sldChg>
    </pc:docChg>
  </pc:docChgLst>
  <pc:docChgLst>
    <pc:chgData name="David Warner" userId="S::davidwarner@microsoft.com::51ffa14d-fdfd-4571-a787-ad4b3bb92711" providerId="AD" clId="Web-{EED8365F-B694-4EC4-AD28-EE68DADFF4BD}"/>
    <pc:docChg chg="modSld">
      <pc:chgData name="David Warner" userId="S::davidwarner@microsoft.com::51ffa14d-fdfd-4571-a787-ad4b3bb92711" providerId="AD" clId="Web-{EED8365F-B694-4EC4-AD28-EE68DADFF4BD}" dt="2022-03-30T15:43:59.030" v="55"/>
      <pc:docMkLst>
        <pc:docMk/>
      </pc:docMkLst>
      <pc:sldChg chg="addSp delSp modSp">
        <pc:chgData name="David Warner" userId="S::davidwarner@microsoft.com::51ffa14d-fdfd-4571-a787-ad4b3bb92711" providerId="AD" clId="Web-{EED8365F-B694-4EC4-AD28-EE68DADFF4BD}" dt="2022-03-30T15:38:35.432" v="4" actId="14100"/>
        <pc:sldMkLst>
          <pc:docMk/>
          <pc:sldMk cId="357588276" sldId="2076136388"/>
        </pc:sldMkLst>
        <pc:spChg chg="del">
          <ac:chgData name="David Warner" userId="S::davidwarner@microsoft.com::51ffa14d-fdfd-4571-a787-ad4b3bb92711" providerId="AD" clId="Web-{EED8365F-B694-4EC4-AD28-EE68DADFF4BD}" dt="2022-03-30T15:38:25.900" v="0"/>
          <ac:spMkLst>
            <pc:docMk/>
            <pc:sldMk cId="357588276" sldId="2076136388"/>
            <ac:spMk id="2" creationId="{27A70CEB-FE83-452D-8CC3-4B0F8705FA2F}"/>
          </ac:spMkLst>
        </pc:spChg>
        <pc:picChg chg="add mod">
          <ac:chgData name="David Warner" userId="S::davidwarner@microsoft.com::51ffa14d-fdfd-4571-a787-ad4b3bb92711" providerId="AD" clId="Web-{EED8365F-B694-4EC4-AD28-EE68DADFF4BD}" dt="2022-03-30T15:38:35.432" v="4" actId="14100"/>
          <ac:picMkLst>
            <pc:docMk/>
            <pc:sldMk cId="357588276" sldId="2076136388"/>
            <ac:picMk id="3" creationId="{928F5C66-2E3D-5410-62D2-E73B33F00194}"/>
          </ac:picMkLst>
        </pc:picChg>
        <pc:picChg chg="del">
          <ac:chgData name="David Warner" userId="S::davidwarner@microsoft.com::51ffa14d-fdfd-4571-a787-ad4b3bb92711" providerId="AD" clId="Web-{EED8365F-B694-4EC4-AD28-EE68DADFF4BD}" dt="2022-03-30T15:38:27.338" v="1"/>
          <ac:picMkLst>
            <pc:docMk/>
            <pc:sldMk cId="357588276" sldId="2076136388"/>
            <ac:picMk id="5" creationId="{CA38DACB-DB12-4D13-9441-9F835A3558D2}"/>
          </ac:picMkLst>
        </pc:picChg>
      </pc:sldChg>
      <pc:sldChg chg="delSp modSp">
        <pc:chgData name="David Warner" userId="S::davidwarner@microsoft.com::51ffa14d-fdfd-4571-a787-ad4b3bb92711" providerId="AD" clId="Web-{EED8365F-B694-4EC4-AD28-EE68DADFF4BD}" dt="2022-03-30T15:43:24.465" v="51" actId="1076"/>
        <pc:sldMkLst>
          <pc:docMk/>
          <pc:sldMk cId="1964942243" sldId="2076137768"/>
        </pc:sldMkLst>
        <pc:spChg chg="del">
          <ac:chgData name="David Warner" userId="S::davidwarner@microsoft.com::51ffa14d-fdfd-4571-a787-ad4b3bb92711" providerId="AD" clId="Web-{EED8365F-B694-4EC4-AD28-EE68DADFF4BD}" dt="2022-03-30T15:39:22.263" v="5"/>
          <ac:spMkLst>
            <pc:docMk/>
            <pc:sldMk cId="1964942243" sldId="2076137768"/>
            <ac:spMk id="3" creationId="{DE42DFC4-C61E-4815-8E97-5C40F0ACEF30}"/>
          </ac:spMkLst>
        </pc:spChg>
        <pc:spChg chg="mod">
          <ac:chgData name="David Warner" userId="S::davidwarner@microsoft.com::51ffa14d-fdfd-4571-a787-ad4b3bb92711" providerId="AD" clId="Web-{EED8365F-B694-4EC4-AD28-EE68DADFF4BD}" dt="2022-03-30T15:43:24.465" v="51" actId="1076"/>
          <ac:spMkLst>
            <pc:docMk/>
            <pc:sldMk cId="1964942243" sldId="2076137768"/>
            <ac:spMk id="11" creationId="{77D6A32C-2FAF-4DEF-96BA-B931766DDB7F}"/>
          </ac:spMkLst>
        </pc:spChg>
        <pc:spChg chg="mod">
          <ac:chgData name="David Warner" userId="S::davidwarner@microsoft.com::51ffa14d-fdfd-4571-a787-ad4b3bb92711" providerId="AD" clId="Web-{EED8365F-B694-4EC4-AD28-EE68DADFF4BD}" dt="2022-03-30T15:41:14.285" v="10" actId="20577"/>
          <ac:spMkLst>
            <pc:docMk/>
            <pc:sldMk cId="1964942243" sldId="2076137768"/>
            <ac:spMk id="19" creationId="{B96EE522-6672-435D-A47F-0B904BCE8C3A}"/>
          </ac:spMkLst>
        </pc:spChg>
      </pc:sldChg>
      <pc:sldChg chg="addSp delSp mod modShow">
        <pc:chgData name="David Warner" userId="S::davidwarner@microsoft.com::51ffa14d-fdfd-4571-a787-ad4b3bb92711" providerId="AD" clId="Web-{EED8365F-B694-4EC4-AD28-EE68DADFF4BD}" dt="2022-03-30T15:43:59.030" v="55"/>
        <pc:sldMkLst>
          <pc:docMk/>
          <pc:sldMk cId="4001284136" sldId="2134805598"/>
        </pc:sldMkLst>
        <pc:spChg chg="del">
          <ac:chgData name="David Warner" userId="S::davidwarner@microsoft.com::51ffa14d-fdfd-4571-a787-ad4b3bb92711" providerId="AD" clId="Web-{EED8365F-B694-4EC4-AD28-EE68DADFF4BD}" dt="2022-03-30T15:43:37.466" v="52"/>
          <ac:spMkLst>
            <pc:docMk/>
            <pc:sldMk cId="4001284136" sldId="2134805598"/>
            <ac:spMk id="8" creationId="{F15385C3-6006-4C2F-91B6-8770042A6E49}"/>
          </ac:spMkLst>
        </pc:spChg>
        <pc:spChg chg="add">
          <ac:chgData name="David Warner" userId="S::davidwarner@microsoft.com::51ffa14d-fdfd-4571-a787-ad4b3bb92711" providerId="AD" clId="Web-{EED8365F-B694-4EC4-AD28-EE68DADFF4BD}" dt="2022-03-30T15:43:53.154" v="54"/>
          <ac:spMkLst>
            <pc:docMk/>
            <pc:sldMk cId="4001284136" sldId="2134805598"/>
            <ac:spMk id="19" creationId="{237DC95B-6BC3-9918-755F-C94E1E95B13E}"/>
          </ac:spMkLst>
        </pc:spChg>
      </pc:sldChg>
      <pc:sldChg chg="mod modShow">
        <pc:chgData name="David Warner" userId="S::davidwarner@microsoft.com::51ffa14d-fdfd-4571-a787-ad4b3bb92711" providerId="AD" clId="Web-{EED8365F-B694-4EC4-AD28-EE68DADFF4BD}" dt="2022-03-30T15:43:41.138" v="53"/>
        <pc:sldMkLst>
          <pc:docMk/>
          <pc:sldMk cId="2225302410" sldId="2134805599"/>
        </pc:sldMkLst>
      </pc:sldChg>
    </pc:docChg>
  </pc:docChgLst>
  <pc:docChgLst>
    <pc:chgData name="Paolo Pialorsi" userId="S::paolo_pialorsi.com#ext#@microsoft.onmicrosoft.com::39954972-e4fe-473f-8237-5db9de0b2218" providerId="AD" clId="Web-{A02BA897-AA17-49C0-806B-112C406150B2}"/>
    <pc:docChg chg="modSld">
      <pc:chgData name="Paolo Pialorsi" userId="S::paolo_pialorsi.com#ext#@microsoft.onmicrosoft.com::39954972-e4fe-473f-8237-5db9de0b2218" providerId="AD" clId="Web-{A02BA897-AA17-49C0-806B-112C406150B2}" dt="2021-07-21T09:09:46.355" v="25" actId="20577"/>
      <pc:docMkLst>
        <pc:docMk/>
      </pc:docMkLst>
      <pc:sldChg chg="delSp modSp">
        <pc:chgData name="Paolo Pialorsi" userId="S::paolo_pialorsi.com#ext#@microsoft.onmicrosoft.com::39954972-e4fe-473f-8237-5db9de0b2218" providerId="AD" clId="Web-{A02BA897-AA17-49C0-806B-112C406150B2}" dt="2021-07-21T09:07:55.790" v="17" actId="20577"/>
        <pc:sldMkLst>
          <pc:docMk/>
          <pc:sldMk cId="2259967023" sldId="2076136379"/>
        </pc:sldMkLst>
        <pc:spChg chg="del">
          <ac:chgData name="Paolo Pialorsi" userId="S::paolo_pialorsi.com#ext#@microsoft.onmicrosoft.com::39954972-e4fe-473f-8237-5db9de0b2218" providerId="AD" clId="Web-{A02BA897-AA17-49C0-806B-112C406150B2}" dt="2021-07-21T09:07:09.070" v="0"/>
          <ac:spMkLst>
            <pc:docMk/>
            <pc:sldMk cId="2259967023" sldId="2076136379"/>
            <ac:spMk id="3" creationId="{EA7BF4A8-A2EA-42B7-8D8C-D263CF84DD4B}"/>
          </ac:spMkLst>
        </pc:spChg>
        <pc:spChg chg="mod">
          <ac:chgData name="Paolo Pialorsi" userId="S::paolo_pialorsi.com#ext#@microsoft.onmicrosoft.com::39954972-e4fe-473f-8237-5db9de0b2218" providerId="AD" clId="Web-{A02BA897-AA17-49C0-806B-112C406150B2}" dt="2021-07-21T09:07:55.790" v="17" actId="20577"/>
          <ac:spMkLst>
            <pc:docMk/>
            <pc:sldMk cId="2259967023" sldId="2076136379"/>
            <ac:spMk id="81" creationId="{1245D908-BDE2-4087-82F6-3DBC148662F5}"/>
          </ac:spMkLst>
        </pc:spChg>
      </pc:sldChg>
      <pc:sldChg chg="delSp modSp">
        <pc:chgData name="Paolo Pialorsi" userId="S::paolo_pialorsi.com#ext#@microsoft.onmicrosoft.com::39954972-e4fe-473f-8237-5db9de0b2218" providerId="AD" clId="Web-{A02BA897-AA17-49C0-806B-112C406150B2}" dt="2021-07-21T09:09:46.355" v="25" actId="20577"/>
        <pc:sldMkLst>
          <pc:docMk/>
          <pc:sldMk cId="1884761934" sldId="2076136381"/>
        </pc:sldMkLst>
        <pc:spChg chg="del">
          <ac:chgData name="Paolo Pialorsi" userId="S::paolo_pialorsi.com#ext#@microsoft.onmicrosoft.com::39954972-e4fe-473f-8237-5db9de0b2218" providerId="AD" clId="Web-{A02BA897-AA17-49C0-806B-112C406150B2}" dt="2021-07-21T09:09:38.386" v="23"/>
          <ac:spMkLst>
            <pc:docMk/>
            <pc:sldMk cId="1884761934" sldId="2076136381"/>
            <ac:spMk id="4" creationId="{FBF663F6-65E1-45C5-BF9E-684AC00598B4}"/>
          </ac:spMkLst>
        </pc:spChg>
        <pc:spChg chg="mod">
          <ac:chgData name="Paolo Pialorsi" userId="S::paolo_pialorsi.com#ext#@microsoft.onmicrosoft.com::39954972-e4fe-473f-8237-5db9de0b2218" providerId="AD" clId="Web-{A02BA897-AA17-49C0-806B-112C406150B2}" dt="2021-07-21T09:09:46.355" v="25" actId="20577"/>
          <ac:spMkLst>
            <pc:docMk/>
            <pc:sldMk cId="1884761934" sldId="2076136381"/>
            <ac:spMk id="79" creationId="{BC688EBE-40B5-498C-91C5-18E7EAB6AFFE}"/>
          </ac:spMkLst>
        </pc:spChg>
        <pc:spChg chg="mod">
          <ac:chgData name="Paolo Pialorsi" userId="S::paolo_pialorsi.com#ext#@microsoft.onmicrosoft.com::39954972-e4fe-473f-8237-5db9de0b2218" providerId="AD" clId="Web-{A02BA897-AA17-49C0-806B-112C406150B2}" dt="2021-07-21T09:09:04.526" v="22" actId="20577"/>
          <ac:spMkLst>
            <pc:docMk/>
            <pc:sldMk cId="1884761934" sldId="2076136381"/>
            <ac:spMk id="81" creationId="{1245D908-BDE2-4087-82F6-3DBC148662F5}"/>
          </ac:spMkLst>
        </pc:spChg>
      </pc:sldChg>
    </pc:docChg>
  </pc:docChgLst>
  <pc:docChgLst>
    <pc:chgData name="Bob German" userId="S::rogerman@microsoft.com::19671429-1359-457f-bfc1-1be1ee65d4d9" providerId="AD" clId="Web-{4C374D96-818E-4A6B-8168-7A064DD6CF9A}"/>
    <pc:docChg chg="delSld modSld modSection">
      <pc:chgData name="Bob German" userId="S::rogerman@microsoft.com::19671429-1359-457f-bfc1-1be1ee65d4d9" providerId="AD" clId="Web-{4C374D96-818E-4A6B-8168-7A064DD6CF9A}" dt="2022-07-07T04:31:43.418" v="1"/>
      <pc:docMkLst>
        <pc:docMk/>
      </pc:docMkLst>
      <pc:sldChg chg="delSp del">
        <pc:chgData name="Bob German" userId="S::rogerman@microsoft.com::19671429-1359-457f-bfc1-1be1ee65d4d9" providerId="AD" clId="Web-{4C374D96-818E-4A6B-8168-7A064DD6CF9A}" dt="2022-07-07T04:31:43.418" v="1"/>
        <pc:sldMkLst>
          <pc:docMk/>
          <pc:sldMk cId="1720789669" sldId="2134805606"/>
        </pc:sldMkLst>
        <pc:spChg chg="del">
          <ac:chgData name="Bob German" userId="S::rogerman@microsoft.com::19671429-1359-457f-bfc1-1be1ee65d4d9" providerId="AD" clId="Web-{4C374D96-818E-4A6B-8168-7A064DD6CF9A}" dt="2022-07-07T04:30:56.635" v="0"/>
          <ac:spMkLst>
            <pc:docMk/>
            <pc:sldMk cId="1720789669" sldId="2134805606"/>
            <ac:spMk id="24" creationId="{95862C2F-2D11-6E4E-F372-BD0C42CA00F8}"/>
          </ac:spMkLst>
        </pc:spChg>
      </pc:sldChg>
    </pc:docChg>
  </pc:docChgLst>
  <pc:docChgLst>
    <pc:chgData name="Hugo Bernier" userId="846ef6cd-3f11-462c-a4be-44fff9f1a751" providerId="ADAL" clId="{D17C5BBD-D33E-4D23-8E25-B310B3326571}"/>
    <pc:docChg chg="undo custSel addSld delSld modSld sldOrd modMainMaster modSection">
      <pc:chgData name="Hugo Bernier" userId="846ef6cd-3f11-462c-a4be-44fff9f1a751" providerId="ADAL" clId="{D17C5BBD-D33E-4D23-8E25-B310B3326571}" dt="2021-12-21T06:31:04.890" v="552"/>
      <pc:docMkLst>
        <pc:docMk/>
      </pc:docMkLst>
      <pc:sldChg chg="mod modShow">
        <pc:chgData name="Hugo Bernier" userId="846ef6cd-3f11-462c-a4be-44fff9f1a751" providerId="ADAL" clId="{D17C5BBD-D33E-4D23-8E25-B310B3326571}" dt="2021-12-21T03:37:08.105" v="25" actId="729"/>
        <pc:sldMkLst>
          <pc:docMk/>
          <pc:sldMk cId="287163252" sldId="1567"/>
        </pc:sldMkLst>
      </pc:sldChg>
      <pc:sldChg chg="addSp modSp mod addAnim delAnim modAnim">
        <pc:chgData name="Hugo Bernier" userId="846ef6cd-3f11-462c-a4be-44fff9f1a751" providerId="ADAL" clId="{D17C5BBD-D33E-4D23-8E25-B310B3326571}" dt="2021-12-21T05:27:48.558" v="262"/>
        <pc:sldMkLst>
          <pc:docMk/>
          <pc:sldMk cId="1903946924" sldId="2067"/>
        </pc:sldMkLst>
        <pc:spChg chg="add mod">
          <ac:chgData name="Hugo Bernier" userId="846ef6cd-3f11-462c-a4be-44fff9f1a751" providerId="ADAL" clId="{D17C5BBD-D33E-4D23-8E25-B310B3326571}" dt="2021-12-21T04:01:55.339" v="37"/>
          <ac:spMkLst>
            <pc:docMk/>
            <pc:sldMk cId="1903946924" sldId="2067"/>
            <ac:spMk id="21" creationId="{86A4AC8A-C858-4E99-8F63-9DAC6653BF79}"/>
          </ac:spMkLst>
        </pc:spChg>
        <pc:spChg chg="add mod">
          <ac:chgData name="Hugo Bernier" userId="846ef6cd-3f11-462c-a4be-44fff9f1a751" providerId="ADAL" clId="{D17C5BBD-D33E-4D23-8E25-B310B3326571}" dt="2021-12-21T04:01:55.339" v="37"/>
          <ac:spMkLst>
            <pc:docMk/>
            <pc:sldMk cId="1903946924" sldId="2067"/>
            <ac:spMk id="23" creationId="{1AF33E07-D155-4918-88B7-91F9499CE2E3}"/>
          </ac:spMkLst>
        </pc:spChg>
        <pc:spChg chg="add mod">
          <ac:chgData name="Hugo Bernier" userId="846ef6cd-3f11-462c-a4be-44fff9f1a751" providerId="ADAL" clId="{D17C5BBD-D33E-4D23-8E25-B310B3326571}" dt="2021-12-21T04:01:55.339" v="37"/>
          <ac:spMkLst>
            <pc:docMk/>
            <pc:sldMk cId="1903946924" sldId="2067"/>
            <ac:spMk id="24" creationId="{E10A377A-4550-4659-8566-788B1C4D4537}"/>
          </ac:spMkLst>
        </pc:spChg>
        <pc:spChg chg="add mod">
          <ac:chgData name="Hugo Bernier" userId="846ef6cd-3f11-462c-a4be-44fff9f1a751" providerId="ADAL" clId="{D17C5BBD-D33E-4D23-8E25-B310B3326571}" dt="2021-12-21T04:01:55.339" v="37"/>
          <ac:spMkLst>
            <pc:docMk/>
            <pc:sldMk cId="1903946924" sldId="2067"/>
            <ac:spMk id="25" creationId="{688364D7-20B3-4AD2-8128-3364EB25032E}"/>
          </ac:spMkLst>
        </pc:spChg>
        <pc:spChg chg="add mod">
          <ac:chgData name="Hugo Bernier" userId="846ef6cd-3f11-462c-a4be-44fff9f1a751" providerId="ADAL" clId="{D17C5BBD-D33E-4D23-8E25-B310B3326571}" dt="2021-12-21T04:01:55.339" v="37"/>
          <ac:spMkLst>
            <pc:docMk/>
            <pc:sldMk cId="1903946924" sldId="2067"/>
            <ac:spMk id="26" creationId="{B7925D8F-86A3-40E7-B8CD-703D6966E161}"/>
          </ac:spMkLst>
        </pc:spChg>
        <pc:spChg chg="add mod">
          <ac:chgData name="Hugo Bernier" userId="846ef6cd-3f11-462c-a4be-44fff9f1a751" providerId="ADAL" clId="{D17C5BBD-D33E-4D23-8E25-B310B3326571}" dt="2021-12-21T04:01:55.339" v="37"/>
          <ac:spMkLst>
            <pc:docMk/>
            <pc:sldMk cId="1903946924" sldId="2067"/>
            <ac:spMk id="27" creationId="{F587CB5C-76C2-4FCC-AD39-5E65E495BCEA}"/>
          </ac:spMkLst>
        </pc:spChg>
        <pc:spChg chg="add mod">
          <ac:chgData name="Hugo Bernier" userId="846ef6cd-3f11-462c-a4be-44fff9f1a751" providerId="ADAL" clId="{D17C5BBD-D33E-4D23-8E25-B310B3326571}" dt="2021-12-21T04:01:55.339" v="37"/>
          <ac:spMkLst>
            <pc:docMk/>
            <pc:sldMk cId="1903946924" sldId="2067"/>
            <ac:spMk id="28" creationId="{B6B3200E-0D56-4459-A95E-0CC03B03B09B}"/>
          </ac:spMkLst>
        </pc:spChg>
        <pc:spChg chg="add mod">
          <ac:chgData name="Hugo Bernier" userId="846ef6cd-3f11-462c-a4be-44fff9f1a751" providerId="ADAL" clId="{D17C5BBD-D33E-4D23-8E25-B310B3326571}" dt="2021-12-21T04:01:55.339" v="37"/>
          <ac:spMkLst>
            <pc:docMk/>
            <pc:sldMk cId="1903946924" sldId="2067"/>
            <ac:spMk id="29" creationId="{4A6F7D38-04A4-4562-8506-598141C01938}"/>
          </ac:spMkLst>
        </pc:spChg>
        <pc:spChg chg="add mod">
          <ac:chgData name="Hugo Bernier" userId="846ef6cd-3f11-462c-a4be-44fff9f1a751" providerId="ADAL" clId="{D17C5BBD-D33E-4D23-8E25-B310B3326571}" dt="2021-12-21T04:01:55.339" v="37"/>
          <ac:spMkLst>
            <pc:docMk/>
            <pc:sldMk cId="1903946924" sldId="2067"/>
            <ac:spMk id="30" creationId="{5F2914B3-F7EB-4E00-804C-2B2B6163D8D9}"/>
          </ac:spMkLst>
        </pc:spChg>
        <pc:spChg chg="add mod">
          <ac:chgData name="Hugo Bernier" userId="846ef6cd-3f11-462c-a4be-44fff9f1a751" providerId="ADAL" clId="{D17C5BBD-D33E-4D23-8E25-B310B3326571}" dt="2021-12-21T04:01:55.339" v="37"/>
          <ac:spMkLst>
            <pc:docMk/>
            <pc:sldMk cId="1903946924" sldId="2067"/>
            <ac:spMk id="31" creationId="{54CDE98B-1B58-446D-B37C-2AFA335AAF10}"/>
          </ac:spMkLst>
        </pc:spChg>
        <pc:spChg chg="add mod">
          <ac:chgData name="Hugo Bernier" userId="846ef6cd-3f11-462c-a4be-44fff9f1a751" providerId="ADAL" clId="{D17C5BBD-D33E-4D23-8E25-B310B3326571}" dt="2021-12-21T04:01:55.339" v="37"/>
          <ac:spMkLst>
            <pc:docMk/>
            <pc:sldMk cId="1903946924" sldId="2067"/>
            <ac:spMk id="32" creationId="{6289897C-FB83-4109-B4FB-98295593C627}"/>
          </ac:spMkLst>
        </pc:spChg>
        <pc:spChg chg="add mod">
          <ac:chgData name="Hugo Bernier" userId="846ef6cd-3f11-462c-a4be-44fff9f1a751" providerId="ADAL" clId="{D17C5BBD-D33E-4D23-8E25-B310B3326571}" dt="2021-12-21T04:01:55.339" v="37"/>
          <ac:spMkLst>
            <pc:docMk/>
            <pc:sldMk cId="1903946924" sldId="2067"/>
            <ac:spMk id="33" creationId="{BEC45828-06EA-45D7-8651-7F651BC61A44}"/>
          </ac:spMkLst>
        </pc:spChg>
        <pc:spChg chg="add mod">
          <ac:chgData name="Hugo Bernier" userId="846ef6cd-3f11-462c-a4be-44fff9f1a751" providerId="ADAL" clId="{D17C5BBD-D33E-4D23-8E25-B310B3326571}" dt="2021-12-21T04:01:55.339" v="37"/>
          <ac:spMkLst>
            <pc:docMk/>
            <pc:sldMk cId="1903946924" sldId="2067"/>
            <ac:spMk id="34" creationId="{2FAEC0A1-1625-4C4D-BCBB-6C7DC6721279}"/>
          </ac:spMkLst>
        </pc:spChg>
        <pc:spChg chg="add mod">
          <ac:chgData name="Hugo Bernier" userId="846ef6cd-3f11-462c-a4be-44fff9f1a751" providerId="ADAL" clId="{D17C5BBD-D33E-4D23-8E25-B310B3326571}" dt="2021-12-21T04:01:55.339" v="37"/>
          <ac:spMkLst>
            <pc:docMk/>
            <pc:sldMk cId="1903946924" sldId="2067"/>
            <ac:spMk id="35" creationId="{ED8AD347-8356-469D-9FD1-5C2D976E6271}"/>
          </ac:spMkLst>
        </pc:spChg>
        <pc:spChg chg="add mod">
          <ac:chgData name="Hugo Bernier" userId="846ef6cd-3f11-462c-a4be-44fff9f1a751" providerId="ADAL" clId="{D17C5BBD-D33E-4D23-8E25-B310B3326571}" dt="2021-12-21T04:01:55.339" v="37"/>
          <ac:spMkLst>
            <pc:docMk/>
            <pc:sldMk cId="1903946924" sldId="2067"/>
            <ac:spMk id="36" creationId="{99045690-32B0-4E47-AE5F-077F81E56130}"/>
          </ac:spMkLst>
        </pc:spChg>
        <pc:spChg chg="add mod">
          <ac:chgData name="Hugo Bernier" userId="846ef6cd-3f11-462c-a4be-44fff9f1a751" providerId="ADAL" clId="{D17C5BBD-D33E-4D23-8E25-B310B3326571}" dt="2021-12-21T04:01:55.339" v="37"/>
          <ac:spMkLst>
            <pc:docMk/>
            <pc:sldMk cId="1903946924" sldId="2067"/>
            <ac:spMk id="37" creationId="{EB325AA4-7833-40D5-9555-E54B6D825E7A}"/>
          </ac:spMkLst>
        </pc:spChg>
        <pc:spChg chg="add mod">
          <ac:chgData name="Hugo Bernier" userId="846ef6cd-3f11-462c-a4be-44fff9f1a751" providerId="ADAL" clId="{D17C5BBD-D33E-4D23-8E25-B310B3326571}" dt="2021-12-21T04:01:55.339" v="37"/>
          <ac:spMkLst>
            <pc:docMk/>
            <pc:sldMk cId="1903946924" sldId="2067"/>
            <ac:spMk id="38" creationId="{BE69EA0A-9003-446C-84FE-C75A1E4DAF8D}"/>
          </ac:spMkLst>
        </pc:spChg>
        <pc:spChg chg="add mod">
          <ac:chgData name="Hugo Bernier" userId="846ef6cd-3f11-462c-a4be-44fff9f1a751" providerId="ADAL" clId="{D17C5BBD-D33E-4D23-8E25-B310B3326571}" dt="2021-12-21T04:01:55.339" v="37"/>
          <ac:spMkLst>
            <pc:docMk/>
            <pc:sldMk cId="1903946924" sldId="2067"/>
            <ac:spMk id="39" creationId="{773367A7-020F-4E47-95C3-271663EB96BC}"/>
          </ac:spMkLst>
        </pc:spChg>
        <pc:spChg chg="add mod">
          <ac:chgData name="Hugo Bernier" userId="846ef6cd-3f11-462c-a4be-44fff9f1a751" providerId="ADAL" clId="{D17C5BBD-D33E-4D23-8E25-B310B3326571}" dt="2021-12-21T04:01:55.339" v="37"/>
          <ac:spMkLst>
            <pc:docMk/>
            <pc:sldMk cId="1903946924" sldId="2067"/>
            <ac:spMk id="40" creationId="{A0A5B301-5BD2-4709-8AB9-8349FBF602C8}"/>
          </ac:spMkLst>
        </pc:spChg>
        <pc:spChg chg="add mod">
          <ac:chgData name="Hugo Bernier" userId="846ef6cd-3f11-462c-a4be-44fff9f1a751" providerId="ADAL" clId="{D17C5BBD-D33E-4D23-8E25-B310B3326571}" dt="2021-12-21T04:01:55.339" v="37"/>
          <ac:spMkLst>
            <pc:docMk/>
            <pc:sldMk cId="1903946924" sldId="2067"/>
            <ac:spMk id="41" creationId="{079736B6-AAC4-46F8-AD80-1D11F1C1B928}"/>
          </ac:spMkLst>
        </pc:spChg>
        <pc:spChg chg="add mod">
          <ac:chgData name="Hugo Bernier" userId="846ef6cd-3f11-462c-a4be-44fff9f1a751" providerId="ADAL" clId="{D17C5BBD-D33E-4D23-8E25-B310B3326571}" dt="2021-12-21T04:01:55.339" v="37"/>
          <ac:spMkLst>
            <pc:docMk/>
            <pc:sldMk cId="1903946924" sldId="2067"/>
            <ac:spMk id="42" creationId="{9E7B5C4F-C8E0-4365-A940-6AAF2BEB7B30}"/>
          </ac:spMkLst>
        </pc:spChg>
        <pc:spChg chg="add mod">
          <ac:chgData name="Hugo Bernier" userId="846ef6cd-3f11-462c-a4be-44fff9f1a751" providerId="ADAL" clId="{D17C5BBD-D33E-4D23-8E25-B310B3326571}" dt="2021-12-21T04:01:55.339" v="37"/>
          <ac:spMkLst>
            <pc:docMk/>
            <pc:sldMk cId="1903946924" sldId="2067"/>
            <ac:spMk id="43" creationId="{BA712247-1C94-48DB-81EB-D0C594C0C592}"/>
          </ac:spMkLst>
        </pc:spChg>
        <pc:spChg chg="add mod">
          <ac:chgData name="Hugo Bernier" userId="846ef6cd-3f11-462c-a4be-44fff9f1a751" providerId="ADAL" clId="{D17C5BBD-D33E-4D23-8E25-B310B3326571}" dt="2021-12-21T04:01:55.339" v="37"/>
          <ac:spMkLst>
            <pc:docMk/>
            <pc:sldMk cId="1903946924" sldId="2067"/>
            <ac:spMk id="44" creationId="{7F16ABDE-4BAD-4125-BDE6-277853872038}"/>
          </ac:spMkLst>
        </pc:spChg>
        <pc:spChg chg="add mod">
          <ac:chgData name="Hugo Bernier" userId="846ef6cd-3f11-462c-a4be-44fff9f1a751" providerId="ADAL" clId="{D17C5BBD-D33E-4D23-8E25-B310B3326571}" dt="2021-12-21T04:01:55.339" v="37"/>
          <ac:spMkLst>
            <pc:docMk/>
            <pc:sldMk cId="1903946924" sldId="2067"/>
            <ac:spMk id="45" creationId="{2E8FCA25-F9DE-4804-8F05-DFB1AE0C7535}"/>
          </ac:spMkLst>
        </pc:spChg>
        <pc:spChg chg="add mod">
          <ac:chgData name="Hugo Bernier" userId="846ef6cd-3f11-462c-a4be-44fff9f1a751" providerId="ADAL" clId="{D17C5BBD-D33E-4D23-8E25-B310B3326571}" dt="2021-12-21T04:01:55.339" v="37"/>
          <ac:spMkLst>
            <pc:docMk/>
            <pc:sldMk cId="1903946924" sldId="2067"/>
            <ac:spMk id="46" creationId="{76C5E9FD-61FE-46A3-A255-0F5B19E0072A}"/>
          </ac:spMkLst>
        </pc:spChg>
        <pc:spChg chg="add mod">
          <ac:chgData name="Hugo Bernier" userId="846ef6cd-3f11-462c-a4be-44fff9f1a751" providerId="ADAL" clId="{D17C5BBD-D33E-4D23-8E25-B310B3326571}" dt="2021-12-21T04:01:55.339" v="37"/>
          <ac:spMkLst>
            <pc:docMk/>
            <pc:sldMk cId="1903946924" sldId="2067"/>
            <ac:spMk id="47" creationId="{883594B2-4F85-4C92-B18A-BC8B45039674}"/>
          </ac:spMkLst>
        </pc:spChg>
        <pc:spChg chg="add mod">
          <ac:chgData name="Hugo Bernier" userId="846ef6cd-3f11-462c-a4be-44fff9f1a751" providerId="ADAL" clId="{D17C5BBD-D33E-4D23-8E25-B310B3326571}" dt="2021-12-21T04:01:55.339" v="37"/>
          <ac:spMkLst>
            <pc:docMk/>
            <pc:sldMk cId="1903946924" sldId="2067"/>
            <ac:spMk id="48" creationId="{6B68DDA6-FC6C-44D7-9CE4-FB5DD26CCC56}"/>
          </ac:spMkLst>
        </pc:spChg>
        <pc:spChg chg="add mod">
          <ac:chgData name="Hugo Bernier" userId="846ef6cd-3f11-462c-a4be-44fff9f1a751" providerId="ADAL" clId="{D17C5BBD-D33E-4D23-8E25-B310B3326571}" dt="2021-12-21T04:01:55.339" v="37"/>
          <ac:spMkLst>
            <pc:docMk/>
            <pc:sldMk cId="1903946924" sldId="2067"/>
            <ac:spMk id="49" creationId="{27370DA5-7B1A-47D8-99E1-696361B80936}"/>
          </ac:spMkLst>
        </pc:spChg>
        <pc:spChg chg="add mod">
          <ac:chgData name="Hugo Bernier" userId="846ef6cd-3f11-462c-a4be-44fff9f1a751" providerId="ADAL" clId="{D17C5BBD-D33E-4D23-8E25-B310B3326571}" dt="2021-12-21T04:01:55.339" v="37"/>
          <ac:spMkLst>
            <pc:docMk/>
            <pc:sldMk cId="1903946924" sldId="2067"/>
            <ac:spMk id="50" creationId="{288FA7CA-FA3E-462F-9990-E505E9FC6B46}"/>
          </ac:spMkLst>
        </pc:spChg>
        <pc:spChg chg="add mod">
          <ac:chgData name="Hugo Bernier" userId="846ef6cd-3f11-462c-a4be-44fff9f1a751" providerId="ADAL" clId="{D17C5BBD-D33E-4D23-8E25-B310B3326571}" dt="2021-12-21T04:01:55.339" v="37"/>
          <ac:spMkLst>
            <pc:docMk/>
            <pc:sldMk cId="1903946924" sldId="2067"/>
            <ac:spMk id="51" creationId="{7F3AAA0B-15BE-4060-9752-3ACA38035FC1}"/>
          </ac:spMkLst>
        </pc:spChg>
        <pc:spChg chg="add mod">
          <ac:chgData name="Hugo Bernier" userId="846ef6cd-3f11-462c-a4be-44fff9f1a751" providerId="ADAL" clId="{D17C5BBD-D33E-4D23-8E25-B310B3326571}" dt="2021-12-21T04:01:55.339" v="37"/>
          <ac:spMkLst>
            <pc:docMk/>
            <pc:sldMk cId="1903946924" sldId="2067"/>
            <ac:spMk id="52" creationId="{9A269F2B-DF6A-4E30-88D3-BD813043BB7A}"/>
          </ac:spMkLst>
        </pc:spChg>
        <pc:spChg chg="add mod">
          <ac:chgData name="Hugo Bernier" userId="846ef6cd-3f11-462c-a4be-44fff9f1a751" providerId="ADAL" clId="{D17C5BBD-D33E-4D23-8E25-B310B3326571}" dt="2021-12-21T04:01:55.339" v="37"/>
          <ac:spMkLst>
            <pc:docMk/>
            <pc:sldMk cId="1903946924" sldId="2067"/>
            <ac:spMk id="53" creationId="{39B0F5CE-9690-461E-9D6A-F0883E4BD5BF}"/>
          </ac:spMkLst>
        </pc:spChg>
        <pc:spChg chg="add mod">
          <ac:chgData name="Hugo Bernier" userId="846ef6cd-3f11-462c-a4be-44fff9f1a751" providerId="ADAL" clId="{D17C5BBD-D33E-4D23-8E25-B310B3326571}" dt="2021-12-21T04:01:55.339" v="37"/>
          <ac:spMkLst>
            <pc:docMk/>
            <pc:sldMk cId="1903946924" sldId="2067"/>
            <ac:spMk id="54" creationId="{935A5F1C-81DE-45DB-A5AC-7BF2FE4EA15E}"/>
          </ac:spMkLst>
        </pc:spChg>
        <pc:spChg chg="add mod">
          <ac:chgData name="Hugo Bernier" userId="846ef6cd-3f11-462c-a4be-44fff9f1a751" providerId="ADAL" clId="{D17C5BBD-D33E-4D23-8E25-B310B3326571}" dt="2021-12-21T04:01:55.339" v="37"/>
          <ac:spMkLst>
            <pc:docMk/>
            <pc:sldMk cId="1903946924" sldId="2067"/>
            <ac:spMk id="55" creationId="{0A48FD56-7E17-4417-9D10-23A0CB096BB6}"/>
          </ac:spMkLst>
        </pc:spChg>
        <pc:spChg chg="mod">
          <ac:chgData name="Hugo Bernier" userId="846ef6cd-3f11-462c-a4be-44fff9f1a751" providerId="ADAL" clId="{D17C5BBD-D33E-4D23-8E25-B310B3326571}" dt="2021-12-21T04:02:05.403" v="40" actId="571"/>
          <ac:spMkLst>
            <pc:docMk/>
            <pc:sldMk cId="1903946924" sldId="2067"/>
            <ac:spMk id="57" creationId="{55A65C01-C903-400F-9EA5-13DBC1968DFE}"/>
          </ac:spMkLst>
        </pc:spChg>
        <pc:spChg chg="mod">
          <ac:chgData name="Hugo Bernier" userId="846ef6cd-3f11-462c-a4be-44fff9f1a751" providerId="ADAL" clId="{D17C5BBD-D33E-4D23-8E25-B310B3326571}" dt="2021-12-21T04:02:05.403" v="40" actId="571"/>
          <ac:spMkLst>
            <pc:docMk/>
            <pc:sldMk cId="1903946924" sldId="2067"/>
            <ac:spMk id="58" creationId="{F439F7EA-586F-40C8-A8C8-58BC4E1564E5}"/>
          </ac:spMkLst>
        </pc:spChg>
        <pc:spChg chg="mod">
          <ac:chgData name="Hugo Bernier" userId="846ef6cd-3f11-462c-a4be-44fff9f1a751" providerId="ADAL" clId="{D17C5BBD-D33E-4D23-8E25-B310B3326571}" dt="2021-12-21T04:02:05.403" v="40" actId="571"/>
          <ac:spMkLst>
            <pc:docMk/>
            <pc:sldMk cId="1903946924" sldId="2067"/>
            <ac:spMk id="59" creationId="{598A77E2-7982-4ACD-92F5-1FE0CF7B7F84}"/>
          </ac:spMkLst>
        </pc:spChg>
        <pc:spChg chg="mod">
          <ac:chgData name="Hugo Bernier" userId="846ef6cd-3f11-462c-a4be-44fff9f1a751" providerId="ADAL" clId="{D17C5BBD-D33E-4D23-8E25-B310B3326571}" dt="2021-12-21T04:02:05.403" v="40" actId="571"/>
          <ac:spMkLst>
            <pc:docMk/>
            <pc:sldMk cId="1903946924" sldId="2067"/>
            <ac:spMk id="60" creationId="{1D10C881-0811-4DC2-84D8-00D99EFE61F3}"/>
          </ac:spMkLst>
        </pc:spChg>
        <pc:spChg chg="mod">
          <ac:chgData name="Hugo Bernier" userId="846ef6cd-3f11-462c-a4be-44fff9f1a751" providerId="ADAL" clId="{D17C5BBD-D33E-4D23-8E25-B310B3326571}" dt="2021-12-21T04:02:05.403" v="40" actId="571"/>
          <ac:spMkLst>
            <pc:docMk/>
            <pc:sldMk cId="1903946924" sldId="2067"/>
            <ac:spMk id="61" creationId="{150C52A1-E47D-46C9-B036-F38BA711D1F1}"/>
          </ac:spMkLst>
        </pc:spChg>
        <pc:spChg chg="mod">
          <ac:chgData name="Hugo Bernier" userId="846ef6cd-3f11-462c-a4be-44fff9f1a751" providerId="ADAL" clId="{D17C5BBD-D33E-4D23-8E25-B310B3326571}" dt="2021-12-21T04:02:05.403" v="40" actId="571"/>
          <ac:spMkLst>
            <pc:docMk/>
            <pc:sldMk cId="1903946924" sldId="2067"/>
            <ac:spMk id="62" creationId="{955EDB11-83B6-4FAE-839E-48B8ABCD9A1C}"/>
          </ac:spMkLst>
        </pc:spChg>
        <pc:spChg chg="mod">
          <ac:chgData name="Hugo Bernier" userId="846ef6cd-3f11-462c-a4be-44fff9f1a751" providerId="ADAL" clId="{D17C5BBD-D33E-4D23-8E25-B310B3326571}" dt="2021-12-21T04:02:05.403" v="40" actId="571"/>
          <ac:spMkLst>
            <pc:docMk/>
            <pc:sldMk cId="1903946924" sldId="2067"/>
            <ac:spMk id="63" creationId="{21DA4665-EC82-487F-B3F3-89F74ECB4AA3}"/>
          </ac:spMkLst>
        </pc:spChg>
        <pc:spChg chg="mod">
          <ac:chgData name="Hugo Bernier" userId="846ef6cd-3f11-462c-a4be-44fff9f1a751" providerId="ADAL" clId="{D17C5BBD-D33E-4D23-8E25-B310B3326571}" dt="2021-12-21T04:02:05.403" v="40" actId="571"/>
          <ac:spMkLst>
            <pc:docMk/>
            <pc:sldMk cId="1903946924" sldId="2067"/>
            <ac:spMk id="64" creationId="{6DC6FA00-2F28-4D20-B46B-6539C7102F42}"/>
          </ac:spMkLst>
        </pc:spChg>
        <pc:spChg chg="mod">
          <ac:chgData name="Hugo Bernier" userId="846ef6cd-3f11-462c-a4be-44fff9f1a751" providerId="ADAL" clId="{D17C5BBD-D33E-4D23-8E25-B310B3326571}" dt="2021-12-21T04:02:05.403" v="40" actId="571"/>
          <ac:spMkLst>
            <pc:docMk/>
            <pc:sldMk cId="1903946924" sldId="2067"/>
            <ac:spMk id="65" creationId="{BF2F48CA-A3BB-4578-A8BC-D11519A1DAF1}"/>
          </ac:spMkLst>
        </pc:spChg>
        <pc:spChg chg="mod">
          <ac:chgData name="Hugo Bernier" userId="846ef6cd-3f11-462c-a4be-44fff9f1a751" providerId="ADAL" clId="{D17C5BBD-D33E-4D23-8E25-B310B3326571}" dt="2021-12-21T04:02:05.403" v="40" actId="571"/>
          <ac:spMkLst>
            <pc:docMk/>
            <pc:sldMk cId="1903946924" sldId="2067"/>
            <ac:spMk id="66" creationId="{46DC8728-1AE2-4928-8239-A178385F3BCE}"/>
          </ac:spMkLst>
        </pc:spChg>
        <pc:spChg chg="mod">
          <ac:chgData name="Hugo Bernier" userId="846ef6cd-3f11-462c-a4be-44fff9f1a751" providerId="ADAL" clId="{D17C5BBD-D33E-4D23-8E25-B310B3326571}" dt="2021-12-21T04:02:05.403" v="40" actId="571"/>
          <ac:spMkLst>
            <pc:docMk/>
            <pc:sldMk cId="1903946924" sldId="2067"/>
            <ac:spMk id="67" creationId="{8CFCFA79-E68E-4632-8C23-B88D79D17CEA}"/>
          </ac:spMkLst>
        </pc:spChg>
        <pc:spChg chg="mod">
          <ac:chgData name="Hugo Bernier" userId="846ef6cd-3f11-462c-a4be-44fff9f1a751" providerId="ADAL" clId="{D17C5BBD-D33E-4D23-8E25-B310B3326571}" dt="2021-12-21T04:02:05.403" v="40" actId="571"/>
          <ac:spMkLst>
            <pc:docMk/>
            <pc:sldMk cId="1903946924" sldId="2067"/>
            <ac:spMk id="68" creationId="{0118D2B1-1C19-4326-A9A1-EC383F14BD50}"/>
          </ac:spMkLst>
        </pc:spChg>
        <pc:spChg chg="mod">
          <ac:chgData name="Hugo Bernier" userId="846ef6cd-3f11-462c-a4be-44fff9f1a751" providerId="ADAL" clId="{D17C5BBD-D33E-4D23-8E25-B310B3326571}" dt="2021-12-21T04:02:05.403" v="40" actId="571"/>
          <ac:spMkLst>
            <pc:docMk/>
            <pc:sldMk cId="1903946924" sldId="2067"/>
            <ac:spMk id="69" creationId="{726B551A-A36D-4153-B2E4-A0576D6B6239}"/>
          </ac:spMkLst>
        </pc:spChg>
        <pc:spChg chg="mod">
          <ac:chgData name="Hugo Bernier" userId="846ef6cd-3f11-462c-a4be-44fff9f1a751" providerId="ADAL" clId="{D17C5BBD-D33E-4D23-8E25-B310B3326571}" dt="2021-12-21T04:02:05.403" v="40" actId="571"/>
          <ac:spMkLst>
            <pc:docMk/>
            <pc:sldMk cId="1903946924" sldId="2067"/>
            <ac:spMk id="70" creationId="{7D1CA6C1-1E32-403F-803E-6877EFA22E46}"/>
          </ac:spMkLst>
        </pc:spChg>
        <pc:spChg chg="mod">
          <ac:chgData name="Hugo Bernier" userId="846ef6cd-3f11-462c-a4be-44fff9f1a751" providerId="ADAL" clId="{D17C5BBD-D33E-4D23-8E25-B310B3326571}" dt="2021-12-21T04:02:05.403" v="40" actId="571"/>
          <ac:spMkLst>
            <pc:docMk/>
            <pc:sldMk cId="1903946924" sldId="2067"/>
            <ac:spMk id="71" creationId="{406CB7ED-3F82-47C5-B484-30E5C01C512C}"/>
          </ac:spMkLst>
        </pc:spChg>
        <pc:spChg chg="mod">
          <ac:chgData name="Hugo Bernier" userId="846ef6cd-3f11-462c-a4be-44fff9f1a751" providerId="ADAL" clId="{D17C5BBD-D33E-4D23-8E25-B310B3326571}" dt="2021-12-21T04:02:05.403" v="40" actId="571"/>
          <ac:spMkLst>
            <pc:docMk/>
            <pc:sldMk cId="1903946924" sldId="2067"/>
            <ac:spMk id="72" creationId="{BBECD2BC-3D31-4A1B-8EDA-852D701565C8}"/>
          </ac:spMkLst>
        </pc:spChg>
        <pc:spChg chg="mod">
          <ac:chgData name="Hugo Bernier" userId="846ef6cd-3f11-462c-a4be-44fff9f1a751" providerId="ADAL" clId="{D17C5BBD-D33E-4D23-8E25-B310B3326571}" dt="2021-12-21T04:02:05.403" v="40" actId="571"/>
          <ac:spMkLst>
            <pc:docMk/>
            <pc:sldMk cId="1903946924" sldId="2067"/>
            <ac:spMk id="73" creationId="{537993FE-CF5B-40FA-A1F8-397B72C86A3C}"/>
          </ac:spMkLst>
        </pc:spChg>
        <pc:spChg chg="mod">
          <ac:chgData name="Hugo Bernier" userId="846ef6cd-3f11-462c-a4be-44fff9f1a751" providerId="ADAL" clId="{D17C5BBD-D33E-4D23-8E25-B310B3326571}" dt="2021-12-21T04:02:05.403" v="40" actId="571"/>
          <ac:spMkLst>
            <pc:docMk/>
            <pc:sldMk cId="1903946924" sldId="2067"/>
            <ac:spMk id="74" creationId="{595803BD-C64C-4E66-B211-907A8644AFD8}"/>
          </ac:spMkLst>
        </pc:spChg>
        <pc:spChg chg="mod">
          <ac:chgData name="Hugo Bernier" userId="846ef6cd-3f11-462c-a4be-44fff9f1a751" providerId="ADAL" clId="{D17C5BBD-D33E-4D23-8E25-B310B3326571}" dt="2021-12-21T04:02:05.403" v="40" actId="571"/>
          <ac:spMkLst>
            <pc:docMk/>
            <pc:sldMk cId="1903946924" sldId="2067"/>
            <ac:spMk id="75" creationId="{912D50C8-B3F5-48B3-855C-E8E584261A4A}"/>
          </ac:spMkLst>
        </pc:spChg>
        <pc:spChg chg="mod">
          <ac:chgData name="Hugo Bernier" userId="846ef6cd-3f11-462c-a4be-44fff9f1a751" providerId="ADAL" clId="{D17C5BBD-D33E-4D23-8E25-B310B3326571}" dt="2021-12-21T04:02:05.403" v="40" actId="571"/>
          <ac:spMkLst>
            <pc:docMk/>
            <pc:sldMk cId="1903946924" sldId="2067"/>
            <ac:spMk id="76" creationId="{AD84CB6E-DBA8-455A-9074-157026EE4764}"/>
          </ac:spMkLst>
        </pc:spChg>
        <pc:spChg chg="mod">
          <ac:chgData name="Hugo Bernier" userId="846ef6cd-3f11-462c-a4be-44fff9f1a751" providerId="ADAL" clId="{D17C5BBD-D33E-4D23-8E25-B310B3326571}" dt="2021-12-21T04:02:05.403" v="40" actId="571"/>
          <ac:spMkLst>
            <pc:docMk/>
            <pc:sldMk cId="1903946924" sldId="2067"/>
            <ac:spMk id="77" creationId="{1D6F8FCF-593C-4573-B58C-A380783AD7F9}"/>
          </ac:spMkLst>
        </pc:spChg>
        <pc:spChg chg="mod">
          <ac:chgData name="Hugo Bernier" userId="846ef6cd-3f11-462c-a4be-44fff9f1a751" providerId="ADAL" clId="{D17C5BBD-D33E-4D23-8E25-B310B3326571}" dt="2021-12-21T04:02:05.403" v="40" actId="571"/>
          <ac:spMkLst>
            <pc:docMk/>
            <pc:sldMk cId="1903946924" sldId="2067"/>
            <ac:spMk id="78" creationId="{524700B6-5407-452B-9B30-3E850378C678}"/>
          </ac:spMkLst>
        </pc:spChg>
        <pc:spChg chg="mod">
          <ac:chgData name="Hugo Bernier" userId="846ef6cd-3f11-462c-a4be-44fff9f1a751" providerId="ADAL" clId="{D17C5BBD-D33E-4D23-8E25-B310B3326571}" dt="2021-12-21T04:02:05.403" v="40" actId="571"/>
          <ac:spMkLst>
            <pc:docMk/>
            <pc:sldMk cId="1903946924" sldId="2067"/>
            <ac:spMk id="79" creationId="{7A6298AD-7EB1-48B8-A046-A04FCF845035}"/>
          </ac:spMkLst>
        </pc:spChg>
        <pc:spChg chg="mod">
          <ac:chgData name="Hugo Bernier" userId="846ef6cd-3f11-462c-a4be-44fff9f1a751" providerId="ADAL" clId="{D17C5BBD-D33E-4D23-8E25-B310B3326571}" dt="2021-12-21T04:02:05.403" v="40" actId="571"/>
          <ac:spMkLst>
            <pc:docMk/>
            <pc:sldMk cId="1903946924" sldId="2067"/>
            <ac:spMk id="80" creationId="{87764706-79A5-469A-9114-3517D88CAFC7}"/>
          </ac:spMkLst>
        </pc:spChg>
        <pc:spChg chg="mod">
          <ac:chgData name="Hugo Bernier" userId="846ef6cd-3f11-462c-a4be-44fff9f1a751" providerId="ADAL" clId="{D17C5BBD-D33E-4D23-8E25-B310B3326571}" dt="2021-12-21T04:02:05.403" v="40" actId="571"/>
          <ac:spMkLst>
            <pc:docMk/>
            <pc:sldMk cId="1903946924" sldId="2067"/>
            <ac:spMk id="81" creationId="{B5616C14-2FC8-457F-8DD2-874D9F104025}"/>
          </ac:spMkLst>
        </pc:spChg>
        <pc:spChg chg="mod">
          <ac:chgData name="Hugo Bernier" userId="846ef6cd-3f11-462c-a4be-44fff9f1a751" providerId="ADAL" clId="{D17C5BBD-D33E-4D23-8E25-B310B3326571}" dt="2021-12-21T04:02:05.403" v="40" actId="571"/>
          <ac:spMkLst>
            <pc:docMk/>
            <pc:sldMk cId="1903946924" sldId="2067"/>
            <ac:spMk id="82" creationId="{559715E9-D20B-43B3-80FC-155150CF6B3F}"/>
          </ac:spMkLst>
        </pc:spChg>
        <pc:spChg chg="mod">
          <ac:chgData name="Hugo Bernier" userId="846ef6cd-3f11-462c-a4be-44fff9f1a751" providerId="ADAL" clId="{D17C5BBD-D33E-4D23-8E25-B310B3326571}" dt="2021-12-21T04:02:05.403" v="40" actId="571"/>
          <ac:spMkLst>
            <pc:docMk/>
            <pc:sldMk cId="1903946924" sldId="2067"/>
            <ac:spMk id="83" creationId="{C6770F92-E3BD-4490-BEBF-D4687B70E299}"/>
          </ac:spMkLst>
        </pc:spChg>
        <pc:spChg chg="mod">
          <ac:chgData name="Hugo Bernier" userId="846ef6cd-3f11-462c-a4be-44fff9f1a751" providerId="ADAL" clId="{D17C5BBD-D33E-4D23-8E25-B310B3326571}" dt="2021-12-21T04:02:05.403" v="40" actId="571"/>
          <ac:spMkLst>
            <pc:docMk/>
            <pc:sldMk cId="1903946924" sldId="2067"/>
            <ac:spMk id="84" creationId="{97EFE68C-9AD4-49E4-9BC0-F6F5975442F3}"/>
          </ac:spMkLst>
        </pc:spChg>
        <pc:spChg chg="mod">
          <ac:chgData name="Hugo Bernier" userId="846ef6cd-3f11-462c-a4be-44fff9f1a751" providerId="ADAL" clId="{D17C5BBD-D33E-4D23-8E25-B310B3326571}" dt="2021-12-21T04:02:05.403" v="40" actId="571"/>
          <ac:spMkLst>
            <pc:docMk/>
            <pc:sldMk cId="1903946924" sldId="2067"/>
            <ac:spMk id="85" creationId="{94888018-4AD7-4361-B62E-56E0AF79B66E}"/>
          </ac:spMkLst>
        </pc:spChg>
        <pc:spChg chg="mod">
          <ac:chgData name="Hugo Bernier" userId="846ef6cd-3f11-462c-a4be-44fff9f1a751" providerId="ADAL" clId="{D17C5BBD-D33E-4D23-8E25-B310B3326571}" dt="2021-12-21T04:02:05.403" v="40" actId="571"/>
          <ac:spMkLst>
            <pc:docMk/>
            <pc:sldMk cId="1903946924" sldId="2067"/>
            <ac:spMk id="86" creationId="{3C524676-0FF5-401D-BCB3-3EF3FA608F49}"/>
          </ac:spMkLst>
        </pc:spChg>
        <pc:spChg chg="mod">
          <ac:chgData name="Hugo Bernier" userId="846ef6cd-3f11-462c-a4be-44fff9f1a751" providerId="ADAL" clId="{D17C5BBD-D33E-4D23-8E25-B310B3326571}" dt="2021-12-21T04:02:05.403" v="40" actId="571"/>
          <ac:spMkLst>
            <pc:docMk/>
            <pc:sldMk cId="1903946924" sldId="2067"/>
            <ac:spMk id="87" creationId="{36A9338B-1967-491C-A98A-7D46D6A442BA}"/>
          </ac:spMkLst>
        </pc:spChg>
        <pc:spChg chg="mod">
          <ac:chgData name="Hugo Bernier" userId="846ef6cd-3f11-462c-a4be-44fff9f1a751" providerId="ADAL" clId="{D17C5BBD-D33E-4D23-8E25-B310B3326571}" dt="2021-12-21T04:02:05.403" v="40" actId="571"/>
          <ac:spMkLst>
            <pc:docMk/>
            <pc:sldMk cId="1903946924" sldId="2067"/>
            <ac:spMk id="88" creationId="{F31CD70F-D6AB-4D39-A3C5-8B14129BC04F}"/>
          </ac:spMkLst>
        </pc:spChg>
        <pc:spChg chg="mod">
          <ac:chgData name="Hugo Bernier" userId="846ef6cd-3f11-462c-a4be-44fff9f1a751" providerId="ADAL" clId="{D17C5BBD-D33E-4D23-8E25-B310B3326571}" dt="2021-12-21T04:02:05.403" v="40" actId="571"/>
          <ac:spMkLst>
            <pc:docMk/>
            <pc:sldMk cId="1903946924" sldId="2067"/>
            <ac:spMk id="89" creationId="{D7222793-0E92-411C-BCA4-F956028B69AD}"/>
          </ac:spMkLst>
        </pc:spChg>
        <pc:spChg chg="mod">
          <ac:chgData name="Hugo Bernier" userId="846ef6cd-3f11-462c-a4be-44fff9f1a751" providerId="ADAL" clId="{D17C5BBD-D33E-4D23-8E25-B310B3326571}" dt="2021-12-21T04:02:05.403" v="40" actId="571"/>
          <ac:spMkLst>
            <pc:docMk/>
            <pc:sldMk cId="1903946924" sldId="2067"/>
            <ac:spMk id="90" creationId="{7FB0C999-64ED-4B95-8805-B60DF73223E4}"/>
          </ac:spMkLst>
        </pc:spChg>
        <pc:spChg chg="mod">
          <ac:chgData name="Hugo Bernier" userId="846ef6cd-3f11-462c-a4be-44fff9f1a751" providerId="ADAL" clId="{D17C5BBD-D33E-4D23-8E25-B310B3326571}" dt="2021-12-21T04:02:07.715" v="41" actId="571"/>
          <ac:spMkLst>
            <pc:docMk/>
            <pc:sldMk cId="1903946924" sldId="2067"/>
            <ac:spMk id="92" creationId="{C62BDF35-4626-4A9C-A8D6-AA67ED167309}"/>
          </ac:spMkLst>
        </pc:spChg>
        <pc:spChg chg="mod">
          <ac:chgData name="Hugo Bernier" userId="846ef6cd-3f11-462c-a4be-44fff9f1a751" providerId="ADAL" clId="{D17C5BBD-D33E-4D23-8E25-B310B3326571}" dt="2021-12-21T04:02:07.715" v="41" actId="571"/>
          <ac:spMkLst>
            <pc:docMk/>
            <pc:sldMk cId="1903946924" sldId="2067"/>
            <ac:spMk id="93" creationId="{CDCB70C1-69E0-4BE2-9A40-815E7FE0FDC0}"/>
          </ac:spMkLst>
        </pc:spChg>
        <pc:spChg chg="mod">
          <ac:chgData name="Hugo Bernier" userId="846ef6cd-3f11-462c-a4be-44fff9f1a751" providerId="ADAL" clId="{D17C5BBD-D33E-4D23-8E25-B310B3326571}" dt="2021-12-21T04:02:07.715" v="41" actId="571"/>
          <ac:spMkLst>
            <pc:docMk/>
            <pc:sldMk cId="1903946924" sldId="2067"/>
            <ac:spMk id="94" creationId="{DDCC67A4-0E79-4207-9657-A61068BE359D}"/>
          </ac:spMkLst>
        </pc:spChg>
        <pc:spChg chg="mod">
          <ac:chgData name="Hugo Bernier" userId="846ef6cd-3f11-462c-a4be-44fff9f1a751" providerId="ADAL" clId="{D17C5BBD-D33E-4D23-8E25-B310B3326571}" dt="2021-12-21T04:02:07.715" v="41" actId="571"/>
          <ac:spMkLst>
            <pc:docMk/>
            <pc:sldMk cId="1903946924" sldId="2067"/>
            <ac:spMk id="95" creationId="{D9F335F8-522F-4B33-8CFE-710F962F4D9F}"/>
          </ac:spMkLst>
        </pc:spChg>
        <pc:spChg chg="mod">
          <ac:chgData name="Hugo Bernier" userId="846ef6cd-3f11-462c-a4be-44fff9f1a751" providerId="ADAL" clId="{D17C5BBD-D33E-4D23-8E25-B310B3326571}" dt="2021-12-21T04:02:07.715" v="41" actId="571"/>
          <ac:spMkLst>
            <pc:docMk/>
            <pc:sldMk cId="1903946924" sldId="2067"/>
            <ac:spMk id="96" creationId="{B9378C54-7585-43F0-8862-5C51AF118670}"/>
          </ac:spMkLst>
        </pc:spChg>
        <pc:spChg chg="mod">
          <ac:chgData name="Hugo Bernier" userId="846ef6cd-3f11-462c-a4be-44fff9f1a751" providerId="ADAL" clId="{D17C5BBD-D33E-4D23-8E25-B310B3326571}" dt="2021-12-21T04:02:07.715" v="41" actId="571"/>
          <ac:spMkLst>
            <pc:docMk/>
            <pc:sldMk cId="1903946924" sldId="2067"/>
            <ac:spMk id="97" creationId="{CA6677DA-D0C5-4C7C-81A5-6AED07D0E5F2}"/>
          </ac:spMkLst>
        </pc:spChg>
        <pc:spChg chg="mod">
          <ac:chgData name="Hugo Bernier" userId="846ef6cd-3f11-462c-a4be-44fff9f1a751" providerId="ADAL" clId="{D17C5BBD-D33E-4D23-8E25-B310B3326571}" dt="2021-12-21T04:02:07.715" v="41" actId="571"/>
          <ac:spMkLst>
            <pc:docMk/>
            <pc:sldMk cId="1903946924" sldId="2067"/>
            <ac:spMk id="98" creationId="{C00DA9CB-57C9-4C03-A057-8DCF81E65D80}"/>
          </ac:spMkLst>
        </pc:spChg>
        <pc:spChg chg="mod">
          <ac:chgData name="Hugo Bernier" userId="846ef6cd-3f11-462c-a4be-44fff9f1a751" providerId="ADAL" clId="{D17C5BBD-D33E-4D23-8E25-B310B3326571}" dt="2021-12-21T04:02:07.715" v="41" actId="571"/>
          <ac:spMkLst>
            <pc:docMk/>
            <pc:sldMk cId="1903946924" sldId="2067"/>
            <ac:spMk id="99" creationId="{B2C8517D-FF36-4C81-83E7-9181ACBBEDFC}"/>
          </ac:spMkLst>
        </pc:spChg>
        <pc:spChg chg="mod">
          <ac:chgData name="Hugo Bernier" userId="846ef6cd-3f11-462c-a4be-44fff9f1a751" providerId="ADAL" clId="{D17C5BBD-D33E-4D23-8E25-B310B3326571}" dt="2021-12-21T04:02:07.715" v="41" actId="571"/>
          <ac:spMkLst>
            <pc:docMk/>
            <pc:sldMk cId="1903946924" sldId="2067"/>
            <ac:spMk id="100" creationId="{FB8CAFCE-5111-41AA-A84A-3A708E955422}"/>
          </ac:spMkLst>
        </pc:spChg>
        <pc:spChg chg="mod">
          <ac:chgData name="Hugo Bernier" userId="846ef6cd-3f11-462c-a4be-44fff9f1a751" providerId="ADAL" clId="{D17C5BBD-D33E-4D23-8E25-B310B3326571}" dt="2021-12-21T04:02:07.715" v="41" actId="571"/>
          <ac:spMkLst>
            <pc:docMk/>
            <pc:sldMk cId="1903946924" sldId="2067"/>
            <ac:spMk id="101" creationId="{A6E4C0DB-657A-4D0A-BBF7-B400638A349D}"/>
          </ac:spMkLst>
        </pc:spChg>
        <pc:spChg chg="mod">
          <ac:chgData name="Hugo Bernier" userId="846ef6cd-3f11-462c-a4be-44fff9f1a751" providerId="ADAL" clId="{D17C5BBD-D33E-4D23-8E25-B310B3326571}" dt="2021-12-21T04:02:07.715" v="41" actId="571"/>
          <ac:spMkLst>
            <pc:docMk/>
            <pc:sldMk cId="1903946924" sldId="2067"/>
            <ac:spMk id="102" creationId="{726C0C97-B9A6-4370-ACC0-D20B8787F795}"/>
          </ac:spMkLst>
        </pc:spChg>
        <pc:spChg chg="mod">
          <ac:chgData name="Hugo Bernier" userId="846ef6cd-3f11-462c-a4be-44fff9f1a751" providerId="ADAL" clId="{D17C5BBD-D33E-4D23-8E25-B310B3326571}" dt="2021-12-21T04:02:07.715" v="41" actId="571"/>
          <ac:spMkLst>
            <pc:docMk/>
            <pc:sldMk cId="1903946924" sldId="2067"/>
            <ac:spMk id="103" creationId="{BAC98325-5DC2-47F4-BD3D-D7FF14B269BC}"/>
          </ac:spMkLst>
        </pc:spChg>
        <pc:spChg chg="mod">
          <ac:chgData name="Hugo Bernier" userId="846ef6cd-3f11-462c-a4be-44fff9f1a751" providerId="ADAL" clId="{D17C5BBD-D33E-4D23-8E25-B310B3326571}" dt="2021-12-21T04:02:07.715" v="41" actId="571"/>
          <ac:spMkLst>
            <pc:docMk/>
            <pc:sldMk cId="1903946924" sldId="2067"/>
            <ac:spMk id="104" creationId="{8FB55A30-3FB4-4821-9FA8-8AFC435B531A}"/>
          </ac:spMkLst>
        </pc:spChg>
        <pc:spChg chg="mod">
          <ac:chgData name="Hugo Bernier" userId="846ef6cd-3f11-462c-a4be-44fff9f1a751" providerId="ADAL" clId="{D17C5BBD-D33E-4D23-8E25-B310B3326571}" dt="2021-12-21T04:02:07.715" v="41" actId="571"/>
          <ac:spMkLst>
            <pc:docMk/>
            <pc:sldMk cId="1903946924" sldId="2067"/>
            <ac:spMk id="105" creationId="{7244C8C8-BDA0-4447-943D-47F8FCDE9565}"/>
          </ac:spMkLst>
        </pc:spChg>
        <pc:spChg chg="mod">
          <ac:chgData name="Hugo Bernier" userId="846ef6cd-3f11-462c-a4be-44fff9f1a751" providerId="ADAL" clId="{D17C5BBD-D33E-4D23-8E25-B310B3326571}" dt="2021-12-21T04:02:07.715" v="41" actId="571"/>
          <ac:spMkLst>
            <pc:docMk/>
            <pc:sldMk cId="1903946924" sldId="2067"/>
            <ac:spMk id="106" creationId="{9E740EEA-AB67-41F9-98A7-DB5B0FDF1990}"/>
          </ac:spMkLst>
        </pc:spChg>
        <pc:spChg chg="mod">
          <ac:chgData name="Hugo Bernier" userId="846ef6cd-3f11-462c-a4be-44fff9f1a751" providerId="ADAL" clId="{D17C5BBD-D33E-4D23-8E25-B310B3326571}" dt="2021-12-21T04:02:07.715" v="41" actId="571"/>
          <ac:spMkLst>
            <pc:docMk/>
            <pc:sldMk cId="1903946924" sldId="2067"/>
            <ac:spMk id="107" creationId="{4E93AABC-AB78-42EA-8A96-61935AFAA2A6}"/>
          </ac:spMkLst>
        </pc:spChg>
        <pc:spChg chg="mod">
          <ac:chgData name="Hugo Bernier" userId="846ef6cd-3f11-462c-a4be-44fff9f1a751" providerId="ADAL" clId="{D17C5BBD-D33E-4D23-8E25-B310B3326571}" dt="2021-12-21T04:02:07.715" v="41" actId="571"/>
          <ac:spMkLst>
            <pc:docMk/>
            <pc:sldMk cId="1903946924" sldId="2067"/>
            <ac:spMk id="108" creationId="{D8E79D75-0A93-47B4-9FB6-36D6E5FD22E7}"/>
          </ac:spMkLst>
        </pc:spChg>
        <pc:spChg chg="mod">
          <ac:chgData name="Hugo Bernier" userId="846ef6cd-3f11-462c-a4be-44fff9f1a751" providerId="ADAL" clId="{D17C5BBD-D33E-4D23-8E25-B310B3326571}" dt="2021-12-21T04:02:07.715" v="41" actId="571"/>
          <ac:spMkLst>
            <pc:docMk/>
            <pc:sldMk cId="1903946924" sldId="2067"/>
            <ac:spMk id="109" creationId="{5EA756DC-A100-49F1-9FC0-9A47B1018F18}"/>
          </ac:spMkLst>
        </pc:spChg>
        <pc:spChg chg="mod">
          <ac:chgData name="Hugo Bernier" userId="846ef6cd-3f11-462c-a4be-44fff9f1a751" providerId="ADAL" clId="{D17C5BBD-D33E-4D23-8E25-B310B3326571}" dt="2021-12-21T04:02:07.715" v="41" actId="571"/>
          <ac:spMkLst>
            <pc:docMk/>
            <pc:sldMk cId="1903946924" sldId="2067"/>
            <ac:spMk id="110" creationId="{7A4ED90A-B14A-4808-9B0E-EA0540FDE279}"/>
          </ac:spMkLst>
        </pc:spChg>
        <pc:spChg chg="mod">
          <ac:chgData name="Hugo Bernier" userId="846ef6cd-3f11-462c-a4be-44fff9f1a751" providerId="ADAL" clId="{D17C5BBD-D33E-4D23-8E25-B310B3326571}" dt="2021-12-21T04:02:07.715" v="41" actId="571"/>
          <ac:spMkLst>
            <pc:docMk/>
            <pc:sldMk cId="1903946924" sldId="2067"/>
            <ac:spMk id="111" creationId="{7A3B7CF2-5074-41A2-B7DA-C57ABEDE8363}"/>
          </ac:spMkLst>
        </pc:spChg>
        <pc:spChg chg="mod">
          <ac:chgData name="Hugo Bernier" userId="846ef6cd-3f11-462c-a4be-44fff9f1a751" providerId="ADAL" clId="{D17C5BBD-D33E-4D23-8E25-B310B3326571}" dt="2021-12-21T04:02:07.715" v="41" actId="571"/>
          <ac:spMkLst>
            <pc:docMk/>
            <pc:sldMk cId="1903946924" sldId="2067"/>
            <ac:spMk id="112" creationId="{D0A50D3F-9366-4411-94F6-E69F4A3D1D84}"/>
          </ac:spMkLst>
        </pc:spChg>
        <pc:spChg chg="mod">
          <ac:chgData name="Hugo Bernier" userId="846ef6cd-3f11-462c-a4be-44fff9f1a751" providerId="ADAL" clId="{D17C5BBD-D33E-4D23-8E25-B310B3326571}" dt="2021-12-21T04:02:07.715" v="41" actId="571"/>
          <ac:spMkLst>
            <pc:docMk/>
            <pc:sldMk cId="1903946924" sldId="2067"/>
            <ac:spMk id="113" creationId="{D56BD092-8143-40A4-9355-B6F960978BE4}"/>
          </ac:spMkLst>
        </pc:spChg>
        <pc:spChg chg="mod">
          <ac:chgData name="Hugo Bernier" userId="846ef6cd-3f11-462c-a4be-44fff9f1a751" providerId="ADAL" clId="{D17C5BBD-D33E-4D23-8E25-B310B3326571}" dt="2021-12-21T04:02:07.715" v="41" actId="571"/>
          <ac:spMkLst>
            <pc:docMk/>
            <pc:sldMk cId="1903946924" sldId="2067"/>
            <ac:spMk id="114" creationId="{6F443371-FFAB-40A6-BD62-C219764AF10E}"/>
          </ac:spMkLst>
        </pc:spChg>
        <pc:spChg chg="mod">
          <ac:chgData name="Hugo Bernier" userId="846ef6cd-3f11-462c-a4be-44fff9f1a751" providerId="ADAL" clId="{D17C5BBD-D33E-4D23-8E25-B310B3326571}" dt="2021-12-21T04:02:07.715" v="41" actId="571"/>
          <ac:spMkLst>
            <pc:docMk/>
            <pc:sldMk cId="1903946924" sldId="2067"/>
            <ac:spMk id="115" creationId="{17A258DF-682A-4892-8B09-7AC6F0452BF2}"/>
          </ac:spMkLst>
        </pc:spChg>
        <pc:spChg chg="mod">
          <ac:chgData name="Hugo Bernier" userId="846ef6cd-3f11-462c-a4be-44fff9f1a751" providerId="ADAL" clId="{D17C5BBD-D33E-4D23-8E25-B310B3326571}" dt="2021-12-21T04:02:07.715" v="41" actId="571"/>
          <ac:spMkLst>
            <pc:docMk/>
            <pc:sldMk cId="1903946924" sldId="2067"/>
            <ac:spMk id="116" creationId="{960F4799-71CD-459B-8B8A-7830ADFB8252}"/>
          </ac:spMkLst>
        </pc:spChg>
        <pc:spChg chg="mod">
          <ac:chgData name="Hugo Bernier" userId="846ef6cd-3f11-462c-a4be-44fff9f1a751" providerId="ADAL" clId="{D17C5BBD-D33E-4D23-8E25-B310B3326571}" dt="2021-12-21T04:02:07.715" v="41" actId="571"/>
          <ac:spMkLst>
            <pc:docMk/>
            <pc:sldMk cId="1903946924" sldId="2067"/>
            <ac:spMk id="117" creationId="{56A7BA65-BE46-4962-8BA9-04C437FA0E4A}"/>
          </ac:spMkLst>
        </pc:spChg>
        <pc:spChg chg="mod">
          <ac:chgData name="Hugo Bernier" userId="846ef6cd-3f11-462c-a4be-44fff9f1a751" providerId="ADAL" clId="{D17C5BBD-D33E-4D23-8E25-B310B3326571}" dt="2021-12-21T04:02:07.715" v="41" actId="571"/>
          <ac:spMkLst>
            <pc:docMk/>
            <pc:sldMk cId="1903946924" sldId="2067"/>
            <ac:spMk id="118" creationId="{433D573C-D855-4EFA-A469-CFC6344809E2}"/>
          </ac:spMkLst>
        </pc:spChg>
        <pc:spChg chg="mod">
          <ac:chgData name="Hugo Bernier" userId="846ef6cd-3f11-462c-a4be-44fff9f1a751" providerId="ADAL" clId="{D17C5BBD-D33E-4D23-8E25-B310B3326571}" dt="2021-12-21T04:02:07.715" v="41" actId="571"/>
          <ac:spMkLst>
            <pc:docMk/>
            <pc:sldMk cId="1903946924" sldId="2067"/>
            <ac:spMk id="119" creationId="{83B16570-3A1F-45E3-B830-7FBB510C6121}"/>
          </ac:spMkLst>
        </pc:spChg>
        <pc:spChg chg="mod">
          <ac:chgData name="Hugo Bernier" userId="846ef6cd-3f11-462c-a4be-44fff9f1a751" providerId="ADAL" clId="{D17C5BBD-D33E-4D23-8E25-B310B3326571}" dt="2021-12-21T04:02:07.715" v="41" actId="571"/>
          <ac:spMkLst>
            <pc:docMk/>
            <pc:sldMk cId="1903946924" sldId="2067"/>
            <ac:spMk id="120" creationId="{B9838B6D-8899-4E27-A60A-855338C96F2F}"/>
          </ac:spMkLst>
        </pc:spChg>
        <pc:spChg chg="mod">
          <ac:chgData name="Hugo Bernier" userId="846ef6cd-3f11-462c-a4be-44fff9f1a751" providerId="ADAL" clId="{D17C5BBD-D33E-4D23-8E25-B310B3326571}" dt="2021-12-21T04:02:07.715" v="41" actId="571"/>
          <ac:spMkLst>
            <pc:docMk/>
            <pc:sldMk cId="1903946924" sldId="2067"/>
            <ac:spMk id="121" creationId="{55F98AEE-019D-460E-95FA-9938E7FEB82E}"/>
          </ac:spMkLst>
        </pc:spChg>
        <pc:spChg chg="mod">
          <ac:chgData name="Hugo Bernier" userId="846ef6cd-3f11-462c-a4be-44fff9f1a751" providerId="ADAL" clId="{D17C5BBD-D33E-4D23-8E25-B310B3326571}" dt="2021-12-21T04:02:07.715" v="41" actId="571"/>
          <ac:spMkLst>
            <pc:docMk/>
            <pc:sldMk cId="1903946924" sldId="2067"/>
            <ac:spMk id="122" creationId="{74F53C32-E8F3-4C35-9628-CC235FEB849C}"/>
          </ac:spMkLst>
        </pc:spChg>
        <pc:spChg chg="mod">
          <ac:chgData name="Hugo Bernier" userId="846ef6cd-3f11-462c-a4be-44fff9f1a751" providerId="ADAL" clId="{D17C5BBD-D33E-4D23-8E25-B310B3326571}" dt="2021-12-21T04:02:07.715" v="41" actId="571"/>
          <ac:spMkLst>
            <pc:docMk/>
            <pc:sldMk cId="1903946924" sldId="2067"/>
            <ac:spMk id="123" creationId="{6CF58D24-8AEF-463C-A011-6508C213B2EE}"/>
          </ac:spMkLst>
        </pc:spChg>
        <pc:spChg chg="mod">
          <ac:chgData name="Hugo Bernier" userId="846ef6cd-3f11-462c-a4be-44fff9f1a751" providerId="ADAL" clId="{D17C5BBD-D33E-4D23-8E25-B310B3326571}" dt="2021-12-21T04:02:07.715" v="41" actId="571"/>
          <ac:spMkLst>
            <pc:docMk/>
            <pc:sldMk cId="1903946924" sldId="2067"/>
            <ac:spMk id="124" creationId="{CC242D5A-ACED-4E1E-AF01-F61D9D01E8F6}"/>
          </ac:spMkLst>
        </pc:spChg>
        <pc:spChg chg="mod">
          <ac:chgData name="Hugo Bernier" userId="846ef6cd-3f11-462c-a4be-44fff9f1a751" providerId="ADAL" clId="{D17C5BBD-D33E-4D23-8E25-B310B3326571}" dt="2021-12-21T04:02:07.715" v="41" actId="571"/>
          <ac:spMkLst>
            <pc:docMk/>
            <pc:sldMk cId="1903946924" sldId="2067"/>
            <ac:spMk id="125" creationId="{2E9E7F74-6D71-45B7-B137-D1DF16F36523}"/>
          </ac:spMkLst>
        </pc:spChg>
        <pc:grpChg chg="add mod">
          <ac:chgData name="Hugo Bernier" userId="846ef6cd-3f11-462c-a4be-44fff9f1a751" providerId="ADAL" clId="{D17C5BBD-D33E-4D23-8E25-B310B3326571}" dt="2021-12-21T04:02:02.242" v="39" actId="1076"/>
          <ac:grpSpMkLst>
            <pc:docMk/>
            <pc:sldMk cId="1903946924" sldId="2067"/>
            <ac:grpSpMk id="18" creationId="{1B78209B-0900-4E29-B88D-AE030D7BD0E5}"/>
          </ac:grpSpMkLst>
        </pc:grpChg>
        <pc:grpChg chg="add mod">
          <ac:chgData name="Hugo Bernier" userId="846ef6cd-3f11-462c-a4be-44fff9f1a751" providerId="ADAL" clId="{D17C5BBD-D33E-4D23-8E25-B310B3326571}" dt="2021-12-21T04:02:05.403" v="40" actId="571"/>
          <ac:grpSpMkLst>
            <pc:docMk/>
            <pc:sldMk cId="1903946924" sldId="2067"/>
            <ac:grpSpMk id="56" creationId="{F28AC2E0-85AD-434B-8277-27E2CD3D646A}"/>
          </ac:grpSpMkLst>
        </pc:grpChg>
        <pc:grpChg chg="add mod">
          <ac:chgData name="Hugo Bernier" userId="846ef6cd-3f11-462c-a4be-44fff9f1a751" providerId="ADAL" clId="{D17C5BBD-D33E-4D23-8E25-B310B3326571}" dt="2021-12-21T04:02:07.715" v="41" actId="571"/>
          <ac:grpSpMkLst>
            <pc:docMk/>
            <pc:sldMk cId="1903946924" sldId="2067"/>
            <ac:grpSpMk id="91" creationId="{E877B994-90F3-4EC7-9664-3CA7467C9EAC}"/>
          </ac:grpSpMkLst>
        </pc:grpChg>
      </pc:sldChg>
      <pc:sldChg chg="modSp mod modShow">
        <pc:chgData name="Hugo Bernier" userId="846ef6cd-3f11-462c-a4be-44fff9f1a751" providerId="ADAL" clId="{D17C5BBD-D33E-4D23-8E25-B310B3326571}" dt="2021-12-21T03:56:27.370" v="33" actId="729"/>
        <pc:sldMkLst>
          <pc:docMk/>
          <pc:sldMk cId="3158043784" sldId="2068"/>
        </pc:sldMkLst>
        <pc:picChg chg="mod">
          <ac:chgData name="Hugo Bernier" userId="846ef6cd-3f11-462c-a4be-44fff9f1a751" providerId="ADAL" clId="{D17C5BBD-D33E-4D23-8E25-B310B3326571}" dt="2021-12-21T03:56:20.634" v="31" actId="14826"/>
          <ac:picMkLst>
            <pc:docMk/>
            <pc:sldMk cId="3158043784" sldId="2068"/>
            <ac:picMk id="6" creationId="{51ABDF2D-DF77-4477-ABA9-921E2CFE97FA}"/>
          </ac:picMkLst>
        </pc:picChg>
      </pc:sldChg>
      <pc:sldChg chg="addSp delSp modSp mod modShow">
        <pc:chgData name="Hugo Bernier" userId="846ef6cd-3f11-462c-a4be-44fff9f1a751" providerId="ADAL" clId="{D17C5BBD-D33E-4D23-8E25-B310B3326571}" dt="2021-12-21T05:15:50.783" v="227" actId="729"/>
        <pc:sldMkLst>
          <pc:docMk/>
          <pc:sldMk cId="1056590613" sldId="2076135999"/>
        </pc:sldMkLst>
        <pc:spChg chg="add mod">
          <ac:chgData name="Hugo Bernier" userId="846ef6cd-3f11-462c-a4be-44fff9f1a751" providerId="ADAL" clId="{D17C5BBD-D33E-4D23-8E25-B310B3326571}" dt="2021-12-21T04:39:51.165" v="90"/>
          <ac:spMkLst>
            <pc:docMk/>
            <pc:sldMk cId="1056590613" sldId="2076135999"/>
            <ac:spMk id="13" creationId="{64545881-85F9-4789-A65F-627AC21158C8}"/>
          </ac:spMkLst>
        </pc:spChg>
        <pc:spChg chg="add mod">
          <ac:chgData name="Hugo Bernier" userId="846ef6cd-3f11-462c-a4be-44fff9f1a751" providerId="ADAL" clId="{D17C5BBD-D33E-4D23-8E25-B310B3326571}" dt="2021-12-21T04:39:51.165" v="90"/>
          <ac:spMkLst>
            <pc:docMk/>
            <pc:sldMk cId="1056590613" sldId="2076135999"/>
            <ac:spMk id="14" creationId="{1C8512DC-4503-4586-A3D2-6F8A9A15ADCC}"/>
          </ac:spMkLst>
        </pc:spChg>
        <pc:spChg chg="add mod">
          <ac:chgData name="Hugo Bernier" userId="846ef6cd-3f11-462c-a4be-44fff9f1a751" providerId="ADAL" clId="{D17C5BBD-D33E-4D23-8E25-B310B3326571}" dt="2021-12-21T04:39:51.165" v="90"/>
          <ac:spMkLst>
            <pc:docMk/>
            <pc:sldMk cId="1056590613" sldId="2076135999"/>
            <ac:spMk id="15" creationId="{2254351A-FB4B-44B5-AEF5-786A3A945C34}"/>
          </ac:spMkLst>
        </pc:spChg>
        <pc:spChg chg="add mod">
          <ac:chgData name="Hugo Bernier" userId="846ef6cd-3f11-462c-a4be-44fff9f1a751" providerId="ADAL" clId="{D17C5BBD-D33E-4D23-8E25-B310B3326571}" dt="2021-12-21T04:39:51.165" v="90"/>
          <ac:spMkLst>
            <pc:docMk/>
            <pc:sldMk cId="1056590613" sldId="2076135999"/>
            <ac:spMk id="16" creationId="{B82E0975-0F1D-4617-8CE2-BA2791AB7947}"/>
          </ac:spMkLst>
        </pc:spChg>
        <pc:grpChg chg="add del mod">
          <ac:chgData name="Hugo Bernier" userId="846ef6cd-3f11-462c-a4be-44fff9f1a751" providerId="ADAL" clId="{D17C5BBD-D33E-4D23-8E25-B310B3326571}" dt="2021-12-21T04:40:17.057" v="93" actId="478"/>
          <ac:grpSpMkLst>
            <pc:docMk/>
            <pc:sldMk cId="1056590613" sldId="2076135999"/>
            <ac:grpSpMk id="11" creationId="{F485D61A-F20D-40AB-B58D-B7591A18B81F}"/>
          </ac:grpSpMkLst>
        </pc:grpChg>
      </pc:sldChg>
      <pc:sldChg chg="addSp delSp modSp mod modAnim modShow">
        <pc:chgData name="Hugo Bernier" userId="846ef6cd-3f11-462c-a4be-44fff9f1a751" providerId="ADAL" clId="{D17C5BBD-D33E-4D23-8E25-B310B3326571}" dt="2021-12-21T05:59:08.215" v="443"/>
        <pc:sldMkLst>
          <pc:docMk/>
          <pc:sldMk cId="4039685786" sldId="2076136277"/>
        </pc:sldMkLst>
        <pc:spChg chg="add mod ord">
          <ac:chgData name="Hugo Bernier" userId="846ef6cd-3f11-462c-a4be-44fff9f1a751" providerId="ADAL" clId="{D17C5BBD-D33E-4D23-8E25-B310B3326571}" dt="2021-12-21T04:35:52.431" v="75" actId="167"/>
          <ac:spMkLst>
            <pc:docMk/>
            <pc:sldMk cId="4039685786" sldId="2076136277"/>
            <ac:spMk id="8" creationId="{0C0144A9-9043-4C2C-81E2-E5CA477C8BB8}"/>
          </ac:spMkLst>
        </pc:spChg>
        <pc:spChg chg="mod">
          <ac:chgData name="Hugo Bernier" userId="846ef6cd-3f11-462c-a4be-44fff9f1a751" providerId="ADAL" clId="{D17C5BBD-D33E-4D23-8E25-B310B3326571}" dt="2021-12-21T04:36:04.824" v="76" actId="27803"/>
          <ac:spMkLst>
            <pc:docMk/>
            <pc:sldMk cId="4039685786" sldId="2076136277"/>
            <ac:spMk id="10" creationId="{E78F563B-5479-4AA1-9915-AE882952ADEC}"/>
          </ac:spMkLst>
        </pc:spChg>
        <pc:spChg chg="mod">
          <ac:chgData name="Hugo Bernier" userId="846ef6cd-3f11-462c-a4be-44fff9f1a751" providerId="ADAL" clId="{D17C5BBD-D33E-4D23-8E25-B310B3326571}" dt="2021-12-21T05:44:38.644" v="380" actId="206"/>
          <ac:spMkLst>
            <pc:docMk/>
            <pc:sldMk cId="4039685786" sldId="2076136277"/>
            <ac:spMk id="11" creationId="{A59BCC44-080D-44F4-808D-97DFC3951868}"/>
          </ac:spMkLst>
        </pc:spChg>
        <pc:spChg chg="add del mod">
          <ac:chgData name="Hugo Bernier" userId="846ef6cd-3f11-462c-a4be-44fff9f1a751" providerId="ADAL" clId="{D17C5BBD-D33E-4D23-8E25-B310B3326571}" dt="2021-12-21T05:44:56.265" v="392" actId="1038"/>
          <ac:spMkLst>
            <pc:docMk/>
            <pc:sldMk cId="4039685786" sldId="2076136277"/>
            <ac:spMk id="12" creationId="{A3E80511-1C34-4FC9-B89D-EA5BB759AA31}"/>
          </ac:spMkLst>
        </pc:spChg>
        <pc:spChg chg="mod">
          <ac:chgData name="Hugo Bernier" userId="846ef6cd-3f11-462c-a4be-44fff9f1a751" providerId="ADAL" clId="{D17C5BBD-D33E-4D23-8E25-B310B3326571}" dt="2021-12-21T04:36:04.824" v="76" actId="27803"/>
          <ac:spMkLst>
            <pc:docMk/>
            <pc:sldMk cId="4039685786" sldId="2076136277"/>
            <ac:spMk id="13" creationId="{0E3D6A21-FF58-476B-8D08-FB53C51AEBAA}"/>
          </ac:spMkLst>
        </pc:spChg>
        <pc:spChg chg="mod">
          <ac:chgData name="Hugo Bernier" userId="846ef6cd-3f11-462c-a4be-44fff9f1a751" providerId="ADAL" clId="{D17C5BBD-D33E-4D23-8E25-B310B3326571}" dt="2021-12-21T04:36:04.824" v="76" actId="27803"/>
          <ac:spMkLst>
            <pc:docMk/>
            <pc:sldMk cId="4039685786" sldId="2076136277"/>
            <ac:spMk id="14" creationId="{789C53CB-E174-4DE0-BCAF-B3909A5F46E5}"/>
          </ac:spMkLst>
        </pc:spChg>
        <pc:spChg chg="mod">
          <ac:chgData name="Hugo Bernier" userId="846ef6cd-3f11-462c-a4be-44fff9f1a751" providerId="ADAL" clId="{D17C5BBD-D33E-4D23-8E25-B310B3326571}" dt="2021-12-21T04:36:04.824" v="76" actId="27803"/>
          <ac:spMkLst>
            <pc:docMk/>
            <pc:sldMk cId="4039685786" sldId="2076136277"/>
            <ac:spMk id="15" creationId="{2429B192-340E-4873-A65B-74514F4C973F}"/>
          </ac:spMkLst>
        </pc:spChg>
        <pc:spChg chg="mod">
          <ac:chgData name="Hugo Bernier" userId="846ef6cd-3f11-462c-a4be-44fff9f1a751" providerId="ADAL" clId="{D17C5BBD-D33E-4D23-8E25-B310B3326571}" dt="2021-12-21T04:36:04.824" v="76" actId="27803"/>
          <ac:spMkLst>
            <pc:docMk/>
            <pc:sldMk cId="4039685786" sldId="2076136277"/>
            <ac:spMk id="16" creationId="{FAE48836-BC48-4401-8065-B3240F8F6B18}"/>
          </ac:spMkLst>
        </pc:spChg>
        <pc:spChg chg="mod">
          <ac:chgData name="Hugo Bernier" userId="846ef6cd-3f11-462c-a4be-44fff9f1a751" providerId="ADAL" clId="{D17C5BBD-D33E-4D23-8E25-B310B3326571}" dt="2021-12-21T04:36:04.824" v="76" actId="27803"/>
          <ac:spMkLst>
            <pc:docMk/>
            <pc:sldMk cId="4039685786" sldId="2076136277"/>
            <ac:spMk id="17" creationId="{E917D5F7-6836-4ECE-A233-717DD41F3C4A}"/>
          </ac:spMkLst>
        </pc:spChg>
        <pc:spChg chg="mod">
          <ac:chgData name="Hugo Bernier" userId="846ef6cd-3f11-462c-a4be-44fff9f1a751" providerId="ADAL" clId="{D17C5BBD-D33E-4D23-8E25-B310B3326571}" dt="2021-12-21T04:36:04.824" v="76" actId="27803"/>
          <ac:spMkLst>
            <pc:docMk/>
            <pc:sldMk cId="4039685786" sldId="2076136277"/>
            <ac:spMk id="18" creationId="{E4F0624E-6DAC-4808-8BE2-31F3B4BB77F6}"/>
          </ac:spMkLst>
        </pc:spChg>
        <pc:spChg chg="mod">
          <ac:chgData name="Hugo Bernier" userId="846ef6cd-3f11-462c-a4be-44fff9f1a751" providerId="ADAL" clId="{D17C5BBD-D33E-4D23-8E25-B310B3326571}" dt="2021-12-21T04:36:04.824" v="76" actId="27803"/>
          <ac:spMkLst>
            <pc:docMk/>
            <pc:sldMk cId="4039685786" sldId="2076136277"/>
            <ac:spMk id="19" creationId="{2FB3B37A-FA6C-4E05-ABB8-5E0F7466F78D}"/>
          </ac:spMkLst>
        </pc:spChg>
        <pc:spChg chg="mod">
          <ac:chgData name="Hugo Bernier" userId="846ef6cd-3f11-462c-a4be-44fff9f1a751" providerId="ADAL" clId="{D17C5BBD-D33E-4D23-8E25-B310B3326571}" dt="2021-12-21T04:36:04.824" v="76" actId="27803"/>
          <ac:spMkLst>
            <pc:docMk/>
            <pc:sldMk cId="4039685786" sldId="2076136277"/>
            <ac:spMk id="20" creationId="{3D0287EB-8AE5-4D3D-851D-094A4D5AECC3}"/>
          </ac:spMkLst>
        </pc:spChg>
        <pc:spChg chg="mod">
          <ac:chgData name="Hugo Bernier" userId="846ef6cd-3f11-462c-a4be-44fff9f1a751" providerId="ADAL" clId="{D17C5BBD-D33E-4D23-8E25-B310B3326571}" dt="2021-12-21T04:36:04.824" v="76" actId="27803"/>
          <ac:spMkLst>
            <pc:docMk/>
            <pc:sldMk cId="4039685786" sldId="2076136277"/>
            <ac:spMk id="21" creationId="{8498A2B1-D0A7-4AA0-A0E2-3C0B9905ABCA}"/>
          </ac:spMkLst>
        </pc:spChg>
        <pc:spChg chg="mod">
          <ac:chgData name="Hugo Bernier" userId="846ef6cd-3f11-462c-a4be-44fff9f1a751" providerId="ADAL" clId="{D17C5BBD-D33E-4D23-8E25-B310B3326571}" dt="2021-12-21T04:36:04.824" v="76" actId="27803"/>
          <ac:spMkLst>
            <pc:docMk/>
            <pc:sldMk cId="4039685786" sldId="2076136277"/>
            <ac:spMk id="22" creationId="{D0E1F13B-A4A2-4B2F-91DE-5FA9D71BA138}"/>
          </ac:spMkLst>
        </pc:spChg>
        <pc:spChg chg="mod">
          <ac:chgData name="Hugo Bernier" userId="846ef6cd-3f11-462c-a4be-44fff9f1a751" providerId="ADAL" clId="{D17C5BBD-D33E-4D23-8E25-B310B3326571}" dt="2021-12-21T04:36:04.824" v="76" actId="27803"/>
          <ac:spMkLst>
            <pc:docMk/>
            <pc:sldMk cId="4039685786" sldId="2076136277"/>
            <ac:spMk id="23" creationId="{438D088F-F1F6-44E4-8AF1-20BBA22A0F91}"/>
          </ac:spMkLst>
        </pc:spChg>
        <pc:spChg chg="mod">
          <ac:chgData name="Hugo Bernier" userId="846ef6cd-3f11-462c-a4be-44fff9f1a751" providerId="ADAL" clId="{D17C5BBD-D33E-4D23-8E25-B310B3326571}" dt="2021-12-21T04:36:04.824" v="76" actId="27803"/>
          <ac:spMkLst>
            <pc:docMk/>
            <pc:sldMk cId="4039685786" sldId="2076136277"/>
            <ac:spMk id="24" creationId="{40A9E2E1-03DB-4781-948E-E8B5C0EEEE4C}"/>
          </ac:spMkLst>
        </pc:spChg>
        <pc:spChg chg="mod">
          <ac:chgData name="Hugo Bernier" userId="846ef6cd-3f11-462c-a4be-44fff9f1a751" providerId="ADAL" clId="{D17C5BBD-D33E-4D23-8E25-B310B3326571}" dt="2021-12-21T04:36:04.824" v="76" actId="27803"/>
          <ac:spMkLst>
            <pc:docMk/>
            <pc:sldMk cId="4039685786" sldId="2076136277"/>
            <ac:spMk id="25" creationId="{362FB15E-F6F9-48E8-87E0-4BB8D478E756}"/>
          </ac:spMkLst>
        </pc:spChg>
        <pc:spChg chg="mod">
          <ac:chgData name="Hugo Bernier" userId="846ef6cd-3f11-462c-a4be-44fff9f1a751" providerId="ADAL" clId="{D17C5BBD-D33E-4D23-8E25-B310B3326571}" dt="2021-12-21T04:36:04.824" v="76" actId="27803"/>
          <ac:spMkLst>
            <pc:docMk/>
            <pc:sldMk cId="4039685786" sldId="2076136277"/>
            <ac:spMk id="26" creationId="{89EAC1A5-DD3B-495B-AD02-985E4B1EF5BB}"/>
          </ac:spMkLst>
        </pc:spChg>
        <pc:spChg chg="mod">
          <ac:chgData name="Hugo Bernier" userId="846ef6cd-3f11-462c-a4be-44fff9f1a751" providerId="ADAL" clId="{D17C5BBD-D33E-4D23-8E25-B310B3326571}" dt="2021-12-21T04:36:04.824" v="76" actId="27803"/>
          <ac:spMkLst>
            <pc:docMk/>
            <pc:sldMk cId="4039685786" sldId="2076136277"/>
            <ac:spMk id="27" creationId="{C5FD129D-3C0C-42A8-8D01-15ED7FEA8985}"/>
          </ac:spMkLst>
        </pc:spChg>
        <pc:spChg chg="mod">
          <ac:chgData name="Hugo Bernier" userId="846ef6cd-3f11-462c-a4be-44fff9f1a751" providerId="ADAL" clId="{D17C5BBD-D33E-4D23-8E25-B310B3326571}" dt="2021-12-21T04:36:04.824" v="76" actId="27803"/>
          <ac:spMkLst>
            <pc:docMk/>
            <pc:sldMk cId="4039685786" sldId="2076136277"/>
            <ac:spMk id="28" creationId="{79EB7F99-8571-46B2-8B0A-B71A9311569A}"/>
          </ac:spMkLst>
        </pc:spChg>
        <pc:spChg chg="mod">
          <ac:chgData name="Hugo Bernier" userId="846ef6cd-3f11-462c-a4be-44fff9f1a751" providerId="ADAL" clId="{D17C5BBD-D33E-4D23-8E25-B310B3326571}" dt="2021-12-21T04:36:04.824" v="76" actId="27803"/>
          <ac:spMkLst>
            <pc:docMk/>
            <pc:sldMk cId="4039685786" sldId="2076136277"/>
            <ac:spMk id="29" creationId="{B1B1F7D8-4255-4D28-B0CF-D931AE967CF3}"/>
          </ac:spMkLst>
        </pc:spChg>
        <pc:spChg chg="mod">
          <ac:chgData name="Hugo Bernier" userId="846ef6cd-3f11-462c-a4be-44fff9f1a751" providerId="ADAL" clId="{D17C5BBD-D33E-4D23-8E25-B310B3326571}" dt="2021-12-21T04:36:04.824" v="76" actId="27803"/>
          <ac:spMkLst>
            <pc:docMk/>
            <pc:sldMk cId="4039685786" sldId="2076136277"/>
            <ac:spMk id="30" creationId="{884AD36F-E971-4033-8B8B-C73DE0D016E1}"/>
          </ac:spMkLst>
        </pc:spChg>
        <pc:spChg chg="mod">
          <ac:chgData name="Hugo Bernier" userId="846ef6cd-3f11-462c-a4be-44fff9f1a751" providerId="ADAL" clId="{D17C5BBD-D33E-4D23-8E25-B310B3326571}" dt="2021-12-21T04:36:04.824" v="76" actId="27803"/>
          <ac:spMkLst>
            <pc:docMk/>
            <pc:sldMk cId="4039685786" sldId="2076136277"/>
            <ac:spMk id="31" creationId="{594501A2-D6F1-4D9A-9632-BB4DFBB88731}"/>
          </ac:spMkLst>
        </pc:spChg>
        <pc:spChg chg="del mod">
          <ac:chgData name="Hugo Bernier" userId="846ef6cd-3f11-462c-a4be-44fff9f1a751" providerId="ADAL" clId="{D17C5BBD-D33E-4D23-8E25-B310B3326571}" dt="2021-12-21T04:36:08.961" v="77" actId="478"/>
          <ac:spMkLst>
            <pc:docMk/>
            <pc:sldMk cId="4039685786" sldId="2076136277"/>
            <ac:spMk id="32" creationId="{AC64EEC7-810E-49DB-8307-3633154250CE}"/>
          </ac:spMkLst>
        </pc:spChg>
        <pc:spChg chg="mod">
          <ac:chgData name="Hugo Bernier" userId="846ef6cd-3f11-462c-a4be-44fff9f1a751" providerId="ADAL" clId="{D17C5BBD-D33E-4D23-8E25-B310B3326571}" dt="2021-12-21T04:36:04.824" v="76" actId="27803"/>
          <ac:spMkLst>
            <pc:docMk/>
            <pc:sldMk cId="4039685786" sldId="2076136277"/>
            <ac:spMk id="33" creationId="{6D7D2DC6-F205-42FF-B270-62976AAC7A87}"/>
          </ac:spMkLst>
        </pc:spChg>
        <pc:spChg chg="mod">
          <ac:chgData name="Hugo Bernier" userId="846ef6cd-3f11-462c-a4be-44fff9f1a751" providerId="ADAL" clId="{D17C5BBD-D33E-4D23-8E25-B310B3326571}" dt="2021-12-21T04:36:04.824" v="76" actId="27803"/>
          <ac:spMkLst>
            <pc:docMk/>
            <pc:sldMk cId="4039685786" sldId="2076136277"/>
            <ac:spMk id="34" creationId="{B6573C50-32B8-4DCD-90BA-114D51659A0D}"/>
          </ac:spMkLst>
        </pc:spChg>
        <pc:spChg chg="mod">
          <ac:chgData name="Hugo Bernier" userId="846ef6cd-3f11-462c-a4be-44fff9f1a751" providerId="ADAL" clId="{D17C5BBD-D33E-4D23-8E25-B310B3326571}" dt="2021-12-21T04:36:04.824" v="76" actId="27803"/>
          <ac:spMkLst>
            <pc:docMk/>
            <pc:sldMk cId="4039685786" sldId="2076136277"/>
            <ac:spMk id="35" creationId="{020087C9-B7DD-47C3-84D0-65478EC18226}"/>
          </ac:spMkLst>
        </pc:spChg>
        <pc:spChg chg="mod">
          <ac:chgData name="Hugo Bernier" userId="846ef6cd-3f11-462c-a4be-44fff9f1a751" providerId="ADAL" clId="{D17C5BBD-D33E-4D23-8E25-B310B3326571}" dt="2021-12-21T04:36:04.824" v="76" actId="27803"/>
          <ac:spMkLst>
            <pc:docMk/>
            <pc:sldMk cId="4039685786" sldId="2076136277"/>
            <ac:spMk id="36" creationId="{F9681478-0DB8-47B5-98D0-60C2A0AC8CF0}"/>
          </ac:spMkLst>
        </pc:spChg>
        <pc:spChg chg="mod">
          <ac:chgData name="Hugo Bernier" userId="846ef6cd-3f11-462c-a4be-44fff9f1a751" providerId="ADAL" clId="{D17C5BBD-D33E-4D23-8E25-B310B3326571}" dt="2021-12-21T04:36:04.824" v="76" actId="27803"/>
          <ac:spMkLst>
            <pc:docMk/>
            <pc:sldMk cId="4039685786" sldId="2076136277"/>
            <ac:spMk id="37" creationId="{AADBB4BA-A5D0-4CCA-9D1B-8C892D2DD703}"/>
          </ac:spMkLst>
        </pc:spChg>
        <pc:spChg chg="mod">
          <ac:chgData name="Hugo Bernier" userId="846ef6cd-3f11-462c-a4be-44fff9f1a751" providerId="ADAL" clId="{D17C5BBD-D33E-4D23-8E25-B310B3326571}" dt="2021-12-21T04:36:04.824" v="76" actId="27803"/>
          <ac:spMkLst>
            <pc:docMk/>
            <pc:sldMk cId="4039685786" sldId="2076136277"/>
            <ac:spMk id="38" creationId="{D8C34AAC-4F6C-4C73-9161-5C51E2B29482}"/>
          </ac:spMkLst>
        </pc:spChg>
        <pc:spChg chg="mod">
          <ac:chgData name="Hugo Bernier" userId="846ef6cd-3f11-462c-a4be-44fff9f1a751" providerId="ADAL" clId="{D17C5BBD-D33E-4D23-8E25-B310B3326571}" dt="2021-12-21T04:36:04.824" v="76" actId="27803"/>
          <ac:spMkLst>
            <pc:docMk/>
            <pc:sldMk cId="4039685786" sldId="2076136277"/>
            <ac:spMk id="39" creationId="{FC550371-D369-4FFA-9568-922664DA6FA5}"/>
          </ac:spMkLst>
        </pc:spChg>
        <pc:spChg chg="mod">
          <ac:chgData name="Hugo Bernier" userId="846ef6cd-3f11-462c-a4be-44fff9f1a751" providerId="ADAL" clId="{D17C5BBD-D33E-4D23-8E25-B310B3326571}" dt="2021-12-21T04:36:04.824" v="76" actId="27803"/>
          <ac:spMkLst>
            <pc:docMk/>
            <pc:sldMk cId="4039685786" sldId="2076136277"/>
            <ac:spMk id="40" creationId="{662F245E-5720-45A2-9299-89D4F71184A5}"/>
          </ac:spMkLst>
        </pc:spChg>
        <pc:spChg chg="mod">
          <ac:chgData name="Hugo Bernier" userId="846ef6cd-3f11-462c-a4be-44fff9f1a751" providerId="ADAL" clId="{D17C5BBD-D33E-4D23-8E25-B310B3326571}" dt="2021-12-21T04:36:04.824" v="76" actId="27803"/>
          <ac:spMkLst>
            <pc:docMk/>
            <pc:sldMk cId="4039685786" sldId="2076136277"/>
            <ac:spMk id="41" creationId="{37060D83-B56A-4A48-8C32-38332A4B8273}"/>
          </ac:spMkLst>
        </pc:spChg>
        <pc:spChg chg="mod">
          <ac:chgData name="Hugo Bernier" userId="846ef6cd-3f11-462c-a4be-44fff9f1a751" providerId="ADAL" clId="{D17C5BBD-D33E-4D23-8E25-B310B3326571}" dt="2021-12-21T04:36:04.824" v="76" actId="27803"/>
          <ac:spMkLst>
            <pc:docMk/>
            <pc:sldMk cId="4039685786" sldId="2076136277"/>
            <ac:spMk id="42" creationId="{F1368ABB-6D2F-4F53-8E27-7334CFC06CAB}"/>
          </ac:spMkLst>
        </pc:spChg>
        <pc:spChg chg="mod">
          <ac:chgData name="Hugo Bernier" userId="846ef6cd-3f11-462c-a4be-44fff9f1a751" providerId="ADAL" clId="{D17C5BBD-D33E-4D23-8E25-B310B3326571}" dt="2021-12-21T04:36:04.824" v="76" actId="27803"/>
          <ac:spMkLst>
            <pc:docMk/>
            <pc:sldMk cId="4039685786" sldId="2076136277"/>
            <ac:spMk id="43" creationId="{9C44741F-ADC8-4D2E-A824-B05E2E1B43BC}"/>
          </ac:spMkLst>
        </pc:spChg>
        <pc:spChg chg="mod">
          <ac:chgData name="Hugo Bernier" userId="846ef6cd-3f11-462c-a4be-44fff9f1a751" providerId="ADAL" clId="{D17C5BBD-D33E-4D23-8E25-B310B3326571}" dt="2021-12-21T04:36:04.824" v="76" actId="27803"/>
          <ac:spMkLst>
            <pc:docMk/>
            <pc:sldMk cId="4039685786" sldId="2076136277"/>
            <ac:spMk id="44" creationId="{5B20D062-8D7A-4FED-B569-8A62321FB39F}"/>
          </ac:spMkLst>
        </pc:spChg>
        <pc:spChg chg="mod">
          <ac:chgData name="Hugo Bernier" userId="846ef6cd-3f11-462c-a4be-44fff9f1a751" providerId="ADAL" clId="{D17C5BBD-D33E-4D23-8E25-B310B3326571}" dt="2021-12-21T04:36:04.824" v="76" actId="27803"/>
          <ac:spMkLst>
            <pc:docMk/>
            <pc:sldMk cId="4039685786" sldId="2076136277"/>
            <ac:spMk id="45" creationId="{B8747FDC-7F5A-46AC-8BE8-6B018B19C8BA}"/>
          </ac:spMkLst>
        </pc:spChg>
        <pc:spChg chg="mod">
          <ac:chgData name="Hugo Bernier" userId="846ef6cd-3f11-462c-a4be-44fff9f1a751" providerId="ADAL" clId="{D17C5BBD-D33E-4D23-8E25-B310B3326571}" dt="2021-12-21T04:36:04.824" v="76" actId="27803"/>
          <ac:spMkLst>
            <pc:docMk/>
            <pc:sldMk cId="4039685786" sldId="2076136277"/>
            <ac:spMk id="46" creationId="{B19A3AA6-0C39-4B30-8804-D9538F78163D}"/>
          </ac:spMkLst>
        </pc:spChg>
        <pc:spChg chg="mod">
          <ac:chgData name="Hugo Bernier" userId="846ef6cd-3f11-462c-a4be-44fff9f1a751" providerId="ADAL" clId="{D17C5BBD-D33E-4D23-8E25-B310B3326571}" dt="2021-12-21T04:36:04.824" v="76" actId="27803"/>
          <ac:spMkLst>
            <pc:docMk/>
            <pc:sldMk cId="4039685786" sldId="2076136277"/>
            <ac:spMk id="47" creationId="{AFFCAFDF-7828-48A8-B840-916D5E5F865C}"/>
          </ac:spMkLst>
        </pc:spChg>
        <pc:spChg chg="mod">
          <ac:chgData name="Hugo Bernier" userId="846ef6cd-3f11-462c-a4be-44fff9f1a751" providerId="ADAL" clId="{D17C5BBD-D33E-4D23-8E25-B310B3326571}" dt="2021-12-21T04:36:04.824" v="76" actId="27803"/>
          <ac:spMkLst>
            <pc:docMk/>
            <pc:sldMk cId="4039685786" sldId="2076136277"/>
            <ac:spMk id="48" creationId="{83FC49FA-056D-4542-AD8D-FFE39CEA1D16}"/>
          </ac:spMkLst>
        </pc:spChg>
        <pc:spChg chg="mod">
          <ac:chgData name="Hugo Bernier" userId="846ef6cd-3f11-462c-a4be-44fff9f1a751" providerId="ADAL" clId="{D17C5BBD-D33E-4D23-8E25-B310B3326571}" dt="2021-12-21T04:36:04.824" v="76" actId="27803"/>
          <ac:spMkLst>
            <pc:docMk/>
            <pc:sldMk cId="4039685786" sldId="2076136277"/>
            <ac:spMk id="49" creationId="{09558235-A08D-429B-A5EF-81920998A595}"/>
          </ac:spMkLst>
        </pc:spChg>
        <pc:spChg chg="mod">
          <ac:chgData name="Hugo Bernier" userId="846ef6cd-3f11-462c-a4be-44fff9f1a751" providerId="ADAL" clId="{D17C5BBD-D33E-4D23-8E25-B310B3326571}" dt="2021-12-21T04:36:04.824" v="76" actId="27803"/>
          <ac:spMkLst>
            <pc:docMk/>
            <pc:sldMk cId="4039685786" sldId="2076136277"/>
            <ac:spMk id="50" creationId="{6AC8A061-3E09-4274-9FC5-6ACE9078D5D3}"/>
          </ac:spMkLst>
        </pc:spChg>
        <pc:spChg chg="mod">
          <ac:chgData name="Hugo Bernier" userId="846ef6cd-3f11-462c-a4be-44fff9f1a751" providerId="ADAL" clId="{D17C5BBD-D33E-4D23-8E25-B310B3326571}" dt="2021-12-21T04:36:04.824" v="76" actId="27803"/>
          <ac:spMkLst>
            <pc:docMk/>
            <pc:sldMk cId="4039685786" sldId="2076136277"/>
            <ac:spMk id="51" creationId="{76278A2A-4EEE-4150-B693-86B936084C20}"/>
          </ac:spMkLst>
        </pc:spChg>
        <pc:spChg chg="mod">
          <ac:chgData name="Hugo Bernier" userId="846ef6cd-3f11-462c-a4be-44fff9f1a751" providerId="ADAL" clId="{D17C5BBD-D33E-4D23-8E25-B310B3326571}" dt="2021-12-21T04:36:04.824" v="76" actId="27803"/>
          <ac:spMkLst>
            <pc:docMk/>
            <pc:sldMk cId="4039685786" sldId="2076136277"/>
            <ac:spMk id="52" creationId="{E5EB59DE-9BF5-4DB3-AF11-C16CCBCAACEA}"/>
          </ac:spMkLst>
        </pc:spChg>
        <pc:spChg chg="mod">
          <ac:chgData name="Hugo Bernier" userId="846ef6cd-3f11-462c-a4be-44fff9f1a751" providerId="ADAL" clId="{D17C5BBD-D33E-4D23-8E25-B310B3326571}" dt="2021-12-21T04:36:04.824" v="76" actId="27803"/>
          <ac:spMkLst>
            <pc:docMk/>
            <pc:sldMk cId="4039685786" sldId="2076136277"/>
            <ac:spMk id="53" creationId="{51692CA2-D03E-4327-A3E9-C28D4DBE57B9}"/>
          </ac:spMkLst>
        </pc:spChg>
        <pc:spChg chg="mod">
          <ac:chgData name="Hugo Bernier" userId="846ef6cd-3f11-462c-a4be-44fff9f1a751" providerId="ADAL" clId="{D17C5BBD-D33E-4D23-8E25-B310B3326571}" dt="2021-12-21T04:36:04.824" v="76" actId="27803"/>
          <ac:spMkLst>
            <pc:docMk/>
            <pc:sldMk cId="4039685786" sldId="2076136277"/>
            <ac:spMk id="54" creationId="{CDF218E1-5AE6-43B9-81C4-E5248603A2A8}"/>
          </ac:spMkLst>
        </pc:spChg>
        <pc:spChg chg="mod">
          <ac:chgData name="Hugo Bernier" userId="846ef6cd-3f11-462c-a4be-44fff9f1a751" providerId="ADAL" clId="{D17C5BBD-D33E-4D23-8E25-B310B3326571}" dt="2021-12-21T04:36:04.824" v="76" actId="27803"/>
          <ac:spMkLst>
            <pc:docMk/>
            <pc:sldMk cId="4039685786" sldId="2076136277"/>
            <ac:spMk id="55" creationId="{51F41400-5583-46DE-80F8-F7CD496F9999}"/>
          </ac:spMkLst>
        </pc:spChg>
        <pc:spChg chg="mod">
          <ac:chgData name="Hugo Bernier" userId="846ef6cd-3f11-462c-a4be-44fff9f1a751" providerId="ADAL" clId="{D17C5BBD-D33E-4D23-8E25-B310B3326571}" dt="2021-12-21T04:36:04.824" v="76" actId="27803"/>
          <ac:spMkLst>
            <pc:docMk/>
            <pc:sldMk cId="4039685786" sldId="2076136277"/>
            <ac:spMk id="56" creationId="{218C0637-F7C4-49D9-9F36-6408AF0D155C}"/>
          </ac:spMkLst>
        </pc:spChg>
        <pc:spChg chg="mod">
          <ac:chgData name="Hugo Bernier" userId="846ef6cd-3f11-462c-a4be-44fff9f1a751" providerId="ADAL" clId="{D17C5BBD-D33E-4D23-8E25-B310B3326571}" dt="2021-12-21T05:40:06.151" v="360" actId="207"/>
          <ac:spMkLst>
            <pc:docMk/>
            <pc:sldMk cId="4039685786" sldId="2076136277"/>
            <ac:spMk id="57" creationId="{7538B21B-F3CD-4CB4-BD1D-C028E83537D6}"/>
          </ac:spMkLst>
        </pc:spChg>
        <pc:spChg chg="mod">
          <ac:chgData name="Hugo Bernier" userId="846ef6cd-3f11-462c-a4be-44fff9f1a751" providerId="ADAL" clId="{D17C5BBD-D33E-4D23-8E25-B310B3326571}" dt="2021-12-21T04:36:04.824" v="76" actId="27803"/>
          <ac:spMkLst>
            <pc:docMk/>
            <pc:sldMk cId="4039685786" sldId="2076136277"/>
            <ac:spMk id="58" creationId="{F9820076-84C7-402D-8559-9867BBC85258}"/>
          </ac:spMkLst>
        </pc:spChg>
        <pc:spChg chg="del mod">
          <ac:chgData name="Hugo Bernier" userId="846ef6cd-3f11-462c-a4be-44fff9f1a751" providerId="ADAL" clId="{D17C5BBD-D33E-4D23-8E25-B310B3326571}" dt="2021-12-21T04:36:33.192" v="79" actId="478"/>
          <ac:spMkLst>
            <pc:docMk/>
            <pc:sldMk cId="4039685786" sldId="2076136277"/>
            <ac:spMk id="59" creationId="{62AFF183-15A4-4D64-97D5-B0D506C4DF02}"/>
          </ac:spMkLst>
        </pc:spChg>
        <pc:spChg chg="mod">
          <ac:chgData name="Hugo Bernier" userId="846ef6cd-3f11-462c-a4be-44fff9f1a751" providerId="ADAL" clId="{D17C5BBD-D33E-4D23-8E25-B310B3326571}" dt="2021-12-21T04:36:04.824" v="76" actId="27803"/>
          <ac:spMkLst>
            <pc:docMk/>
            <pc:sldMk cId="4039685786" sldId="2076136277"/>
            <ac:spMk id="60" creationId="{2EB556DE-00F8-4E8B-AD03-3B4C8C01AD1F}"/>
          </ac:spMkLst>
        </pc:spChg>
        <pc:spChg chg="mod">
          <ac:chgData name="Hugo Bernier" userId="846ef6cd-3f11-462c-a4be-44fff9f1a751" providerId="ADAL" clId="{D17C5BBD-D33E-4D23-8E25-B310B3326571}" dt="2021-12-21T04:36:04.824" v="76" actId="27803"/>
          <ac:spMkLst>
            <pc:docMk/>
            <pc:sldMk cId="4039685786" sldId="2076136277"/>
            <ac:spMk id="61" creationId="{65CA7E9A-DF0C-4EAD-BE68-33E381DE95FD}"/>
          </ac:spMkLst>
        </pc:spChg>
        <pc:spChg chg="mod">
          <ac:chgData name="Hugo Bernier" userId="846ef6cd-3f11-462c-a4be-44fff9f1a751" providerId="ADAL" clId="{D17C5BBD-D33E-4D23-8E25-B310B3326571}" dt="2021-12-21T04:36:04.824" v="76" actId="27803"/>
          <ac:spMkLst>
            <pc:docMk/>
            <pc:sldMk cId="4039685786" sldId="2076136277"/>
            <ac:spMk id="62" creationId="{DC2D669D-153E-4F4A-A787-B763950B8854}"/>
          </ac:spMkLst>
        </pc:spChg>
        <pc:spChg chg="del mod">
          <ac:chgData name="Hugo Bernier" userId="846ef6cd-3f11-462c-a4be-44fff9f1a751" providerId="ADAL" clId="{D17C5BBD-D33E-4D23-8E25-B310B3326571}" dt="2021-12-21T05:45:18.479" v="396" actId="478"/>
          <ac:spMkLst>
            <pc:docMk/>
            <pc:sldMk cId="4039685786" sldId="2076136277"/>
            <ac:spMk id="63" creationId="{178DD630-192C-4716-A77F-0215605A8C36}"/>
          </ac:spMkLst>
        </pc:spChg>
        <pc:spChg chg="del mod">
          <ac:chgData name="Hugo Bernier" userId="846ef6cd-3f11-462c-a4be-44fff9f1a751" providerId="ADAL" clId="{D17C5BBD-D33E-4D23-8E25-B310B3326571}" dt="2021-12-21T05:45:19.935" v="397" actId="478"/>
          <ac:spMkLst>
            <pc:docMk/>
            <pc:sldMk cId="4039685786" sldId="2076136277"/>
            <ac:spMk id="64" creationId="{625DF22B-9610-4452-96E8-478F3299C83F}"/>
          </ac:spMkLst>
        </pc:spChg>
        <pc:spChg chg="mod">
          <ac:chgData name="Hugo Bernier" userId="846ef6cd-3f11-462c-a4be-44fff9f1a751" providerId="ADAL" clId="{D17C5BBD-D33E-4D23-8E25-B310B3326571}" dt="2021-12-21T04:36:04.824" v="76" actId="27803"/>
          <ac:spMkLst>
            <pc:docMk/>
            <pc:sldMk cId="4039685786" sldId="2076136277"/>
            <ac:spMk id="65" creationId="{24D0F14E-1852-4974-B648-FAA1AF4A1ACC}"/>
          </ac:spMkLst>
        </pc:spChg>
        <pc:spChg chg="mod">
          <ac:chgData name="Hugo Bernier" userId="846ef6cd-3f11-462c-a4be-44fff9f1a751" providerId="ADAL" clId="{D17C5BBD-D33E-4D23-8E25-B310B3326571}" dt="2021-12-21T04:36:04.824" v="76" actId="27803"/>
          <ac:spMkLst>
            <pc:docMk/>
            <pc:sldMk cId="4039685786" sldId="2076136277"/>
            <ac:spMk id="66" creationId="{DE07E381-81BE-4CB0-BAD2-FB6028203141}"/>
          </ac:spMkLst>
        </pc:spChg>
        <pc:spChg chg="mod">
          <ac:chgData name="Hugo Bernier" userId="846ef6cd-3f11-462c-a4be-44fff9f1a751" providerId="ADAL" clId="{D17C5BBD-D33E-4D23-8E25-B310B3326571}" dt="2021-12-21T04:36:04.824" v="76" actId="27803"/>
          <ac:spMkLst>
            <pc:docMk/>
            <pc:sldMk cId="4039685786" sldId="2076136277"/>
            <ac:spMk id="67" creationId="{77EE71BD-12C8-4916-9C3F-5971F73E929C}"/>
          </ac:spMkLst>
        </pc:spChg>
        <pc:spChg chg="mod">
          <ac:chgData name="Hugo Bernier" userId="846ef6cd-3f11-462c-a4be-44fff9f1a751" providerId="ADAL" clId="{D17C5BBD-D33E-4D23-8E25-B310B3326571}" dt="2021-12-21T04:36:04.824" v="76" actId="27803"/>
          <ac:spMkLst>
            <pc:docMk/>
            <pc:sldMk cId="4039685786" sldId="2076136277"/>
            <ac:spMk id="68" creationId="{FEFABD3B-9E89-414F-BA44-556387C930B2}"/>
          </ac:spMkLst>
        </pc:spChg>
        <pc:spChg chg="add del mod">
          <ac:chgData name="Hugo Bernier" userId="846ef6cd-3f11-462c-a4be-44fff9f1a751" providerId="ADAL" clId="{D17C5BBD-D33E-4D23-8E25-B310B3326571}" dt="2021-12-21T04:36:51.403" v="82" actId="478"/>
          <ac:spMkLst>
            <pc:docMk/>
            <pc:sldMk cId="4039685786" sldId="2076136277"/>
            <ac:spMk id="69" creationId="{3F03E878-E130-4564-AF21-46EE46FA1D93}"/>
          </ac:spMkLst>
        </pc:spChg>
        <pc:spChg chg="mod">
          <ac:chgData name="Hugo Bernier" userId="846ef6cd-3f11-462c-a4be-44fff9f1a751" providerId="ADAL" clId="{D17C5BBD-D33E-4D23-8E25-B310B3326571}" dt="2021-12-21T04:36:04.824" v="76" actId="27803"/>
          <ac:spMkLst>
            <pc:docMk/>
            <pc:sldMk cId="4039685786" sldId="2076136277"/>
            <ac:spMk id="70" creationId="{88A85678-B570-448A-9F6A-B2DB0871A381}"/>
          </ac:spMkLst>
        </pc:spChg>
        <pc:spChg chg="del mod">
          <ac:chgData name="Hugo Bernier" userId="846ef6cd-3f11-462c-a4be-44fff9f1a751" providerId="ADAL" clId="{D17C5BBD-D33E-4D23-8E25-B310B3326571}" dt="2021-12-21T04:36:31.144" v="78" actId="478"/>
          <ac:spMkLst>
            <pc:docMk/>
            <pc:sldMk cId="4039685786" sldId="2076136277"/>
            <ac:spMk id="71" creationId="{88A87121-884F-4C2C-A01A-00090CEDC964}"/>
          </ac:spMkLst>
        </pc:spChg>
        <pc:spChg chg="mod">
          <ac:chgData name="Hugo Bernier" userId="846ef6cd-3f11-462c-a4be-44fff9f1a751" providerId="ADAL" clId="{D17C5BBD-D33E-4D23-8E25-B310B3326571}" dt="2021-12-21T04:36:04.824" v="76" actId="27803"/>
          <ac:spMkLst>
            <pc:docMk/>
            <pc:sldMk cId="4039685786" sldId="2076136277"/>
            <ac:spMk id="72" creationId="{D65DE104-A54D-4EDB-8817-6834105EC095}"/>
          </ac:spMkLst>
        </pc:spChg>
        <pc:spChg chg="del mod">
          <ac:chgData name="Hugo Bernier" userId="846ef6cd-3f11-462c-a4be-44fff9f1a751" providerId="ADAL" clId="{D17C5BBD-D33E-4D23-8E25-B310B3326571}" dt="2021-12-21T04:37:25.857" v="85" actId="478"/>
          <ac:spMkLst>
            <pc:docMk/>
            <pc:sldMk cId="4039685786" sldId="2076136277"/>
            <ac:spMk id="73" creationId="{6CD23F27-C345-4756-BE3A-64B002D0975D}"/>
          </ac:spMkLst>
        </pc:spChg>
        <pc:spChg chg="mod">
          <ac:chgData name="Hugo Bernier" userId="846ef6cd-3f11-462c-a4be-44fff9f1a751" providerId="ADAL" clId="{D17C5BBD-D33E-4D23-8E25-B310B3326571}" dt="2021-12-21T04:36:04.824" v="76" actId="27803"/>
          <ac:spMkLst>
            <pc:docMk/>
            <pc:sldMk cId="4039685786" sldId="2076136277"/>
            <ac:spMk id="74" creationId="{2E3F4CAF-49AB-41B2-8BF3-A4FE7DD14BC8}"/>
          </ac:spMkLst>
        </pc:spChg>
        <pc:spChg chg="mod">
          <ac:chgData name="Hugo Bernier" userId="846ef6cd-3f11-462c-a4be-44fff9f1a751" providerId="ADAL" clId="{D17C5BBD-D33E-4D23-8E25-B310B3326571}" dt="2021-12-21T04:36:04.824" v="76" actId="27803"/>
          <ac:spMkLst>
            <pc:docMk/>
            <pc:sldMk cId="4039685786" sldId="2076136277"/>
            <ac:spMk id="75" creationId="{9A67640A-8592-4CAA-8650-532CB1E7C1FC}"/>
          </ac:spMkLst>
        </pc:spChg>
        <pc:spChg chg="mod">
          <ac:chgData name="Hugo Bernier" userId="846ef6cd-3f11-462c-a4be-44fff9f1a751" providerId="ADAL" clId="{D17C5BBD-D33E-4D23-8E25-B310B3326571}" dt="2021-12-21T04:36:04.824" v="76" actId="27803"/>
          <ac:spMkLst>
            <pc:docMk/>
            <pc:sldMk cId="4039685786" sldId="2076136277"/>
            <ac:spMk id="76" creationId="{C3DF7E9B-4BAB-4595-BAA6-DD07187C2FCC}"/>
          </ac:spMkLst>
        </pc:spChg>
        <pc:spChg chg="mod">
          <ac:chgData name="Hugo Bernier" userId="846ef6cd-3f11-462c-a4be-44fff9f1a751" providerId="ADAL" clId="{D17C5BBD-D33E-4D23-8E25-B310B3326571}" dt="2021-12-21T04:36:04.824" v="76" actId="27803"/>
          <ac:spMkLst>
            <pc:docMk/>
            <pc:sldMk cId="4039685786" sldId="2076136277"/>
            <ac:spMk id="77" creationId="{13CEEB01-F485-4885-91F7-5A126E82D295}"/>
          </ac:spMkLst>
        </pc:spChg>
        <pc:spChg chg="mod">
          <ac:chgData name="Hugo Bernier" userId="846ef6cd-3f11-462c-a4be-44fff9f1a751" providerId="ADAL" clId="{D17C5BBD-D33E-4D23-8E25-B310B3326571}" dt="2021-12-21T04:36:04.824" v="76" actId="27803"/>
          <ac:spMkLst>
            <pc:docMk/>
            <pc:sldMk cId="4039685786" sldId="2076136277"/>
            <ac:spMk id="78" creationId="{5EE49F76-D92F-41EE-82D6-554A184CD7C2}"/>
          </ac:spMkLst>
        </pc:spChg>
        <pc:spChg chg="del mod">
          <ac:chgData name="Hugo Bernier" userId="846ef6cd-3f11-462c-a4be-44fff9f1a751" providerId="ADAL" clId="{D17C5BBD-D33E-4D23-8E25-B310B3326571}" dt="2021-12-21T04:36:42.568" v="80" actId="478"/>
          <ac:spMkLst>
            <pc:docMk/>
            <pc:sldMk cId="4039685786" sldId="2076136277"/>
            <ac:spMk id="79" creationId="{EDFAD152-A3BE-42FF-933A-65664F559062}"/>
          </ac:spMkLst>
        </pc:spChg>
        <pc:spChg chg="mod">
          <ac:chgData name="Hugo Bernier" userId="846ef6cd-3f11-462c-a4be-44fff9f1a751" providerId="ADAL" clId="{D17C5BBD-D33E-4D23-8E25-B310B3326571}" dt="2021-12-21T04:36:04.824" v="76" actId="27803"/>
          <ac:spMkLst>
            <pc:docMk/>
            <pc:sldMk cId="4039685786" sldId="2076136277"/>
            <ac:spMk id="80" creationId="{2A20BBD7-B63A-4401-9FBF-35FF87B79279}"/>
          </ac:spMkLst>
        </pc:spChg>
        <pc:spChg chg="mod topLvl">
          <ac:chgData name="Hugo Bernier" userId="846ef6cd-3f11-462c-a4be-44fff9f1a751" providerId="ADAL" clId="{D17C5BBD-D33E-4D23-8E25-B310B3326571}" dt="2021-12-21T05:35:10.969" v="272" actId="165"/>
          <ac:spMkLst>
            <pc:docMk/>
            <pc:sldMk cId="4039685786" sldId="2076136277"/>
            <ac:spMk id="82" creationId="{C7FB5F44-5DF7-47F5-97B8-256B2576CADA}"/>
          </ac:spMkLst>
        </pc:spChg>
        <pc:spChg chg="mod topLvl">
          <ac:chgData name="Hugo Bernier" userId="846ef6cd-3f11-462c-a4be-44fff9f1a751" providerId="ADAL" clId="{D17C5BBD-D33E-4D23-8E25-B310B3326571}" dt="2021-12-21T05:35:10.969" v="272" actId="165"/>
          <ac:spMkLst>
            <pc:docMk/>
            <pc:sldMk cId="4039685786" sldId="2076136277"/>
            <ac:spMk id="83" creationId="{81693B13-2902-4CFE-BCD1-4CE0876CD939}"/>
          </ac:spMkLst>
        </pc:spChg>
        <pc:spChg chg="del mod topLvl">
          <ac:chgData name="Hugo Bernier" userId="846ef6cd-3f11-462c-a4be-44fff9f1a751" providerId="ADAL" clId="{D17C5BBD-D33E-4D23-8E25-B310B3326571}" dt="2021-12-21T05:35:15.357" v="274" actId="478"/>
          <ac:spMkLst>
            <pc:docMk/>
            <pc:sldMk cId="4039685786" sldId="2076136277"/>
            <ac:spMk id="84" creationId="{67140BFB-F11F-4F66-A521-684345DCE78C}"/>
          </ac:spMkLst>
        </pc:spChg>
        <pc:spChg chg="del mod topLvl">
          <ac:chgData name="Hugo Bernier" userId="846ef6cd-3f11-462c-a4be-44fff9f1a751" providerId="ADAL" clId="{D17C5BBD-D33E-4D23-8E25-B310B3326571}" dt="2021-12-21T05:35:18.686" v="275" actId="478"/>
          <ac:spMkLst>
            <pc:docMk/>
            <pc:sldMk cId="4039685786" sldId="2076136277"/>
            <ac:spMk id="85" creationId="{0E89F198-0045-4D11-9FF4-B4C1EEF56EC3}"/>
          </ac:spMkLst>
        </pc:spChg>
        <pc:spChg chg="del mod topLvl">
          <ac:chgData name="Hugo Bernier" userId="846ef6cd-3f11-462c-a4be-44fff9f1a751" providerId="ADAL" clId="{D17C5BBD-D33E-4D23-8E25-B310B3326571}" dt="2021-12-21T05:35:14.205" v="273" actId="478"/>
          <ac:spMkLst>
            <pc:docMk/>
            <pc:sldMk cId="4039685786" sldId="2076136277"/>
            <ac:spMk id="86" creationId="{94C5155A-686A-49FB-9BA0-E1C411167FBC}"/>
          </ac:spMkLst>
        </pc:spChg>
        <pc:spChg chg="mod topLvl">
          <ac:chgData name="Hugo Bernier" userId="846ef6cd-3f11-462c-a4be-44fff9f1a751" providerId="ADAL" clId="{D17C5BBD-D33E-4D23-8E25-B310B3326571}" dt="2021-12-21T05:35:10.969" v="272" actId="165"/>
          <ac:spMkLst>
            <pc:docMk/>
            <pc:sldMk cId="4039685786" sldId="2076136277"/>
            <ac:spMk id="87" creationId="{70F9339B-E8E4-42B0-99A5-63088A7A69B2}"/>
          </ac:spMkLst>
        </pc:spChg>
        <pc:spChg chg="mod">
          <ac:chgData name="Hugo Bernier" userId="846ef6cd-3f11-462c-a4be-44fff9f1a751" providerId="ADAL" clId="{D17C5BBD-D33E-4D23-8E25-B310B3326571}" dt="2021-12-21T04:36:04.824" v="76" actId="27803"/>
          <ac:spMkLst>
            <pc:docMk/>
            <pc:sldMk cId="4039685786" sldId="2076136277"/>
            <ac:spMk id="88" creationId="{2E0A68B9-10CD-4FB2-B240-712AE07793C6}"/>
          </ac:spMkLst>
        </pc:spChg>
        <pc:spChg chg="mod topLvl">
          <ac:chgData name="Hugo Bernier" userId="846ef6cd-3f11-462c-a4be-44fff9f1a751" providerId="ADAL" clId="{D17C5BBD-D33E-4D23-8E25-B310B3326571}" dt="2021-12-21T05:50:03.843" v="420" actId="206"/>
          <ac:spMkLst>
            <pc:docMk/>
            <pc:sldMk cId="4039685786" sldId="2076136277"/>
            <ac:spMk id="90" creationId="{AC129C06-E539-420A-A82B-050F7B54BBF6}"/>
          </ac:spMkLst>
        </pc:spChg>
        <pc:spChg chg="mod topLvl">
          <ac:chgData name="Hugo Bernier" userId="846ef6cd-3f11-462c-a4be-44fff9f1a751" providerId="ADAL" clId="{D17C5BBD-D33E-4D23-8E25-B310B3326571}" dt="2021-12-21T05:32:30.693" v="266" actId="165"/>
          <ac:spMkLst>
            <pc:docMk/>
            <pc:sldMk cId="4039685786" sldId="2076136277"/>
            <ac:spMk id="91" creationId="{DA4350B9-3901-4BD3-B0D4-FE1564F7DD26}"/>
          </ac:spMkLst>
        </pc:spChg>
        <pc:spChg chg="mod topLvl">
          <ac:chgData name="Hugo Bernier" userId="846ef6cd-3f11-462c-a4be-44fff9f1a751" providerId="ADAL" clId="{D17C5BBD-D33E-4D23-8E25-B310B3326571}" dt="2021-12-21T05:32:30.693" v="266" actId="165"/>
          <ac:spMkLst>
            <pc:docMk/>
            <pc:sldMk cId="4039685786" sldId="2076136277"/>
            <ac:spMk id="92" creationId="{BD291BCE-720D-4A8E-8A3C-5013887EAB62}"/>
          </ac:spMkLst>
        </pc:spChg>
        <pc:spChg chg="mod topLvl">
          <ac:chgData name="Hugo Bernier" userId="846ef6cd-3f11-462c-a4be-44fff9f1a751" providerId="ADAL" clId="{D17C5BBD-D33E-4D23-8E25-B310B3326571}" dt="2021-12-21T05:32:30.693" v="266" actId="165"/>
          <ac:spMkLst>
            <pc:docMk/>
            <pc:sldMk cId="4039685786" sldId="2076136277"/>
            <ac:spMk id="93" creationId="{AEDD9D6B-D703-4AC6-8809-AF1528C0FBFF}"/>
          </ac:spMkLst>
        </pc:spChg>
        <pc:spChg chg="mod topLvl">
          <ac:chgData name="Hugo Bernier" userId="846ef6cd-3f11-462c-a4be-44fff9f1a751" providerId="ADAL" clId="{D17C5BBD-D33E-4D23-8E25-B310B3326571}" dt="2021-12-21T05:34:04.144" v="269" actId="14100"/>
          <ac:spMkLst>
            <pc:docMk/>
            <pc:sldMk cId="4039685786" sldId="2076136277"/>
            <ac:spMk id="94" creationId="{E8571BF8-7C48-49DA-A7AD-07FD1618F786}"/>
          </ac:spMkLst>
        </pc:spChg>
        <pc:spChg chg="mod">
          <ac:chgData name="Hugo Bernier" userId="846ef6cd-3f11-462c-a4be-44fff9f1a751" providerId="ADAL" clId="{D17C5BBD-D33E-4D23-8E25-B310B3326571}" dt="2021-12-21T04:36:04.824" v="76" actId="27803"/>
          <ac:spMkLst>
            <pc:docMk/>
            <pc:sldMk cId="4039685786" sldId="2076136277"/>
            <ac:spMk id="95" creationId="{D272582E-AF78-419B-B93D-DBC80AFF7194}"/>
          </ac:spMkLst>
        </pc:spChg>
        <pc:spChg chg="mod">
          <ac:chgData name="Hugo Bernier" userId="846ef6cd-3f11-462c-a4be-44fff9f1a751" providerId="ADAL" clId="{D17C5BBD-D33E-4D23-8E25-B310B3326571}" dt="2021-12-21T04:36:04.824" v="76" actId="27803"/>
          <ac:spMkLst>
            <pc:docMk/>
            <pc:sldMk cId="4039685786" sldId="2076136277"/>
            <ac:spMk id="96" creationId="{93DEA7B6-4BAB-4534-A4DF-BD60DE09112E}"/>
          </ac:spMkLst>
        </pc:spChg>
        <pc:spChg chg="mod">
          <ac:chgData name="Hugo Bernier" userId="846ef6cd-3f11-462c-a4be-44fff9f1a751" providerId="ADAL" clId="{D17C5BBD-D33E-4D23-8E25-B310B3326571}" dt="2021-12-21T04:36:04.824" v="76" actId="27803"/>
          <ac:spMkLst>
            <pc:docMk/>
            <pc:sldMk cId="4039685786" sldId="2076136277"/>
            <ac:spMk id="97" creationId="{64C49266-88B2-4D6C-8219-3DB98F0748BD}"/>
          </ac:spMkLst>
        </pc:spChg>
        <pc:spChg chg="mod">
          <ac:chgData name="Hugo Bernier" userId="846ef6cd-3f11-462c-a4be-44fff9f1a751" providerId="ADAL" clId="{D17C5BBD-D33E-4D23-8E25-B310B3326571}" dt="2021-12-21T04:36:04.824" v="76" actId="27803"/>
          <ac:spMkLst>
            <pc:docMk/>
            <pc:sldMk cId="4039685786" sldId="2076136277"/>
            <ac:spMk id="98" creationId="{6CA196F8-3460-4B71-90BD-449F835A68FF}"/>
          </ac:spMkLst>
        </pc:spChg>
        <pc:spChg chg="mod">
          <ac:chgData name="Hugo Bernier" userId="846ef6cd-3f11-462c-a4be-44fff9f1a751" providerId="ADAL" clId="{D17C5BBD-D33E-4D23-8E25-B310B3326571}" dt="2021-12-21T04:36:04.824" v="76" actId="27803"/>
          <ac:spMkLst>
            <pc:docMk/>
            <pc:sldMk cId="4039685786" sldId="2076136277"/>
            <ac:spMk id="99" creationId="{B52877E4-08AD-4F9A-9257-F172B3393DDA}"/>
          </ac:spMkLst>
        </pc:spChg>
        <pc:spChg chg="mod">
          <ac:chgData name="Hugo Bernier" userId="846ef6cd-3f11-462c-a4be-44fff9f1a751" providerId="ADAL" clId="{D17C5BBD-D33E-4D23-8E25-B310B3326571}" dt="2021-12-21T04:36:04.824" v="76" actId="27803"/>
          <ac:spMkLst>
            <pc:docMk/>
            <pc:sldMk cId="4039685786" sldId="2076136277"/>
            <ac:spMk id="100" creationId="{2988344C-5F77-4315-AF38-ADFFEEF57F2A}"/>
          </ac:spMkLst>
        </pc:spChg>
        <pc:spChg chg="mod">
          <ac:chgData name="Hugo Bernier" userId="846ef6cd-3f11-462c-a4be-44fff9f1a751" providerId="ADAL" clId="{D17C5BBD-D33E-4D23-8E25-B310B3326571}" dt="2021-12-21T04:36:04.824" v="76" actId="27803"/>
          <ac:spMkLst>
            <pc:docMk/>
            <pc:sldMk cId="4039685786" sldId="2076136277"/>
            <ac:spMk id="101" creationId="{397C503F-B379-4C01-BB52-C55118279D2F}"/>
          </ac:spMkLst>
        </pc:spChg>
        <pc:spChg chg="mod">
          <ac:chgData name="Hugo Bernier" userId="846ef6cd-3f11-462c-a4be-44fff9f1a751" providerId="ADAL" clId="{D17C5BBD-D33E-4D23-8E25-B310B3326571}" dt="2021-12-21T04:36:04.824" v="76" actId="27803"/>
          <ac:spMkLst>
            <pc:docMk/>
            <pc:sldMk cId="4039685786" sldId="2076136277"/>
            <ac:spMk id="102" creationId="{04BACA7F-C7A7-4D69-87C6-51BB07477170}"/>
          </ac:spMkLst>
        </pc:spChg>
        <pc:spChg chg="mod">
          <ac:chgData name="Hugo Bernier" userId="846ef6cd-3f11-462c-a4be-44fff9f1a751" providerId="ADAL" clId="{D17C5BBD-D33E-4D23-8E25-B310B3326571}" dt="2021-12-21T04:36:04.824" v="76" actId="27803"/>
          <ac:spMkLst>
            <pc:docMk/>
            <pc:sldMk cId="4039685786" sldId="2076136277"/>
            <ac:spMk id="103" creationId="{5F3F1F2D-9F18-4CF0-9BE3-ED37CB70B743}"/>
          </ac:spMkLst>
        </pc:spChg>
        <pc:spChg chg="mod">
          <ac:chgData name="Hugo Bernier" userId="846ef6cd-3f11-462c-a4be-44fff9f1a751" providerId="ADAL" clId="{D17C5BBD-D33E-4D23-8E25-B310B3326571}" dt="2021-12-21T04:36:04.824" v="76" actId="27803"/>
          <ac:spMkLst>
            <pc:docMk/>
            <pc:sldMk cId="4039685786" sldId="2076136277"/>
            <ac:spMk id="104" creationId="{F6BC4F46-B629-45A4-8987-D1E6F244BD95}"/>
          </ac:spMkLst>
        </pc:spChg>
        <pc:spChg chg="mod">
          <ac:chgData name="Hugo Bernier" userId="846ef6cd-3f11-462c-a4be-44fff9f1a751" providerId="ADAL" clId="{D17C5BBD-D33E-4D23-8E25-B310B3326571}" dt="2021-12-21T04:36:04.824" v="76" actId="27803"/>
          <ac:spMkLst>
            <pc:docMk/>
            <pc:sldMk cId="4039685786" sldId="2076136277"/>
            <ac:spMk id="105" creationId="{DD3B33C7-CFEE-4349-BEE6-958C2F5D89EB}"/>
          </ac:spMkLst>
        </pc:spChg>
        <pc:spChg chg="mod">
          <ac:chgData name="Hugo Bernier" userId="846ef6cd-3f11-462c-a4be-44fff9f1a751" providerId="ADAL" clId="{D17C5BBD-D33E-4D23-8E25-B310B3326571}" dt="2021-12-21T04:36:04.824" v="76" actId="27803"/>
          <ac:spMkLst>
            <pc:docMk/>
            <pc:sldMk cId="4039685786" sldId="2076136277"/>
            <ac:spMk id="106" creationId="{DC77282D-5DD9-4416-91C0-BC5E15B05D0E}"/>
          </ac:spMkLst>
        </pc:spChg>
        <pc:spChg chg="mod">
          <ac:chgData name="Hugo Bernier" userId="846ef6cd-3f11-462c-a4be-44fff9f1a751" providerId="ADAL" clId="{D17C5BBD-D33E-4D23-8E25-B310B3326571}" dt="2021-12-21T04:36:04.824" v="76" actId="27803"/>
          <ac:spMkLst>
            <pc:docMk/>
            <pc:sldMk cId="4039685786" sldId="2076136277"/>
            <ac:spMk id="107" creationId="{BFCC55C8-F33C-4C81-A4E1-A194BB568E2B}"/>
          </ac:spMkLst>
        </pc:spChg>
        <pc:spChg chg="del mod">
          <ac:chgData name="Hugo Bernier" userId="846ef6cd-3f11-462c-a4be-44fff9f1a751" providerId="ADAL" clId="{D17C5BBD-D33E-4D23-8E25-B310B3326571}" dt="2021-12-21T05:44:12.104" v="379" actId="478"/>
          <ac:spMkLst>
            <pc:docMk/>
            <pc:sldMk cId="4039685786" sldId="2076136277"/>
            <ac:spMk id="108" creationId="{BA88BC15-4109-4EC3-AC56-B9DDC859B526}"/>
          </ac:spMkLst>
        </pc:spChg>
        <pc:spChg chg="mod">
          <ac:chgData name="Hugo Bernier" userId="846ef6cd-3f11-462c-a4be-44fff9f1a751" providerId="ADAL" clId="{D17C5BBD-D33E-4D23-8E25-B310B3326571}" dt="2021-12-21T04:36:04.824" v="76" actId="27803"/>
          <ac:spMkLst>
            <pc:docMk/>
            <pc:sldMk cId="4039685786" sldId="2076136277"/>
            <ac:spMk id="109" creationId="{380E99AB-4AE8-4E0F-9241-44110C9960A4}"/>
          </ac:spMkLst>
        </pc:spChg>
        <pc:spChg chg="mod">
          <ac:chgData name="Hugo Bernier" userId="846ef6cd-3f11-462c-a4be-44fff9f1a751" providerId="ADAL" clId="{D17C5BBD-D33E-4D23-8E25-B310B3326571}" dt="2021-12-21T04:36:04.824" v="76" actId="27803"/>
          <ac:spMkLst>
            <pc:docMk/>
            <pc:sldMk cId="4039685786" sldId="2076136277"/>
            <ac:spMk id="110" creationId="{6C0F24E9-11C5-49DF-B5B3-25D28900ED6D}"/>
          </ac:spMkLst>
        </pc:spChg>
        <pc:spChg chg="mod">
          <ac:chgData name="Hugo Bernier" userId="846ef6cd-3f11-462c-a4be-44fff9f1a751" providerId="ADAL" clId="{D17C5BBD-D33E-4D23-8E25-B310B3326571}" dt="2021-12-21T05:33:21.091" v="267" actId="14861"/>
          <ac:spMkLst>
            <pc:docMk/>
            <pc:sldMk cId="4039685786" sldId="2076136277"/>
            <ac:spMk id="111" creationId="{8809DAA3-FEFF-4A1D-8515-41EA67E3437F}"/>
          </ac:spMkLst>
        </pc:spChg>
        <pc:spChg chg="mod">
          <ac:chgData name="Hugo Bernier" userId="846ef6cd-3f11-462c-a4be-44fff9f1a751" providerId="ADAL" clId="{D17C5BBD-D33E-4D23-8E25-B310B3326571}" dt="2021-12-21T04:36:04.824" v="76" actId="27803"/>
          <ac:spMkLst>
            <pc:docMk/>
            <pc:sldMk cId="4039685786" sldId="2076136277"/>
            <ac:spMk id="112" creationId="{7E4A3BF2-1F2B-44F6-BFFF-91DE453674B7}"/>
          </ac:spMkLst>
        </pc:spChg>
        <pc:spChg chg="add del mod">
          <ac:chgData name="Hugo Bernier" userId="846ef6cd-3f11-462c-a4be-44fff9f1a751" providerId="ADAL" clId="{D17C5BBD-D33E-4D23-8E25-B310B3326571}" dt="2021-12-21T04:38:28.211" v="87" actId="478"/>
          <ac:spMkLst>
            <pc:docMk/>
            <pc:sldMk cId="4039685786" sldId="2076136277"/>
            <ac:spMk id="113" creationId="{C60B60AA-1454-4860-973B-4A11B54CBB40}"/>
          </ac:spMkLst>
        </pc:spChg>
        <pc:spChg chg="mod">
          <ac:chgData name="Hugo Bernier" userId="846ef6cd-3f11-462c-a4be-44fff9f1a751" providerId="ADAL" clId="{D17C5BBD-D33E-4D23-8E25-B310B3326571}" dt="2021-12-21T04:36:04.824" v="76" actId="27803"/>
          <ac:spMkLst>
            <pc:docMk/>
            <pc:sldMk cId="4039685786" sldId="2076136277"/>
            <ac:spMk id="114" creationId="{365BED17-E184-426E-9A79-1456ABD55B63}"/>
          </ac:spMkLst>
        </pc:spChg>
        <pc:spChg chg="mod">
          <ac:chgData name="Hugo Bernier" userId="846ef6cd-3f11-462c-a4be-44fff9f1a751" providerId="ADAL" clId="{D17C5BBD-D33E-4D23-8E25-B310B3326571}" dt="2021-12-21T05:41:20.046" v="367" actId="206"/>
          <ac:spMkLst>
            <pc:docMk/>
            <pc:sldMk cId="4039685786" sldId="2076136277"/>
            <ac:spMk id="115" creationId="{9EFE5DD9-AD6A-491C-9882-35ABF0257D81}"/>
          </ac:spMkLst>
        </pc:spChg>
        <pc:spChg chg="mod">
          <ac:chgData name="Hugo Bernier" userId="846ef6cd-3f11-462c-a4be-44fff9f1a751" providerId="ADAL" clId="{D17C5BBD-D33E-4D23-8E25-B310B3326571}" dt="2021-12-21T04:36:04.824" v="76" actId="27803"/>
          <ac:spMkLst>
            <pc:docMk/>
            <pc:sldMk cId="4039685786" sldId="2076136277"/>
            <ac:spMk id="116" creationId="{9BA05E3C-9BE0-4BF2-BF29-173DCCE18A80}"/>
          </ac:spMkLst>
        </pc:spChg>
        <pc:spChg chg="mod">
          <ac:chgData name="Hugo Bernier" userId="846ef6cd-3f11-462c-a4be-44fff9f1a751" providerId="ADAL" clId="{D17C5BBD-D33E-4D23-8E25-B310B3326571}" dt="2021-12-21T04:36:04.824" v="76" actId="27803"/>
          <ac:spMkLst>
            <pc:docMk/>
            <pc:sldMk cId="4039685786" sldId="2076136277"/>
            <ac:spMk id="117" creationId="{0713A390-0B2A-40C2-A457-3FEF3C0D8DE3}"/>
          </ac:spMkLst>
        </pc:spChg>
        <pc:spChg chg="mod">
          <ac:chgData name="Hugo Bernier" userId="846ef6cd-3f11-462c-a4be-44fff9f1a751" providerId="ADAL" clId="{D17C5BBD-D33E-4D23-8E25-B310B3326571}" dt="2021-12-21T04:36:04.824" v="76" actId="27803"/>
          <ac:spMkLst>
            <pc:docMk/>
            <pc:sldMk cId="4039685786" sldId="2076136277"/>
            <ac:spMk id="118" creationId="{006F008C-C808-4988-B012-05DCF8097FA7}"/>
          </ac:spMkLst>
        </pc:spChg>
        <pc:spChg chg="mod topLvl">
          <ac:chgData name="Hugo Bernier" userId="846ef6cd-3f11-462c-a4be-44fff9f1a751" providerId="ADAL" clId="{D17C5BBD-D33E-4D23-8E25-B310B3326571}" dt="2021-12-21T05:49:00.242" v="406" actId="164"/>
          <ac:spMkLst>
            <pc:docMk/>
            <pc:sldMk cId="4039685786" sldId="2076136277"/>
            <ac:spMk id="119" creationId="{2740E3CD-581A-4662-9125-5D847B53DB60}"/>
          </ac:spMkLst>
        </pc:spChg>
        <pc:spChg chg="mod topLvl">
          <ac:chgData name="Hugo Bernier" userId="846ef6cd-3f11-462c-a4be-44fff9f1a751" providerId="ADAL" clId="{D17C5BBD-D33E-4D23-8E25-B310B3326571}" dt="2021-12-21T05:49:00.242" v="406" actId="164"/>
          <ac:spMkLst>
            <pc:docMk/>
            <pc:sldMk cId="4039685786" sldId="2076136277"/>
            <ac:spMk id="120" creationId="{57045EDF-B346-4370-AA1A-E477E0AFB9F3}"/>
          </ac:spMkLst>
        </pc:spChg>
        <pc:spChg chg="mod topLvl">
          <ac:chgData name="Hugo Bernier" userId="846ef6cd-3f11-462c-a4be-44fff9f1a751" providerId="ADAL" clId="{D17C5BBD-D33E-4D23-8E25-B310B3326571}" dt="2021-12-21T05:49:00.242" v="406" actId="164"/>
          <ac:spMkLst>
            <pc:docMk/>
            <pc:sldMk cId="4039685786" sldId="2076136277"/>
            <ac:spMk id="121" creationId="{22492B0F-CBD8-44A1-9B2F-F3D119122F19}"/>
          </ac:spMkLst>
        </pc:spChg>
        <pc:spChg chg="mod">
          <ac:chgData name="Hugo Bernier" userId="846ef6cd-3f11-462c-a4be-44fff9f1a751" providerId="ADAL" clId="{D17C5BBD-D33E-4D23-8E25-B310B3326571}" dt="2021-12-21T04:36:04.824" v="76" actId="27803"/>
          <ac:spMkLst>
            <pc:docMk/>
            <pc:sldMk cId="4039685786" sldId="2076136277"/>
            <ac:spMk id="122" creationId="{CD13D95A-9103-4A48-872C-22029C96A71F}"/>
          </ac:spMkLst>
        </pc:spChg>
        <pc:spChg chg="mod">
          <ac:chgData name="Hugo Bernier" userId="846ef6cd-3f11-462c-a4be-44fff9f1a751" providerId="ADAL" clId="{D17C5BBD-D33E-4D23-8E25-B310B3326571}" dt="2021-12-21T04:36:04.824" v="76" actId="27803"/>
          <ac:spMkLst>
            <pc:docMk/>
            <pc:sldMk cId="4039685786" sldId="2076136277"/>
            <ac:spMk id="123" creationId="{EA1719A9-7C37-481F-B1BE-903B9108DE67}"/>
          </ac:spMkLst>
        </pc:spChg>
        <pc:spChg chg="mod">
          <ac:chgData name="Hugo Bernier" userId="846ef6cd-3f11-462c-a4be-44fff9f1a751" providerId="ADAL" clId="{D17C5BBD-D33E-4D23-8E25-B310B3326571}" dt="2021-12-21T04:36:04.824" v="76" actId="27803"/>
          <ac:spMkLst>
            <pc:docMk/>
            <pc:sldMk cId="4039685786" sldId="2076136277"/>
            <ac:spMk id="124" creationId="{383EA0E1-B379-418D-8675-5D5C0C6A9267}"/>
          </ac:spMkLst>
        </pc:spChg>
        <pc:spChg chg="mod">
          <ac:chgData name="Hugo Bernier" userId="846ef6cd-3f11-462c-a4be-44fff9f1a751" providerId="ADAL" clId="{D17C5BBD-D33E-4D23-8E25-B310B3326571}" dt="2021-12-21T05:43:38.360" v="374" actId="207"/>
          <ac:spMkLst>
            <pc:docMk/>
            <pc:sldMk cId="4039685786" sldId="2076136277"/>
            <ac:spMk id="125" creationId="{D9041639-3FB9-4BC0-8A4B-CBE24A84AD00}"/>
          </ac:spMkLst>
        </pc:spChg>
        <pc:spChg chg="mod">
          <ac:chgData name="Hugo Bernier" userId="846ef6cd-3f11-462c-a4be-44fff9f1a751" providerId="ADAL" clId="{D17C5BBD-D33E-4D23-8E25-B310B3326571}" dt="2021-12-21T04:36:04.824" v="76" actId="27803"/>
          <ac:spMkLst>
            <pc:docMk/>
            <pc:sldMk cId="4039685786" sldId="2076136277"/>
            <ac:spMk id="126" creationId="{2C630509-6704-4DD3-BAA4-FF5D305AE234}"/>
          </ac:spMkLst>
        </pc:spChg>
        <pc:spChg chg="mod">
          <ac:chgData name="Hugo Bernier" userId="846ef6cd-3f11-462c-a4be-44fff9f1a751" providerId="ADAL" clId="{D17C5BBD-D33E-4D23-8E25-B310B3326571}" dt="2021-12-21T04:36:04.824" v="76" actId="27803"/>
          <ac:spMkLst>
            <pc:docMk/>
            <pc:sldMk cId="4039685786" sldId="2076136277"/>
            <ac:spMk id="127" creationId="{F807F188-1CFE-4909-96A6-508457BA6271}"/>
          </ac:spMkLst>
        </pc:spChg>
        <pc:spChg chg="add del mod ord topLvl modVis">
          <ac:chgData name="Hugo Bernier" userId="846ef6cd-3f11-462c-a4be-44fff9f1a751" providerId="ADAL" clId="{D17C5BBD-D33E-4D23-8E25-B310B3326571}" dt="2021-12-21T05:51:58.218" v="431" actId="170"/>
          <ac:spMkLst>
            <pc:docMk/>
            <pc:sldMk cId="4039685786" sldId="2076136277"/>
            <ac:spMk id="128" creationId="{5A9E8EEB-91F1-42C9-9CB0-B14DBD02A579}"/>
          </ac:spMkLst>
        </pc:spChg>
        <pc:spChg chg="mod">
          <ac:chgData name="Hugo Bernier" userId="846ef6cd-3f11-462c-a4be-44fff9f1a751" providerId="ADAL" clId="{D17C5BBD-D33E-4D23-8E25-B310B3326571}" dt="2021-12-21T04:36:04.824" v="76" actId="27803"/>
          <ac:spMkLst>
            <pc:docMk/>
            <pc:sldMk cId="4039685786" sldId="2076136277"/>
            <ac:spMk id="129" creationId="{38379EBE-BEC4-45B6-B606-EB5C72910D8F}"/>
          </ac:spMkLst>
        </pc:spChg>
        <pc:spChg chg="mod">
          <ac:chgData name="Hugo Bernier" userId="846ef6cd-3f11-462c-a4be-44fff9f1a751" providerId="ADAL" clId="{D17C5BBD-D33E-4D23-8E25-B310B3326571}" dt="2021-12-21T05:42:17.428" v="371" actId="1076"/>
          <ac:spMkLst>
            <pc:docMk/>
            <pc:sldMk cId="4039685786" sldId="2076136277"/>
            <ac:spMk id="130" creationId="{E041E690-C727-4773-BA51-D9B40A6374DF}"/>
          </ac:spMkLst>
        </pc:spChg>
        <pc:spChg chg="mod">
          <ac:chgData name="Hugo Bernier" userId="846ef6cd-3f11-462c-a4be-44fff9f1a751" providerId="ADAL" clId="{D17C5BBD-D33E-4D23-8E25-B310B3326571}" dt="2021-12-21T04:36:04.824" v="76" actId="27803"/>
          <ac:spMkLst>
            <pc:docMk/>
            <pc:sldMk cId="4039685786" sldId="2076136277"/>
            <ac:spMk id="131" creationId="{F014094D-6587-4632-83D7-2933998FE62A}"/>
          </ac:spMkLst>
        </pc:spChg>
        <pc:spChg chg="mod">
          <ac:chgData name="Hugo Bernier" userId="846ef6cd-3f11-462c-a4be-44fff9f1a751" providerId="ADAL" clId="{D17C5BBD-D33E-4D23-8E25-B310B3326571}" dt="2021-12-21T04:36:04.824" v="76" actId="27803"/>
          <ac:spMkLst>
            <pc:docMk/>
            <pc:sldMk cId="4039685786" sldId="2076136277"/>
            <ac:spMk id="132" creationId="{701971F8-BE4F-456B-A51D-8F99A17794A1}"/>
          </ac:spMkLst>
        </pc:spChg>
        <pc:spChg chg="mod">
          <ac:chgData name="Hugo Bernier" userId="846ef6cd-3f11-462c-a4be-44fff9f1a751" providerId="ADAL" clId="{D17C5BBD-D33E-4D23-8E25-B310B3326571}" dt="2021-12-21T04:36:04.824" v="76" actId="27803"/>
          <ac:spMkLst>
            <pc:docMk/>
            <pc:sldMk cId="4039685786" sldId="2076136277"/>
            <ac:spMk id="133" creationId="{904B06F8-18E7-4C47-8ACC-7C0C1BFC4EE4}"/>
          </ac:spMkLst>
        </pc:spChg>
        <pc:spChg chg="mod">
          <ac:chgData name="Hugo Bernier" userId="846ef6cd-3f11-462c-a4be-44fff9f1a751" providerId="ADAL" clId="{D17C5BBD-D33E-4D23-8E25-B310B3326571}" dt="2021-12-21T04:36:04.824" v="76" actId="27803"/>
          <ac:spMkLst>
            <pc:docMk/>
            <pc:sldMk cId="4039685786" sldId="2076136277"/>
            <ac:spMk id="134" creationId="{9D7E7E6B-89AC-4007-AF7B-14D843EB9C57}"/>
          </ac:spMkLst>
        </pc:spChg>
        <pc:spChg chg="mod">
          <ac:chgData name="Hugo Bernier" userId="846ef6cd-3f11-462c-a4be-44fff9f1a751" providerId="ADAL" clId="{D17C5BBD-D33E-4D23-8E25-B310B3326571}" dt="2021-12-21T04:36:04.824" v="76" actId="27803"/>
          <ac:spMkLst>
            <pc:docMk/>
            <pc:sldMk cId="4039685786" sldId="2076136277"/>
            <ac:spMk id="135" creationId="{3633528D-D4ED-4AFD-87C9-7D55959BFDD8}"/>
          </ac:spMkLst>
        </pc:spChg>
        <pc:spChg chg="mod">
          <ac:chgData name="Hugo Bernier" userId="846ef6cd-3f11-462c-a4be-44fff9f1a751" providerId="ADAL" clId="{D17C5BBD-D33E-4D23-8E25-B310B3326571}" dt="2021-12-21T04:36:04.824" v="76" actId="27803"/>
          <ac:spMkLst>
            <pc:docMk/>
            <pc:sldMk cId="4039685786" sldId="2076136277"/>
            <ac:spMk id="136" creationId="{70C6BF63-B7A3-4E2D-A16A-A775B9FE4B69}"/>
          </ac:spMkLst>
        </pc:spChg>
        <pc:spChg chg="mod">
          <ac:chgData name="Hugo Bernier" userId="846ef6cd-3f11-462c-a4be-44fff9f1a751" providerId="ADAL" clId="{D17C5BBD-D33E-4D23-8E25-B310B3326571}" dt="2021-12-21T04:36:04.824" v="76" actId="27803"/>
          <ac:spMkLst>
            <pc:docMk/>
            <pc:sldMk cId="4039685786" sldId="2076136277"/>
            <ac:spMk id="137" creationId="{C53135B5-6425-4496-A7BD-508B830B6C3C}"/>
          </ac:spMkLst>
        </pc:spChg>
        <pc:spChg chg="mod">
          <ac:chgData name="Hugo Bernier" userId="846ef6cd-3f11-462c-a4be-44fff9f1a751" providerId="ADAL" clId="{D17C5BBD-D33E-4D23-8E25-B310B3326571}" dt="2021-12-21T04:36:04.824" v="76" actId="27803"/>
          <ac:spMkLst>
            <pc:docMk/>
            <pc:sldMk cId="4039685786" sldId="2076136277"/>
            <ac:spMk id="138" creationId="{79A56330-83DC-429D-8A0A-7033D2DA84D1}"/>
          </ac:spMkLst>
        </pc:spChg>
        <pc:spChg chg="mod">
          <ac:chgData name="Hugo Bernier" userId="846ef6cd-3f11-462c-a4be-44fff9f1a751" providerId="ADAL" clId="{D17C5BBD-D33E-4D23-8E25-B310B3326571}" dt="2021-12-21T05:43:14.667" v="372" actId="14100"/>
          <ac:spMkLst>
            <pc:docMk/>
            <pc:sldMk cId="4039685786" sldId="2076136277"/>
            <ac:spMk id="139" creationId="{587522EB-A86D-45BE-A1DF-195009D27154}"/>
          </ac:spMkLst>
        </pc:spChg>
        <pc:spChg chg="mod">
          <ac:chgData name="Hugo Bernier" userId="846ef6cd-3f11-462c-a4be-44fff9f1a751" providerId="ADAL" clId="{D17C5BBD-D33E-4D23-8E25-B310B3326571}" dt="2021-12-21T04:36:04.824" v="76" actId="27803"/>
          <ac:spMkLst>
            <pc:docMk/>
            <pc:sldMk cId="4039685786" sldId="2076136277"/>
            <ac:spMk id="140" creationId="{F3FC1A3E-C5DF-4426-A227-5412F30ED02C}"/>
          </ac:spMkLst>
        </pc:spChg>
        <pc:spChg chg="mod">
          <ac:chgData name="Hugo Bernier" userId="846ef6cd-3f11-462c-a4be-44fff9f1a751" providerId="ADAL" clId="{D17C5BBD-D33E-4D23-8E25-B310B3326571}" dt="2021-12-21T04:36:04.824" v="76" actId="27803"/>
          <ac:spMkLst>
            <pc:docMk/>
            <pc:sldMk cId="4039685786" sldId="2076136277"/>
            <ac:spMk id="141" creationId="{CDE72504-2DE3-43ED-AC74-42C5D4526834}"/>
          </ac:spMkLst>
        </pc:spChg>
        <pc:spChg chg="mod">
          <ac:chgData name="Hugo Bernier" userId="846ef6cd-3f11-462c-a4be-44fff9f1a751" providerId="ADAL" clId="{D17C5BBD-D33E-4D23-8E25-B310B3326571}" dt="2021-12-21T04:36:04.824" v="76" actId="27803"/>
          <ac:spMkLst>
            <pc:docMk/>
            <pc:sldMk cId="4039685786" sldId="2076136277"/>
            <ac:spMk id="142" creationId="{C72484E0-E856-4B51-B0AA-B815DF5F3F8F}"/>
          </ac:spMkLst>
        </pc:spChg>
        <pc:spChg chg="mod topLvl">
          <ac:chgData name="Hugo Bernier" userId="846ef6cd-3f11-462c-a4be-44fff9f1a751" providerId="ADAL" clId="{D17C5BBD-D33E-4D23-8E25-B310B3326571}" dt="2021-12-21T05:49:00.242" v="406" actId="164"/>
          <ac:spMkLst>
            <pc:docMk/>
            <pc:sldMk cId="4039685786" sldId="2076136277"/>
            <ac:spMk id="143" creationId="{4CD3B27E-6B3D-43AD-9942-99F254780DE4}"/>
          </ac:spMkLst>
        </pc:spChg>
        <pc:spChg chg="mod">
          <ac:chgData name="Hugo Bernier" userId="846ef6cd-3f11-462c-a4be-44fff9f1a751" providerId="ADAL" clId="{D17C5BBD-D33E-4D23-8E25-B310B3326571}" dt="2021-12-21T05:43:55.727" v="378" actId="1035"/>
          <ac:spMkLst>
            <pc:docMk/>
            <pc:sldMk cId="4039685786" sldId="2076136277"/>
            <ac:spMk id="144" creationId="{34D44311-5DB5-41F3-ACC8-D80A80D6746A}"/>
          </ac:spMkLst>
        </pc:spChg>
        <pc:spChg chg="mod">
          <ac:chgData name="Hugo Bernier" userId="846ef6cd-3f11-462c-a4be-44fff9f1a751" providerId="ADAL" clId="{D17C5BBD-D33E-4D23-8E25-B310B3326571}" dt="2021-12-21T04:36:04.824" v="76" actId="27803"/>
          <ac:spMkLst>
            <pc:docMk/>
            <pc:sldMk cId="4039685786" sldId="2076136277"/>
            <ac:spMk id="145" creationId="{8C78301A-2EB0-49F2-B3E7-2037C7A7F867}"/>
          </ac:spMkLst>
        </pc:spChg>
        <pc:spChg chg="mod">
          <ac:chgData name="Hugo Bernier" userId="846ef6cd-3f11-462c-a4be-44fff9f1a751" providerId="ADAL" clId="{D17C5BBD-D33E-4D23-8E25-B310B3326571}" dt="2021-12-21T04:36:04.824" v="76" actId="27803"/>
          <ac:spMkLst>
            <pc:docMk/>
            <pc:sldMk cId="4039685786" sldId="2076136277"/>
            <ac:spMk id="146" creationId="{6BC3E7A0-E5E2-469A-941A-2E3D5C3CB482}"/>
          </ac:spMkLst>
        </pc:spChg>
        <pc:spChg chg="mod">
          <ac:chgData name="Hugo Bernier" userId="846ef6cd-3f11-462c-a4be-44fff9f1a751" providerId="ADAL" clId="{D17C5BBD-D33E-4D23-8E25-B310B3326571}" dt="2021-12-21T04:36:04.824" v="76" actId="27803"/>
          <ac:spMkLst>
            <pc:docMk/>
            <pc:sldMk cId="4039685786" sldId="2076136277"/>
            <ac:spMk id="147" creationId="{FE398EFF-CBC3-426F-AD07-216D1FFE6C9F}"/>
          </ac:spMkLst>
        </pc:spChg>
        <pc:spChg chg="mod">
          <ac:chgData name="Hugo Bernier" userId="846ef6cd-3f11-462c-a4be-44fff9f1a751" providerId="ADAL" clId="{D17C5BBD-D33E-4D23-8E25-B310B3326571}" dt="2021-12-21T05:32:08.889" v="264" actId="1076"/>
          <ac:spMkLst>
            <pc:docMk/>
            <pc:sldMk cId="4039685786" sldId="2076136277"/>
            <ac:spMk id="148" creationId="{5F09D1B5-7764-4B60-AB7B-677901E62065}"/>
          </ac:spMkLst>
        </pc:spChg>
        <pc:spChg chg="mod">
          <ac:chgData name="Hugo Bernier" userId="846ef6cd-3f11-462c-a4be-44fff9f1a751" providerId="ADAL" clId="{D17C5BBD-D33E-4D23-8E25-B310B3326571}" dt="2021-12-21T05:32:13.376" v="265" actId="1076"/>
          <ac:spMkLst>
            <pc:docMk/>
            <pc:sldMk cId="4039685786" sldId="2076136277"/>
            <ac:spMk id="149" creationId="{06B9847D-17DF-4991-8B86-E5A8D0C0C2DB}"/>
          </ac:spMkLst>
        </pc:spChg>
        <pc:spChg chg="mod">
          <ac:chgData name="Hugo Bernier" userId="846ef6cd-3f11-462c-a4be-44fff9f1a751" providerId="ADAL" clId="{D17C5BBD-D33E-4D23-8E25-B310B3326571}" dt="2021-12-21T04:36:04.824" v="76" actId="27803"/>
          <ac:spMkLst>
            <pc:docMk/>
            <pc:sldMk cId="4039685786" sldId="2076136277"/>
            <ac:spMk id="150" creationId="{6992305E-4E57-436E-A9DE-2F00904F2756}"/>
          </ac:spMkLst>
        </pc:spChg>
        <pc:spChg chg="add del mod">
          <ac:chgData name="Hugo Bernier" userId="846ef6cd-3f11-462c-a4be-44fff9f1a751" providerId="ADAL" clId="{D17C5BBD-D33E-4D23-8E25-B310B3326571}" dt="2021-12-21T05:37:07.102" v="292" actId="478"/>
          <ac:spMkLst>
            <pc:docMk/>
            <pc:sldMk cId="4039685786" sldId="2076136277"/>
            <ac:spMk id="152" creationId="{FDEA7871-18D8-4BDD-9908-3366E8B0A3DD}"/>
          </ac:spMkLst>
        </pc:spChg>
        <pc:spChg chg="add del mod">
          <ac:chgData name="Hugo Bernier" userId="846ef6cd-3f11-462c-a4be-44fff9f1a751" providerId="ADAL" clId="{D17C5BBD-D33E-4D23-8E25-B310B3326571}" dt="2021-12-21T05:39:14.877" v="312"/>
          <ac:spMkLst>
            <pc:docMk/>
            <pc:sldMk cId="4039685786" sldId="2076136277"/>
            <ac:spMk id="154" creationId="{AB030580-F643-4C5C-A09C-83FAFE1A25C4}"/>
          </ac:spMkLst>
        </pc:spChg>
        <pc:spChg chg="add del mod">
          <ac:chgData name="Hugo Bernier" userId="846ef6cd-3f11-462c-a4be-44fff9f1a751" providerId="ADAL" clId="{D17C5BBD-D33E-4D23-8E25-B310B3326571}" dt="2021-12-21T05:39:14.877" v="312"/>
          <ac:spMkLst>
            <pc:docMk/>
            <pc:sldMk cId="4039685786" sldId="2076136277"/>
            <ac:spMk id="155" creationId="{78726CC5-C5ED-4F72-A1D3-3AFD8E98C0D6}"/>
          </ac:spMkLst>
        </pc:spChg>
        <pc:spChg chg="mod ord">
          <ac:chgData name="Hugo Bernier" userId="846ef6cd-3f11-462c-a4be-44fff9f1a751" providerId="ADAL" clId="{D17C5BBD-D33E-4D23-8E25-B310B3326571}" dt="2021-12-21T05:39:54.273" v="359" actId="171"/>
          <ac:spMkLst>
            <pc:docMk/>
            <pc:sldMk cId="4039685786" sldId="2076136277"/>
            <ac:spMk id="156" creationId="{B39766D3-5FA5-4332-BBB5-2077601B20C0}"/>
          </ac:spMkLst>
        </pc:spChg>
        <pc:grpChg chg="del mod">
          <ac:chgData name="Hugo Bernier" userId="846ef6cd-3f11-462c-a4be-44fff9f1a751" providerId="ADAL" clId="{D17C5BBD-D33E-4D23-8E25-B310B3326571}" dt="2021-12-21T04:36:04.824" v="76" actId="27803"/>
          <ac:grpSpMkLst>
            <pc:docMk/>
            <pc:sldMk cId="4039685786" sldId="2076136277"/>
            <ac:grpSpMk id="9" creationId="{A2154C88-BE43-4A1A-ADC6-7F9632D09219}"/>
          </ac:grpSpMkLst>
        </pc:grpChg>
        <pc:grpChg chg="add del mod">
          <ac:chgData name="Hugo Bernier" userId="846ef6cd-3f11-462c-a4be-44fff9f1a751" providerId="ADAL" clId="{D17C5BBD-D33E-4D23-8E25-B310B3326571}" dt="2021-12-21T05:35:10.969" v="272" actId="165"/>
          <ac:grpSpMkLst>
            <pc:docMk/>
            <pc:sldMk cId="4039685786" sldId="2076136277"/>
            <ac:grpSpMk id="81" creationId="{37A8685A-3EC1-4020-A60B-5612DDD13627}"/>
          </ac:grpSpMkLst>
        </pc:grpChg>
        <pc:grpChg chg="del mod">
          <ac:chgData name="Hugo Bernier" userId="846ef6cd-3f11-462c-a4be-44fff9f1a751" providerId="ADAL" clId="{D17C5BBD-D33E-4D23-8E25-B310B3326571}" dt="2021-12-21T05:32:30.693" v="266" actId="165"/>
          <ac:grpSpMkLst>
            <pc:docMk/>
            <pc:sldMk cId="4039685786" sldId="2076136277"/>
            <ac:grpSpMk id="89" creationId="{CE8FE8E4-7E1B-4DF3-A3AE-EA21447C25A4}"/>
          </ac:grpSpMkLst>
        </pc:grpChg>
        <pc:grpChg chg="add del">
          <ac:chgData name="Hugo Bernier" userId="846ef6cd-3f11-462c-a4be-44fff9f1a751" providerId="ADAL" clId="{D17C5BBD-D33E-4D23-8E25-B310B3326571}" dt="2021-12-21T05:49:00.242" v="406" actId="164"/>
          <ac:grpSpMkLst>
            <pc:docMk/>
            <pc:sldMk cId="4039685786" sldId="2076136277"/>
            <ac:grpSpMk id="157" creationId="{1DDC3529-B8BB-4784-AC47-3DAAEC3EAA84}"/>
          </ac:grpSpMkLst>
        </pc:grpChg>
        <pc:grpChg chg="add">
          <ac:chgData name="Hugo Bernier" userId="846ef6cd-3f11-462c-a4be-44fff9f1a751" providerId="ADAL" clId="{D17C5BBD-D33E-4D23-8E25-B310B3326571}" dt="2021-12-21T05:51:38.970" v="429" actId="164"/>
          <ac:grpSpMkLst>
            <pc:docMk/>
            <pc:sldMk cId="4039685786" sldId="2076136277"/>
            <ac:grpSpMk id="158" creationId="{3A28580D-FC03-450D-894C-8B35E1B12B47}"/>
          </ac:grpSpMkLst>
        </pc:grpChg>
        <pc:grpChg chg="add">
          <ac:chgData name="Hugo Bernier" userId="846ef6cd-3f11-462c-a4be-44fff9f1a751" providerId="ADAL" clId="{D17C5BBD-D33E-4D23-8E25-B310B3326571}" dt="2021-12-21T05:51:48.081" v="430" actId="164"/>
          <ac:grpSpMkLst>
            <pc:docMk/>
            <pc:sldMk cId="4039685786" sldId="2076136277"/>
            <ac:grpSpMk id="159" creationId="{F3E8E2E2-9EDA-4026-A04F-A2D60D7AB48E}"/>
          </ac:grpSpMkLst>
        </pc:grpChg>
        <pc:grpChg chg="add mod">
          <ac:chgData name="Hugo Bernier" userId="846ef6cd-3f11-462c-a4be-44fff9f1a751" providerId="ADAL" clId="{D17C5BBD-D33E-4D23-8E25-B310B3326571}" dt="2021-12-21T05:54:30.471" v="435" actId="1076"/>
          <ac:grpSpMkLst>
            <pc:docMk/>
            <pc:sldMk cId="4039685786" sldId="2076136277"/>
            <ac:grpSpMk id="160" creationId="{09FD3771-1A0D-445D-A370-FF0F0F398FE5}"/>
          </ac:grpSpMkLst>
        </pc:grpChg>
        <pc:picChg chg="add del mod">
          <ac:chgData name="Hugo Bernier" userId="846ef6cd-3f11-462c-a4be-44fff9f1a751" providerId="ADAL" clId="{D17C5BBD-D33E-4D23-8E25-B310B3326571}" dt="2021-12-21T04:35:20.408" v="67" actId="478"/>
          <ac:picMkLst>
            <pc:docMk/>
            <pc:sldMk cId="4039685786" sldId="2076136277"/>
            <ac:picMk id="3" creationId="{3396191F-084A-4CED-B138-2AE8D989A480}"/>
          </ac:picMkLst>
        </pc:picChg>
        <pc:picChg chg="add del mod">
          <ac:chgData name="Hugo Bernier" userId="846ef6cd-3f11-462c-a4be-44fff9f1a751" providerId="ADAL" clId="{D17C5BBD-D33E-4D23-8E25-B310B3326571}" dt="2021-12-21T04:34:51.537" v="58" actId="22"/>
          <ac:picMkLst>
            <pc:docMk/>
            <pc:sldMk cId="4039685786" sldId="2076136277"/>
            <ac:picMk id="4" creationId="{63BB7916-D06C-4B66-B34F-3DD396EBC60C}"/>
          </ac:picMkLst>
        </pc:picChg>
        <pc:picChg chg="add del mod">
          <ac:chgData name="Hugo Bernier" userId="846ef6cd-3f11-462c-a4be-44fff9f1a751" providerId="ADAL" clId="{D17C5BBD-D33E-4D23-8E25-B310B3326571}" dt="2021-12-21T04:36:04.824" v="76" actId="27803"/>
          <ac:picMkLst>
            <pc:docMk/>
            <pc:sldMk cId="4039685786" sldId="2076136277"/>
            <ac:picMk id="6" creationId="{1625AEC8-F522-483C-AB23-9C286017A9CC}"/>
          </ac:picMkLst>
        </pc:picChg>
      </pc:sldChg>
      <pc:sldChg chg="addSp delSp modSp mod modShow">
        <pc:chgData name="Hugo Bernier" userId="846ef6cd-3f11-462c-a4be-44fff9f1a751" providerId="ADAL" clId="{D17C5BBD-D33E-4D23-8E25-B310B3326571}" dt="2021-12-21T04:57:26.925" v="143" actId="729"/>
        <pc:sldMkLst>
          <pc:docMk/>
          <pc:sldMk cId="1421110443" sldId="2076136307"/>
        </pc:sldMkLst>
        <pc:picChg chg="add del mod">
          <ac:chgData name="Hugo Bernier" userId="846ef6cd-3f11-462c-a4be-44fff9f1a751" providerId="ADAL" clId="{D17C5BBD-D33E-4D23-8E25-B310B3326571}" dt="2021-12-21T04:57:22.181" v="142" actId="478"/>
          <ac:picMkLst>
            <pc:docMk/>
            <pc:sldMk cId="1421110443" sldId="2076136307"/>
            <ac:picMk id="4" creationId="{292A52F0-2985-4B3B-BD00-E4110E392C81}"/>
          </ac:picMkLst>
        </pc:picChg>
      </pc:sldChg>
      <pc:sldChg chg="addSp delSp modSp mod addAnim delAnim modAnim">
        <pc:chgData name="Hugo Bernier" userId="846ef6cd-3f11-462c-a4be-44fff9f1a751" providerId="ADAL" clId="{D17C5BBD-D33E-4D23-8E25-B310B3326571}" dt="2021-12-21T04:55:14.322" v="138" actId="14861"/>
        <pc:sldMkLst>
          <pc:docMk/>
          <pc:sldMk cId="4070501225" sldId="2076136392"/>
        </pc:sldMkLst>
        <pc:spChg chg="del mod">
          <ac:chgData name="Hugo Bernier" userId="846ef6cd-3f11-462c-a4be-44fff9f1a751" providerId="ADAL" clId="{D17C5BBD-D33E-4D23-8E25-B310B3326571}" dt="2021-12-21T04:45:02.698" v="96" actId="478"/>
          <ac:spMkLst>
            <pc:docMk/>
            <pc:sldMk cId="4070501225" sldId="2076136392"/>
            <ac:spMk id="22" creationId="{FF87CE5D-5B67-4444-8CAF-A9652E400BAC}"/>
          </ac:spMkLst>
        </pc:spChg>
        <pc:spChg chg="mod">
          <ac:chgData name="Hugo Bernier" userId="846ef6cd-3f11-462c-a4be-44fff9f1a751" providerId="ADAL" clId="{D17C5BBD-D33E-4D23-8E25-B310B3326571}" dt="2021-12-21T04:44:58.412" v="95" actId="27803"/>
          <ac:spMkLst>
            <pc:docMk/>
            <pc:sldMk cId="4070501225" sldId="2076136392"/>
            <ac:spMk id="26" creationId="{E3B8C44B-60BC-41A1-A1B3-4A7D8394CD0E}"/>
          </ac:spMkLst>
        </pc:spChg>
        <pc:spChg chg="mod">
          <ac:chgData name="Hugo Bernier" userId="846ef6cd-3f11-462c-a4be-44fff9f1a751" providerId="ADAL" clId="{D17C5BBD-D33E-4D23-8E25-B310B3326571}" dt="2021-12-21T04:44:58.412" v="95" actId="27803"/>
          <ac:spMkLst>
            <pc:docMk/>
            <pc:sldMk cId="4070501225" sldId="2076136392"/>
            <ac:spMk id="27" creationId="{C90DC79B-463D-4D41-A28D-9E07A00A4D15}"/>
          </ac:spMkLst>
        </pc:spChg>
        <pc:spChg chg="mod">
          <ac:chgData name="Hugo Bernier" userId="846ef6cd-3f11-462c-a4be-44fff9f1a751" providerId="ADAL" clId="{D17C5BBD-D33E-4D23-8E25-B310B3326571}" dt="2021-12-21T04:44:58.412" v="95" actId="27803"/>
          <ac:spMkLst>
            <pc:docMk/>
            <pc:sldMk cId="4070501225" sldId="2076136392"/>
            <ac:spMk id="32" creationId="{AC7BC3A7-3B79-4B37-909C-D4168402DD2D}"/>
          </ac:spMkLst>
        </pc:spChg>
        <pc:spChg chg="mod">
          <ac:chgData name="Hugo Bernier" userId="846ef6cd-3f11-462c-a4be-44fff9f1a751" providerId="ADAL" clId="{D17C5BBD-D33E-4D23-8E25-B310B3326571}" dt="2021-12-21T04:44:58.412" v="95" actId="27803"/>
          <ac:spMkLst>
            <pc:docMk/>
            <pc:sldMk cId="4070501225" sldId="2076136392"/>
            <ac:spMk id="33" creationId="{E916DFA1-AC8D-4F0C-B843-2639FC8AC618}"/>
          </ac:spMkLst>
        </pc:spChg>
        <pc:spChg chg="mod">
          <ac:chgData name="Hugo Bernier" userId="846ef6cd-3f11-462c-a4be-44fff9f1a751" providerId="ADAL" clId="{D17C5BBD-D33E-4D23-8E25-B310B3326571}" dt="2021-12-21T04:44:58.412" v="95" actId="27803"/>
          <ac:spMkLst>
            <pc:docMk/>
            <pc:sldMk cId="4070501225" sldId="2076136392"/>
            <ac:spMk id="35" creationId="{85603EDA-0D9B-4DA1-84EB-1D3B8BEC3A7C}"/>
          </ac:spMkLst>
        </pc:spChg>
        <pc:spChg chg="mod">
          <ac:chgData name="Hugo Bernier" userId="846ef6cd-3f11-462c-a4be-44fff9f1a751" providerId="ADAL" clId="{D17C5BBD-D33E-4D23-8E25-B310B3326571}" dt="2021-12-21T04:44:58.412" v="95" actId="27803"/>
          <ac:spMkLst>
            <pc:docMk/>
            <pc:sldMk cId="4070501225" sldId="2076136392"/>
            <ac:spMk id="36" creationId="{C950290C-D5F3-4EB9-AD1D-86230C09F425}"/>
          </ac:spMkLst>
        </pc:spChg>
        <pc:spChg chg="mod">
          <ac:chgData name="Hugo Bernier" userId="846ef6cd-3f11-462c-a4be-44fff9f1a751" providerId="ADAL" clId="{D17C5BBD-D33E-4D23-8E25-B310B3326571}" dt="2021-12-21T04:44:58.412" v="95" actId="27803"/>
          <ac:spMkLst>
            <pc:docMk/>
            <pc:sldMk cId="4070501225" sldId="2076136392"/>
            <ac:spMk id="37" creationId="{D5FEEB28-0FA5-4F0A-A27D-29607A9BF3EF}"/>
          </ac:spMkLst>
        </pc:spChg>
        <pc:spChg chg="mod">
          <ac:chgData name="Hugo Bernier" userId="846ef6cd-3f11-462c-a4be-44fff9f1a751" providerId="ADAL" clId="{D17C5BBD-D33E-4D23-8E25-B310B3326571}" dt="2021-12-21T04:44:58.412" v="95" actId="27803"/>
          <ac:spMkLst>
            <pc:docMk/>
            <pc:sldMk cId="4070501225" sldId="2076136392"/>
            <ac:spMk id="38" creationId="{E77D3CC7-57C0-4060-95D6-18B27F47DC46}"/>
          </ac:spMkLst>
        </pc:spChg>
        <pc:spChg chg="mod">
          <ac:chgData name="Hugo Bernier" userId="846ef6cd-3f11-462c-a4be-44fff9f1a751" providerId="ADAL" clId="{D17C5BBD-D33E-4D23-8E25-B310B3326571}" dt="2021-12-21T04:44:58.412" v="95" actId="27803"/>
          <ac:spMkLst>
            <pc:docMk/>
            <pc:sldMk cId="4070501225" sldId="2076136392"/>
            <ac:spMk id="40" creationId="{B48EC1DC-592A-477A-9590-BA825B105A06}"/>
          </ac:spMkLst>
        </pc:spChg>
        <pc:spChg chg="mod">
          <ac:chgData name="Hugo Bernier" userId="846ef6cd-3f11-462c-a4be-44fff9f1a751" providerId="ADAL" clId="{D17C5BBD-D33E-4D23-8E25-B310B3326571}" dt="2021-12-21T04:44:58.412" v="95" actId="27803"/>
          <ac:spMkLst>
            <pc:docMk/>
            <pc:sldMk cId="4070501225" sldId="2076136392"/>
            <ac:spMk id="41" creationId="{9F8BC6B4-04D5-4EF4-B32B-317A063409AA}"/>
          </ac:spMkLst>
        </pc:spChg>
        <pc:spChg chg="mod">
          <ac:chgData name="Hugo Bernier" userId="846ef6cd-3f11-462c-a4be-44fff9f1a751" providerId="ADAL" clId="{D17C5BBD-D33E-4D23-8E25-B310B3326571}" dt="2021-12-21T04:44:58.412" v="95" actId="27803"/>
          <ac:spMkLst>
            <pc:docMk/>
            <pc:sldMk cId="4070501225" sldId="2076136392"/>
            <ac:spMk id="42" creationId="{605853B3-1788-44F5-A360-4AC69A3BDF7E}"/>
          </ac:spMkLst>
        </pc:spChg>
        <pc:spChg chg="mod">
          <ac:chgData name="Hugo Bernier" userId="846ef6cd-3f11-462c-a4be-44fff9f1a751" providerId="ADAL" clId="{D17C5BBD-D33E-4D23-8E25-B310B3326571}" dt="2021-12-21T04:44:58.412" v="95" actId="27803"/>
          <ac:spMkLst>
            <pc:docMk/>
            <pc:sldMk cId="4070501225" sldId="2076136392"/>
            <ac:spMk id="43" creationId="{E0F35EC2-156B-43E2-B931-2B666B4B8B73}"/>
          </ac:spMkLst>
        </pc:spChg>
        <pc:spChg chg="mod">
          <ac:chgData name="Hugo Bernier" userId="846ef6cd-3f11-462c-a4be-44fff9f1a751" providerId="ADAL" clId="{D17C5BBD-D33E-4D23-8E25-B310B3326571}" dt="2021-12-21T04:44:58.412" v="95" actId="27803"/>
          <ac:spMkLst>
            <pc:docMk/>
            <pc:sldMk cId="4070501225" sldId="2076136392"/>
            <ac:spMk id="45" creationId="{A2BD392E-D244-47C7-B707-0983C0BA8C15}"/>
          </ac:spMkLst>
        </pc:spChg>
        <pc:spChg chg="mod">
          <ac:chgData name="Hugo Bernier" userId="846ef6cd-3f11-462c-a4be-44fff9f1a751" providerId="ADAL" clId="{D17C5BBD-D33E-4D23-8E25-B310B3326571}" dt="2021-12-21T04:44:58.412" v="95" actId="27803"/>
          <ac:spMkLst>
            <pc:docMk/>
            <pc:sldMk cId="4070501225" sldId="2076136392"/>
            <ac:spMk id="46" creationId="{820E10ED-2404-4FA0-BFCC-43CFE1E314D8}"/>
          </ac:spMkLst>
        </pc:spChg>
        <pc:spChg chg="mod">
          <ac:chgData name="Hugo Bernier" userId="846ef6cd-3f11-462c-a4be-44fff9f1a751" providerId="ADAL" clId="{D17C5BBD-D33E-4D23-8E25-B310B3326571}" dt="2021-12-21T04:44:58.412" v="95" actId="27803"/>
          <ac:spMkLst>
            <pc:docMk/>
            <pc:sldMk cId="4070501225" sldId="2076136392"/>
            <ac:spMk id="47" creationId="{01274F3F-C337-4E80-B2DD-0924A0ED2E40}"/>
          </ac:spMkLst>
        </pc:spChg>
        <pc:spChg chg="mod">
          <ac:chgData name="Hugo Bernier" userId="846ef6cd-3f11-462c-a4be-44fff9f1a751" providerId="ADAL" clId="{D17C5BBD-D33E-4D23-8E25-B310B3326571}" dt="2021-12-21T04:44:58.412" v="95" actId="27803"/>
          <ac:spMkLst>
            <pc:docMk/>
            <pc:sldMk cId="4070501225" sldId="2076136392"/>
            <ac:spMk id="48" creationId="{AC4DBA98-D5F1-4792-A793-039276E5ED0F}"/>
          </ac:spMkLst>
        </pc:spChg>
        <pc:spChg chg="mod">
          <ac:chgData name="Hugo Bernier" userId="846ef6cd-3f11-462c-a4be-44fff9f1a751" providerId="ADAL" clId="{D17C5BBD-D33E-4D23-8E25-B310B3326571}" dt="2021-12-21T04:44:58.412" v="95" actId="27803"/>
          <ac:spMkLst>
            <pc:docMk/>
            <pc:sldMk cId="4070501225" sldId="2076136392"/>
            <ac:spMk id="50" creationId="{177545AA-4DFE-4A20-95DE-C106E09AAB8E}"/>
          </ac:spMkLst>
        </pc:spChg>
        <pc:spChg chg="mod">
          <ac:chgData name="Hugo Bernier" userId="846ef6cd-3f11-462c-a4be-44fff9f1a751" providerId="ADAL" clId="{D17C5BBD-D33E-4D23-8E25-B310B3326571}" dt="2021-12-21T04:44:58.412" v="95" actId="27803"/>
          <ac:spMkLst>
            <pc:docMk/>
            <pc:sldMk cId="4070501225" sldId="2076136392"/>
            <ac:spMk id="51" creationId="{E4338DEF-ED89-4987-96A2-C09050291800}"/>
          </ac:spMkLst>
        </pc:spChg>
        <pc:spChg chg="mod">
          <ac:chgData name="Hugo Bernier" userId="846ef6cd-3f11-462c-a4be-44fff9f1a751" providerId="ADAL" clId="{D17C5BBD-D33E-4D23-8E25-B310B3326571}" dt="2021-12-21T04:44:58.412" v="95" actId="27803"/>
          <ac:spMkLst>
            <pc:docMk/>
            <pc:sldMk cId="4070501225" sldId="2076136392"/>
            <ac:spMk id="52" creationId="{97D17005-E8F4-44C4-B757-3A12CBB06CF6}"/>
          </ac:spMkLst>
        </pc:spChg>
        <pc:spChg chg="mod">
          <ac:chgData name="Hugo Bernier" userId="846ef6cd-3f11-462c-a4be-44fff9f1a751" providerId="ADAL" clId="{D17C5BBD-D33E-4D23-8E25-B310B3326571}" dt="2021-12-21T04:44:58.412" v="95" actId="27803"/>
          <ac:spMkLst>
            <pc:docMk/>
            <pc:sldMk cId="4070501225" sldId="2076136392"/>
            <ac:spMk id="53" creationId="{43C9749D-B908-45BE-909F-F824902ACADC}"/>
          </ac:spMkLst>
        </pc:spChg>
        <pc:spChg chg="mod">
          <ac:chgData name="Hugo Bernier" userId="846ef6cd-3f11-462c-a4be-44fff9f1a751" providerId="ADAL" clId="{D17C5BBD-D33E-4D23-8E25-B310B3326571}" dt="2021-12-21T04:44:58.412" v="95" actId="27803"/>
          <ac:spMkLst>
            <pc:docMk/>
            <pc:sldMk cId="4070501225" sldId="2076136392"/>
            <ac:spMk id="55" creationId="{3A2B9ED2-58B6-4039-A285-048D4E0CABBA}"/>
          </ac:spMkLst>
        </pc:spChg>
        <pc:spChg chg="mod">
          <ac:chgData name="Hugo Bernier" userId="846ef6cd-3f11-462c-a4be-44fff9f1a751" providerId="ADAL" clId="{D17C5BBD-D33E-4D23-8E25-B310B3326571}" dt="2021-12-21T04:44:58.412" v="95" actId="27803"/>
          <ac:spMkLst>
            <pc:docMk/>
            <pc:sldMk cId="4070501225" sldId="2076136392"/>
            <ac:spMk id="56" creationId="{8A5B6A5F-4E14-4F88-B7FA-F5279A7740C5}"/>
          </ac:spMkLst>
        </pc:spChg>
        <pc:spChg chg="mod">
          <ac:chgData name="Hugo Bernier" userId="846ef6cd-3f11-462c-a4be-44fff9f1a751" providerId="ADAL" clId="{D17C5BBD-D33E-4D23-8E25-B310B3326571}" dt="2021-12-21T04:44:58.412" v="95" actId="27803"/>
          <ac:spMkLst>
            <pc:docMk/>
            <pc:sldMk cId="4070501225" sldId="2076136392"/>
            <ac:spMk id="57" creationId="{78259798-D52D-4A4D-AEDF-FDFE0AB30DEF}"/>
          </ac:spMkLst>
        </pc:spChg>
        <pc:spChg chg="mod">
          <ac:chgData name="Hugo Bernier" userId="846ef6cd-3f11-462c-a4be-44fff9f1a751" providerId="ADAL" clId="{D17C5BBD-D33E-4D23-8E25-B310B3326571}" dt="2021-12-21T04:44:58.412" v="95" actId="27803"/>
          <ac:spMkLst>
            <pc:docMk/>
            <pc:sldMk cId="4070501225" sldId="2076136392"/>
            <ac:spMk id="58" creationId="{3F42673C-4139-4272-8F70-D10C3499643F}"/>
          </ac:spMkLst>
        </pc:spChg>
        <pc:spChg chg="mod">
          <ac:chgData name="Hugo Bernier" userId="846ef6cd-3f11-462c-a4be-44fff9f1a751" providerId="ADAL" clId="{D17C5BBD-D33E-4D23-8E25-B310B3326571}" dt="2021-12-21T04:44:58.412" v="95" actId="27803"/>
          <ac:spMkLst>
            <pc:docMk/>
            <pc:sldMk cId="4070501225" sldId="2076136392"/>
            <ac:spMk id="59" creationId="{2881491B-7E57-4DAC-AC5E-BBCCC401116A}"/>
          </ac:spMkLst>
        </pc:spChg>
        <pc:spChg chg="mod">
          <ac:chgData name="Hugo Bernier" userId="846ef6cd-3f11-462c-a4be-44fff9f1a751" providerId="ADAL" clId="{D17C5BBD-D33E-4D23-8E25-B310B3326571}" dt="2021-12-21T04:44:58.412" v="95" actId="27803"/>
          <ac:spMkLst>
            <pc:docMk/>
            <pc:sldMk cId="4070501225" sldId="2076136392"/>
            <ac:spMk id="62" creationId="{A1BA1B8E-02B9-4D60-A32E-AC12628CC030}"/>
          </ac:spMkLst>
        </pc:spChg>
        <pc:spChg chg="mod">
          <ac:chgData name="Hugo Bernier" userId="846ef6cd-3f11-462c-a4be-44fff9f1a751" providerId="ADAL" clId="{D17C5BBD-D33E-4D23-8E25-B310B3326571}" dt="2021-12-21T04:44:58.412" v="95" actId="27803"/>
          <ac:spMkLst>
            <pc:docMk/>
            <pc:sldMk cId="4070501225" sldId="2076136392"/>
            <ac:spMk id="63" creationId="{A457CF09-EA87-4ABA-A639-474F87FC4DAC}"/>
          </ac:spMkLst>
        </pc:spChg>
        <pc:spChg chg="mod">
          <ac:chgData name="Hugo Bernier" userId="846ef6cd-3f11-462c-a4be-44fff9f1a751" providerId="ADAL" clId="{D17C5BBD-D33E-4D23-8E25-B310B3326571}" dt="2021-12-21T04:44:58.412" v="95" actId="27803"/>
          <ac:spMkLst>
            <pc:docMk/>
            <pc:sldMk cId="4070501225" sldId="2076136392"/>
            <ac:spMk id="65" creationId="{380C6655-948F-4EB4-83E7-E454AD60CA0D}"/>
          </ac:spMkLst>
        </pc:spChg>
        <pc:spChg chg="mod">
          <ac:chgData name="Hugo Bernier" userId="846ef6cd-3f11-462c-a4be-44fff9f1a751" providerId="ADAL" clId="{D17C5BBD-D33E-4D23-8E25-B310B3326571}" dt="2021-12-21T04:44:58.412" v="95" actId="27803"/>
          <ac:spMkLst>
            <pc:docMk/>
            <pc:sldMk cId="4070501225" sldId="2076136392"/>
            <ac:spMk id="66" creationId="{4AECA392-7C09-41AF-9B57-C46E29DEEC26}"/>
          </ac:spMkLst>
        </pc:spChg>
        <pc:spChg chg="mod">
          <ac:chgData name="Hugo Bernier" userId="846ef6cd-3f11-462c-a4be-44fff9f1a751" providerId="ADAL" clId="{D17C5BBD-D33E-4D23-8E25-B310B3326571}" dt="2021-12-21T04:44:58.412" v="95" actId="27803"/>
          <ac:spMkLst>
            <pc:docMk/>
            <pc:sldMk cId="4070501225" sldId="2076136392"/>
            <ac:spMk id="68" creationId="{8701F524-CE52-4D98-8115-205E446C0B54}"/>
          </ac:spMkLst>
        </pc:spChg>
        <pc:spChg chg="mod">
          <ac:chgData name="Hugo Bernier" userId="846ef6cd-3f11-462c-a4be-44fff9f1a751" providerId="ADAL" clId="{D17C5BBD-D33E-4D23-8E25-B310B3326571}" dt="2021-12-21T04:44:58.412" v="95" actId="27803"/>
          <ac:spMkLst>
            <pc:docMk/>
            <pc:sldMk cId="4070501225" sldId="2076136392"/>
            <ac:spMk id="69" creationId="{92449209-FA0B-4327-B079-0CEAB96CE36B}"/>
          </ac:spMkLst>
        </pc:spChg>
        <pc:spChg chg="mod">
          <ac:chgData name="Hugo Bernier" userId="846ef6cd-3f11-462c-a4be-44fff9f1a751" providerId="ADAL" clId="{D17C5BBD-D33E-4D23-8E25-B310B3326571}" dt="2021-12-21T04:44:58.412" v="95" actId="27803"/>
          <ac:spMkLst>
            <pc:docMk/>
            <pc:sldMk cId="4070501225" sldId="2076136392"/>
            <ac:spMk id="71" creationId="{1E790608-D491-4195-B9DD-7CFEC309143B}"/>
          </ac:spMkLst>
        </pc:spChg>
        <pc:spChg chg="mod">
          <ac:chgData name="Hugo Bernier" userId="846ef6cd-3f11-462c-a4be-44fff9f1a751" providerId="ADAL" clId="{D17C5BBD-D33E-4D23-8E25-B310B3326571}" dt="2021-12-21T04:44:58.412" v="95" actId="27803"/>
          <ac:spMkLst>
            <pc:docMk/>
            <pc:sldMk cId="4070501225" sldId="2076136392"/>
            <ac:spMk id="72" creationId="{F313AF91-4B2B-4C99-AC27-7858B3D21B1D}"/>
          </ac:spMkLst>
        </pc:spChg>
        <pc:spChg chg="mod">
          <ac:chgData name="Hugo Bernier" userId="846ef6cd-3f11-462c-a4be-44fff9f1a751" providerId="ADAL" clId="{D17C5BBD-D33E-4D23-8E25-B310B3326571}" dt="2021-12-21T04:44:58.412" v="95" actId="27803"/>
          <ac:spMkLst>
            <pc:docMk/>
            <pc:sldMk cId="4070501225" sldId="2076136392"/>
            <ac:spMk id="74" creationId="{43DA16E6-2F40-46F5-95B6-03008234A20C}"/>
          </ac:spMkLst>
        </pc:spChg>
        <pc:spChg chg="mod">
          <ac:chgData name="Hugo Bernier" userId="846ef6cd-3f11-462c-a4be-44fff9f1a751" providerId="ADAL" clId="{D17C5BBD-D33E-4D23-8E25-B310B3326571}" dt="2021-12-21T04:44:58.412" v="95" actId="27803"/>
          <ac:spMkLst>
            <pc:docMk/>
            <pc:sldMk cId="4070501225" sldId="2076136392"/>
            <ac:spMk id="75" creationId="{A867D380-21EB-47C3-9C81-09C477917955}"/>
          </ac:spMkLst>
        </pc:spChg>
        <pc:spChg chg="mod">
          <ac:chgData name="Hugo Bernier" userId="846ef6cd-3f11-462c-a4be-44fff9f1a751" providerId="ADAL" clId="{D17C5BBD-D33E-4D23-8E25-B310B3326571}" dt="2021-12-21T04:44:58.412" v="95" actId="27803"/>
          <ac:spMkLst>
            <pc:docMk/>
            <pc:sldMk cId="4070501225" sldId="2076136392"/>
            <ac:spMk id="77" creationId="{079D97C2-DDC6-4319-BE44-F7A4DF946CA9}"/>
          </ac:spMkLst>
        </pc:spChg>
        <pc:spChg chg="mod">
          <ac:chgData name="Hugo Bernier" userId="846ef6cd-3f11-462c-a4be-44fff9f1a751" providerId="ADAL" clId="{D17C5BBD-D33E-4D23-8E25-B310B3326571}" dt="2021-12-21T04:44:58.412" v="95" actId="27803"/>
          <ac:spMkLst>
            <pc:docMk/>
            <pc:sldMk cId="4070501225" sldId="2076136392"/>
            <ac:spMk id="78" creationId="{9DC379CD-3028-49DB-95F6-92723102BBF3}"/>
          </ac:spMkLst>
        </pc:spChg>
        <pc:spChg chg="mod">
          <ac:chgData name="Hugo Bernier" userId="846ef6cd-3f11-462c-a4be-44fff9f1a751" providerId="ADAL" clId="{D17C5BBD-D33E-4D23-8E25-B310B3326571}" dt="2021-12-21T04:44:58.412" v="95" actId="27803"/>
          <ac:spMkLst>
            <pc:docMk/>
            <pc:sldMk cId="4070501225" sldId="2076136392"/>
            <ac:spMk id="80" creationId="{6E8785C2-0A32-4002-A676-794C1F9F75BF}"/>
          </ac:spMkLst>
        </pc:spChg>
        <pc:spChg chg="mod">
          <ac:chgData name="Hugo Bernier" userId="846ef6cd-3f11-462c-a4be-44fff9f1a751" providerId="ADAL" clId="{D17C5BBD-D33E-4D23-8E25-B310B3326571}" dt="2021-12-21T04:44:58.412" v="95" actId="27803"/>
          <ac:spMkLst>
            <pc:docMk/>
            <pc:sldMk cId="4070501225" sldId="2076136392"/>
            <ac:spMk id="81" creationId="{A763BDC5-DF76-4B01-B73F-5225E7D497B1}"/>
          </ac:spMkLst>
        </pc:spChg>
        <pc:spChg chg="mod">
          <ac:chgData name="Hugo Bernier" userId="846ef6cd-3f11-462c-a4be-44fff9f1a751" providerId="ADAL" clId="{D17C5BBD-D33E-4D23-8E25-B310B3326571}" dt="2021-12-21T04:44:58.412" v="95" actId="27803"/>
          <ac:spMkLst>
            <pc:docMk/>
            <pc:sldMk cId="4070501225" sldId="2076136392"/>
            <ac:spMk id="82" creationId="{2CA7522C-EAED-457E-9BBB-8CE76245D22F}"/>
          </ac:spMkLst>
        </pc:spChg>
        <pc:spChg chg="mod">
          <ac:chgData name="Hugo Bernier" userId="846ef6cd-3f11-462c-a4be-44fff9f1a751" providerId="ADAL" clId="{D17C5BBD-D33E-4D23-8E25-B310B3326571}" dt="2021-12-21T04:44:58.412" v="95" actId="27803"/>
          <ac:spMkLst>
            <pc:docMk/>
            <pc:sldMk cId="4070501225" sldId="2076136392"/>
            <ac:spMk id="83" creationId="{F1231047-0E82-4A85-8722-04878456B6DA}"/>
          </ac:spMkLst>
        </pc:spChg>
        <pc:spChg chg="mod">
          <ac:chgData name="Hugo Bernier" userId="846ef6cd-3f11-462c-a4be-44fff9f1a751" providerId="ADAL" clId="{D17C5BBD-D33E-4D23-8E25-B310B3326571}" dt="2021-12-21T04:44:58.412" v="95" actId="27803"/>
          <ac:spMkLst>
            <pc:docMk/>
            <pc:sldMk cId="4070501225" sldId="2076136392"/>
            <ac:spMk id="85" creationId="{597F7617-5CE4-4D7A-BECD-CCCEB1EAB615}"/>
          </ac:spMkLst>
        </pc:spChg>
        <pc:spChg chg="mod">
          <ac:chgData name="Hugo Bernier" userId="846ef6cd-3f11-462c-a4be-44fff9f1a751" providerId="ADAL" clId="{D17C5BBD-D33E-4D23-8E25-B310B3326571}" dt="2021-12-21T04:44:58.412" v="95" actId="27803"/>
          <ac:spMkLst>
            <pc:docMk/>
            <pc:sldMk cId="4070501225" sldId="2076136392"/>
            <ac:spMk id="86" creationId="{72823B54-D125-4C45-820C-FB87116A0B3B}"/>
          </ac:spMkLst>
        </pc:spChg>
        <pc:spChg chg="mod">
          <ac:chgData name="Hugo Bernier" userId="846ef6cd-3f11-462c-a4be-44fff9f1a751" providerId="ADAL" clId="{D17C5BBD-D33E-4D23-8E25-B310B3326571}" dt="2021-12-21T04:44:58.412" v="95" actId="27803"/>
          <ac:spMkLst>
            <pc:docMk/>
            <pc:sldMk cId="4070501225" sldId="2076136392"/>
            <ac:spMk id="87" creationId="{118F847C-B394-4B72-B9A6-0B3A57FEB66C}"/>
          </ac:spMkLst>
        </pc:spChg>
        <pc:spChg chg="mod">
          <ac:chgData name="Hugo Bernier" userId="846ef6cd-3f11-462c-a4be-44fff9f1a751" providerId="ADAL" clId="{D17C5BBD-D33E-4D23-8E25-B310B3326571}" dt="2021-12-21T04:44:58.412" v="95" actId="27803"/>
          <ac:spMkLst>
            <pc:docMk/>
            <pc:sldMk cId="4070501225" sldId="2076136392"/>
            <ac:spMk id="88" creationId="{ED183D7F-BF20-4CE3-B9AC-26F0FF79F5C2}"/>
          </ac:spMkLst>
        </pc:spChg>
        <pc:spChg chg="mod">
          <ac:chgData name="Hugo Bernier" userId="846ef6cd-3f11-462c-a4be-44fff9f1a751" providerId="ADAL" clId="{D17C5BBD-D33E-4D23-8E25-B310B3326571}" dt="2021-12-21T04:44:58.412" v="95" actId="27803"/>
          <ac:spMkLst>
            <pc:docMk/>
            <pc:sldMk cId="4070501225" sldId="2076136392"/>
            <ac:spMk id="90" creationId="{AB7CBDDB-6222-4E52-8F48-F5C93CFDB7DE}"/>
          </ac:spMkLst>
        </pc:spChg>
        <pc:spChg chg="mod">
          <ac:chgData name="Hugo Bernier" userId="846ef6cd-3f11-462c-a4be-44fff9f1a751" providerId="ADAL" clId="{D17C5BBD-D33E-4D23-8E25-B310B3326571}" dt="2021-12-21T04:44:58.412" v="95" actId="27803"/>
          <ac:spMkLst>
            <pc:docMk/>
            <pc:sldMk cId="4070501225" sldId="2076136392"/>
            <ac:spMk id="91" creationId="{04BE7CC1-3167-4907-A042-BD362DC24328}"/>
          </ac:spMkLst>
        </pc:spChg>
        <pc:spChg chg="mod">
          <ac:chgData name="Hugo Bernier" userId="846ef6cd-3f11-462c-a4be-44fff9f1a751" providerId="ADAL" clId="{D17C5BBD-D33E-4D23-8E25-B310B3326571}" dt="2021-12-21T04:44:58.412" v="95" actId="27803"/>
          <ac:spMkLst>
            <pc:docMk/>
            <pc:sldMk cId="4070501225" sldId="2076136392"/>
            <ac:spMk id="92" creationId="{F8A7D648-4A34-4A48-9F38-C77F05B2250F}"/>
          </ac:spMkLst>
        </pc:spChg>
        <pc:spChg chg="mod">
          <ac:chgData name="Hugo Bernier" userId="846ef6cd-3f11-462c-a4be-44fff9f1a751" providerId="ADAL" clId="{D17C5BBD-D33E-4D23-8E25-B310B3326571}" dt="2021-12-21T04:44:58.412" v="95" actId="27803"/>
          <ac:spMkLst>
            <pc:docMk/>
            <pc:sldMk cId="4070501225" sldId="2076136392"/>
            <ac:spMk id="93" creationId="{857CF9AA-56D0-4E84-B59C-11FD1D6C16CB}"/>
          </ac:spMkLst>
        </pc:spChg>
        <pc:spChg chg="mod">
          <ac:chgData name="Hugo Bernier" userId="846ef6cd-3f11-462c-a4be-44fff9f1a751" providerId="ADAL" clId="{D17C5BBD-D33E-4D23-8E25-B310B3326571}" dt="2021-12-21T04:44:58.412" v="95" actId="27803"/>
          <ac:spMkLst>
            <pc:docMk/>
            <pc:sldMk cId="4070501225" sldId="2076136392"/>
            <ac:spMk id="95" creationId="{7F01A0B6-106A-4770-9D28-A0983B98E91A}"/>
          </ac:spMkLst>
        </pc:spChg>
        <pc:spChg chg="mod">
          <ac:chgData name="Hugo Bernier" userId="846ef6cd-3f11-462c-a4be-44fff9f1a751" providerId="ADAL" clId="{D17C5BBD-D33E-4D23-8E25-B310B3326571}" dt="2021-12-21T04:44:58.412" v="95" actId="27803"/>
          <ac:spMkLst>
            <pc:docMk/>
            <pc:sldMk cId="4070501225" sldId="2076136392"/>
            <ac:spMk id="96" creationId="{B788C71B-85AA-4EAE-A2AC-D919274E175B}"/>
          </ac:spMkLst>
        </pc:spChg>
        <pc:spChg chg="mod">
          <ac:chgData name="Hugo Bernier" userId="846ef6cd-3f11-462c-a4be-44fff9f1a751" providerId="ADAL" clId="{D17C5BBD-D33E-4D23-8E25-B310B3326571}" dt="2021-12-21T04:44:58.412" v="95" actId="27803"/>
          <ac:spMkLst>
            <pc:docMk/>
            <pc:sldMk cId="4070501225" sldId="2076136392"/>
            <ac:spMk id="97" creationId="{FAB79019-DF44-46DE-ACA0-011018AB7960}"/>
          </ac:spMkLst>
        </pc:spChg>
        <pc:spChg chg="mod">
          <ac:chgData name="Hugo Bernier" userId="846ef6cd-3f11-462c-a4be-44fff9f1a751" providerId="ADAL" clId="{D17C5BBD-D33E-4D23-8E25-B310B3326571}" dt="2021-12-21T04:44:58.412" v="95" actId="27803"/>
          <ac:spMkLst>
            <pc:docMk/>
            <pc:sldMk cId="4070501225" sldId="2076136392"/>
            <ac:spMk id="98" creationId="{602A7F60-5128-4998-BA61-8D0FAF4F36B8}"/>
          </ac:spMkLst>
        </pc:spChg>
        <pc:spChg chg="mod">
          <ac:chgData name="Hugo Bernier" userId="846ef6cd-3f11-462c-a4be-44fff9f1a751" providerId="ADAL" clId="{D17C5BBD-D33E-4D23-8E25-B310B3326571}" dt="2021-12-21T04:44:58.412" v="95" actId="27803"/>
          <ac:spMkLst>
            <pc:docMk/>
            <pc:sldMk cId="4070501225" sldId="2076136392"/>
            <ac:spMk id="100" creationId="{49E43492-3CDC-4257-886B-C9C0BCC0E4E3}"/>
          </ac:spMkLst>
        </pc:spChg>
        <pc:spChg chg="mod">
          <ac:chgData name="Hugo Bernier" userId="846ef6cd-3f11-462c-a4be-44fff9f1a751" providerId="ADAL" clId="{D17C5BBD-D33E-4D23-8E25-B310B3326571}" dt="2021-12-21T04:44:58.412" v="95" actId="27803"/>
          <ac:spMkLst>
            <pc:docMk/>
            <pc:sldMk cId="4070501225" sldId="2076136392"/>
            <ac:spMk id="101" creationId="{047D3B47-55D3-4F8E-8070-059794DE467B}"/>
          </ac:spMkLst>
        </pc:spChg>
        <pc:spChg chg="mod">
          <ac:chgData name="Hugo Bernier" userId="846ef6cd-3f11-462c-a4be-44fff9f1a751" providerId="ADAL" clId="{D17C5BBD-D33E-4D23-8E25-B310B3326571}" dt="2021-12-21T04:44:58.412" v="95" actId="27803"/>
          <ac:spMkLst>
            <pc:docMk/>
            <pc:sldMk cId="4070501225" sldId="2076136392"/>
            <ac:spMk id="102" creationId="{AF431AB4-431F-4B90-ACC7-059F44AFA4DE}"/>
          </ac:spMkLst>
        </pc:spChg>
        <pc:spChg chg="mod">
          <ac:chgData name="Hugo Bernier" userId="846ef6cd-3f11-462c-a4be-44fff9f1a751" providerId="ADAL" clId="{D17C5BBD-D33E-4D23-8E25-B310B3326571}" dt="2021-12-21T04:44:58.412" v="95" actId="27803"/>
          <ac:spMkLst>
            <pc:docMk/>
            <pc:sldMk cId="4070501225" sldId="2076136392"/>
            <ac:spMk id="103" creationId="{D8215613-EC2A-48E0-B92A-586149658392}"/>
          </ac:spMkLst>
        </pc:spChg>
        <pc:spChg chg="mod">
          <ac:chgData name="Hugo Bernier" userId="846ef6cd-3f11-462c-a4be-44fff9f1a751" providerId="ADAL" clId="{D17C5BBD-D33E-4D23-8E25-B310B3326571}" dt="2021-12-21T04:44:58.412" v="95" actId="27803"/>
          <ac:spMkLst>
            <pc:docMk/>
            <pc:sldMk cId="4070501225" sldId="2076136392"/>
            <ac:spMk id="105" creationId="{49810C07-C1F7-430B-9B10-1264C069412D}"/>
          </ac:spMkLst>
        </pc:spChg>
        <pc:spChg chg="mod">
          <ac:chgData name="Hugo Bernier" userId="846ef6cd-3f11-462c-a4be-44fff9f1a751" providerId="ADAL" clId="{D17C5BBD-D33E-4D23-8E25-B310B3326571}" dt="2021-12-21T04:44:58.412" v="95" actId="27803"/>
          <ac:spMkLst>
            <pc:docMk/>
            <pc:sldMk cId="4070501225" sldId="2076136392"/>
            <ac:spMk id="106" creationId="{829E7C8D-9B52-46E2-8C73-5B212E402119}"/>
          </ac:spMkLst>
        </pc:spChg>
        <pc:spChg chg="mod">
          <ac:chgData name="Hugo Bernier" userId="846ef6cd-3f11-462c-a4be-44fff9f1a751" providerId="ADAL" clId="{D17C5BBD-D33E-4D23-8E25-B310B3326571}" dt="2021-12-21T04:44:58.412" v="95" actId="27803"/>
          <ac:spMkLst>
            <pc:docMk/>
            <pc:sldMk cId="4070501225" sldId="2076136392"/>
            <ac:spMk id="107" creationId="{E56C72A4-C3B9-4209-9AF7-A404D527B65B}"/>
          </ac:spMkLst>
        </pc:spChg>
        <pc:spChg chg="mod">
          <ac:chgData name="Hugo Bernier" userId="846ef6cd-3f11-462c-a4be-44fff9f1a751" providerId="ADAL" clId="{D17C5BBD-D33E-4D23-8E25-B310B3326571}" dt="2021-12-21T04:44:58.412" v="95" actId="27803"/>
          <ac:spMkLst>
            <pc:docMk/>
            <pc:sldMk cId="4070501225" sldId="2076136392"/>
            <ac:spMk id="108" creationId="{F2CF6524-F938-4A8F-919E-4C2FE84F65E0}"/>
          </ac:spMkLst>
        </pc:spChg>
        <pc:spChg chg="mod">
          <ac:chgData name="Hugo Bernier" userId="846ef6cd-3f11-462c-a4be-44fff9f1a751" providerId="ADAL" clId="{D17C5BBD-D33E-4D23-8E25-B310B3326571}" dt="2021-12-21T04:44:58.412" v="95" actId="27803"/>
          <ac:spMkLst>
            <pc:docMk/>
            <pc:sldMk cId="4070501225" sldId="2076136392"/>
            <ac:spMk id="109" creationId="{5ACEB6E7-B95E-476C-8CEA-282681506893}"/>
          </ac:spMkLst>
        </pc:spChg>
        <pc:spChg chg="mod">
          <ac:chgData name="Hugo Bernier" userId="846ef6cd-3f11-462c-a4be-44fff9f1a751" providerId="ADAL" clId="{D17C5BBD-D33E-4D23-8E25-B310B3326571}" dt="2021-12-21T04:44:58.412" v="95" actId="27803"/>
          <ac:spMkLst>
            <pc:docMk/>
            <pc:sldMk cId="4070501225" sldId="2076136392"/>
            <ac:spMk id="112" creationId="{BCB579B2-275A-470F-A602-3EADCC969E33}"/>
          </ac:spMkLst>
        </pc:spChg>
        <pc:spChg chg="mod">
          <ac:chgData name="Hugo Bernier" userId="846ef6cd-3f11-462c-a4be-44fff9f1a751" providerId="ADAL" clId="{D17C5BBD-D33E-4D23-8E25-B310B3326571}" dt="2021-12-21T04:44:58.412" v="95" actId="27803"/>
          <ac:spMkLst>
            <pc:docMk/>
            <pc:sldMk cId="4070501225" sldId="2076136392"/>
            <ac:spMk id="114" creationId="{A2C861C6-48B6-49DB-9220-276A3D220B19}"/>
          </ac:spMkLst>
        </pc:spChg>
        <pc:spChg chg="mod">
          <ac:chgData name="Hugo Bernier" userId="846ef6cd-3f11-462c-a4be-44fff9f1a751" providerId="ADAL" clId="{D17C5BBD-D33E-4D23-8E25-B310B3326571}" dt="2021-12-21T04:44:58.412" v="95" actId="27803"/>
          <ac:spMkLst>
            <pc:docMk/>
            <pc:sldMk cId="4070501225" sldId="2076136392"/>
            <ac:spMk id="115" creationId="{E37BE10C-05E1-41CA-A779-C861BF94FABA}"/>
          </ac:spMkLst>
        </pc:spChg>
        <pc:spChg chg="mod">
          <ac:chgData name="Hugo Bernier" userId="846ef6cd-3f11-462c-a4be-44fff9f1a751" providerId="ADAL" clId="{D17C5BBD-D33E-4D23-8E25-B310B3326571}" dt="2021-12-21T04:44:58.412" v="95" actId="27803"/>
          <ac:spMkLst>
            <pc:docMk/>
            <pc:sldMk cId="4070501225" sldId="2076136392"/>
            <ac:spMk id="117" creationId="{246A05FB-0B2E-41D4-B5D0-A4F3618C4AB4}"/>
          </ac:spMkLst>
        </pc:spChg>
        <pc:spChg chg="mod">
          <ac:chgData name="Hugo Bernier" userId="846ef6cd-3f11-462c-a4be-44fff9f1a751" providerId="ADAL" clId="{D17C5BBD-D33E-4D23-8E25-B310B3326571}" dt="2021-12-21T04:44:58.412" v="95" actId="27803"/>
          <ac:spMkLst>
            <pc:docMk/>
            <pc:sldMk cId="4070501225" sldId="2076136392"/>
            <ac:spMk id="118" creationId="{FC79FC31-8F5A-444B-B441-601B54A50397}"/>
          </ac:spMkLst>
        </pc:spChg>
        <pc:spChg chg="mod">
          <ac:chgData name="Hugo Bernier" userId="846ef6cd-3f11-462c-a4be-44fff9f1a751" providerId="ADAL" clId="{D17C5BBD-D33E-4D23-8E25-B310B3326571}" dt="2021-12-21T04:44:58.412" v="95" actId="27803"/>
          <ac:spMkLst>
            <pc:docMk/>
            <pc:sldMk cId="4070501225" sldId="2076136392"/>
            <ac:spMk id="120" creationId="{0EBCDE44-C518-470A-A21C-13D432C36E1A}"/>
          </ac:spMkLst>
        </pc:spChg>
        <pc:spChg chg="mod">
          <ac:chgData name="Hugo Bernier" userId="846ef6cd-3f11-462c-a4be-44fff9f1a751" providerId="ADAL" clId="{D17C5BBD-D33E-4D23-8E25-B310B3326571}" dt="2021-12-21T04:44:58.412" v="95" actId="27803"/>
          <ac:spMkLst>
            <pc:docMk/>
            <pc:sldMk cId="4070501225" sldId="2076136392"/>
            <ac:spMk id="121" creationId="{04DA0BE3-DBAD-48B6-AA35-9D7A127C8B4F}"/>
          </ac:spMkLst>
        </pc:spChg>
        <pc:spChg chg="mod">
          <ac:chgData name="Hugo Bernier" userId="846ef6cd-3f11-462c-a4be-44fff9f1a751" providerId="ADAL" clId="{D17C5BBD-D33E-4D23-8E25-B310B3326571}" dt="2021-12-21T04:44:58.412" v="95" actId="27803"/>
          <ac:spMkLst>
            <pc:docMk/>
            <pc:sldMk cId="4070501225" sldId="2076136392"/>
            <ac:spMk id="123" creationId="{9D3F06CE-74DE-45EB-9A6E-7129DFC2BD1E}"/>
          </ac:spMkLst>
        </pc:spChg>
        <pc:spChg chg="mod">
          <ac:chgData name="Hugo Bernier" userId="846ef6cd-3f11-462c-a4be-44fff9f1a751" providerId="ADAL" clId="{D17C5BBD-D33E-4D23-8E25-B310B3326571}" dt="2021-12-21T04:44:58.412" v="95" actId="27803"/>
          <ac:spMkLst>
            <pc:docMk/>
            <pc:sldMk cId="4070501225" sldId="2076136392"/>
            <ac:spMk id="125" creationId="{D51D9896-1C7A-45A8-8EF9-98FF353B84A3}"/>
          </ac:spMkLst>
        </pc:spChg>
        <pc:spChg chg="mod">
          <ac:chgData name="Hugo Bernier" userId="846ef6cd-3f11-462c-a4be-44fff9f1a751" providerId="ADAL" clId="{D17C5BBD-D33E-4D23-8E25-B310B3326571}" dt="2021-12-21T04:44:58.412" v="95" actId="27803"/>
          <ac:spMkLst>
            <pc:docMk/>
            <pc:sldMk cId="4070501225" sldId="2076136392"/>
            <ac:spMk id="126" creationId="{23BE7C69-A0F5-4E1C-8989-D52B838ACA9D}"/>
          </ac:spMkLst>
        </pc:spChg>
        <pc:spChg chg="mod">
          <ac:chgData name="Hugo Bernier" userId="846ef6cd-3f11-462c-a4be-44fff9f1a751" providerId="ADAL" clId="{D17C5BBD-D33E-4D23-8E25-B310B3326571}" dt="2021-12-21T04:44:58.412" v="95" actId="27803"/>
          <ac:spMkLst>
            <pc:docMk/>
            <pc:sldMk cId="4070501225" sldId="2076136392"/>
            <ac:spMk id="128" creationId="{F2A4D0D5-9025-4C9F-AC05-D667A225179E}"/>
          </ac:spMkLst>
        </pc:spChg>
        <pc:spChg chg="mod">
          <ac:chgData name="Hugo Bernier" userId="846ef6cd-3f11-462c-a4be-44fff9f1a751" providerId="ADAL" clId="{D17C5BBD-D33E-4D23-8E25-B310B3326571}" dt="2021-12-21T04:44:58.412" v="95" actId="27803"/>
          <ac:spMkLst>
            <pc:docMk/>
            <pc:sldMk cId="4070501225" sldId="2076136392"/>
            <ac:spMk id="129" creationId="{939D6694-7B1F-424C-A22B-C62E5C557B78}"/>
          </ac:spMkLst>
        </pc:spChg>
        <pc:spChg chg="mod">
          <ac:chgData name="Hugo Bernier" userId="846ef6cd-3f11-462c-a4be-44fff9f1a751" providerId="ADAL" clId="{D17C5BBD-D33E-4D23-8E25-B310B3326571}" dt="2021-12-21T04:44:58.412" v="95" actId="27803"/>
          <ac:spMkLst>
            <pc:docMk/>
            <pc:sldMk cId="4070501225" sldId="2076136392"/>
            <ac:spMk id="131" creationId="{193BEAD0-B8CC-489D-BCF7-66D00F932039}"/>
          </ac:spMkLst>
        </pc:spChg>
        <pc:spChg chg="mod">
          <ac:chgData name="Hugo Bernier" userId="846ef6cd-3f11-462c-a4be-44fff9f1a751" providerId="ADAL" clId="{D17C5BBD-D33E-4D23-8E25-B310B3326571}" dt="2021-12-21T04:44:58.412" v="95" actId="27803"/>
          <ac:spMkLst>
            <pc:docMk/>
            <pc:sldMk cId="4070501225" sldId="2076136392"/>
            <ac:spMk id="132" creationId="{330FACB0-33C4-4512-B777-4F1D4A879E3F}"/>
          </ac:spMkLst>
        </pc:spChg>
        <pc:spChg chg="mod">
          <ac:chgData name="Hugo Bernier" userId="846ef6cd-3f11-462c-a4be-44fff9f1a751" providerId="ADAL" clId="{D17C5BBD-D33E-4D23-8E25-B310B3326571}" dt="2021-12-21T04:44:58.412" v="95" actId="27803"/>
          <ac:spMkLst>
            <pc:docMk/>
            <pc:sldMk cId="4070501225" sldId="2076136392"/>
            <ac:spMk id="134" creationId="{FE28C341-8F7F-4CC8-A60E-0EFEB9B7D765}"/>
          </ac:spMkLst>
        </pc:spChg>
        <pc:spChg chg="mod">
          <ac:chgData name="Hugo Bernier" userId="846ef6cd-3f11-462c-a4be-44fff9f1a751" providerId="ADAL" clId="{D17C5BBD-D33E-4D23-8E25-B310B3326571}" dt="2021-12-21T04:44:58.412" v="95" actId="27803"/>
          <ac:spMkLst>
            <pc:docMk/>
            <pc:sldMk cId="4070501225" sldId="2076136392"/>
            <ac:spMk id="136" creationId="{420DC00F-F025-4682-B2A1-DF6F43739982}"/>
          </ac:spMkLst>
        </pc:spChg>
        <pc:spChg chg="mod">
          <ac:chgData name="Hugo Bernier" userId="846ef6cd-3f11-462c-a4be-44fff9f1a751" providerId="ADAL" clId="{D17C5BBD-D33E-4D23-8E25-B310B3326571}" dt="2021-12-21T04:44:58.412" v="95" actId="27803"/>
          <ac:spMkLst>
            <pc:docMk/>
            <pc:sldMk cId="4070501225" sldId="2076136392"/>
            <ac:spMk id="137" creationId="{515E308C-DE8E-404F-BA0F-A148F9C5E0AD}"/>
          </ac:spMkLst>
        </pc:spChg>
        <pc:spChg chg="mod">
          <ac:chgData name="Hugo Bernier" userId="846ef6cd-3f11-462c-a4be-44fff9f1a751" providerId="ADAL" clId="{D17C5BBD-D33E-4D23-8E25-B310B3326571}" dt="2021-12-21T04:44:58.412" v="95" actId="27803"/>
          <ac:spMkLst>
            <pc:docMk/>
            <pc:sldMk cId="4070501225" sldId="2076136392"/>
            <ac:spMk id="139" creationId="{285EE88B-8B97-4468-AA2F-CD7A4F80C8FF}"/>
          </ac:spMkLst>
        </pc:spChg>
        <pc:spChg chg="mod">
          <ac:chgData name="Hugo Bernier" userId="846ef6cd-3f11-462c-a4be-44fff9f1a751" providerId="ADAL" clId="{D17C5BBD-D33E-4D23-8E25-B310B3326571}" dt="2021-12-21T04:44:58.412" v="95" actId="27803"/>
          <ac:spMkLst>
            <pc:docMk/>
            <pc:sldMk cId="4070501225" sldId="2076136392"/>
            <ac:spMk id="140" creationId="{CFCA25BA-55C5-4D0E-8656-AF8288DE4825}"/>
          </ac:spMkLst>
        </pc:spChg>
        <pc:spChg chg="mod">
          <ac:chgData name="Hugo Bernier" userId="846ef6cd-3f11-462c-a4be-44fff9f1a751" providerId="ADAL" clId="{D17C5BBD-D33E-4D23-8E25-B310B3326571}" dt="2021-12-21T04:44:58.412" v="95" actId="27803"/>
          <ac:spMkLst>
            <pc:docMk/>
            <pc:sldMk cId="4070501225" sldId="2076136392"/>
            <ac:spMk id="142" creationId="{AE27C30C-E80F-4C71-8734-C18FE565E2C6}"/>
          </ac:spMkLst>
        </pc:spChg>
        <pc:spChg chg="mod">
          <ac:chgData name="Hugo Bernier" userId="846ef6cd-3f11-462c-a4be-44fff9f1a751" providerId="ADAL" clId="{D17C5BBD-D33E-4D23-8E25-B310B3326571}" dt="2021-12-21T04:44:58.412" v="95" actId="27803"/>
          <ac:spMkLst>
            <pc:docMk/>
            <pc:sldMk cId="4070501225" sldId="2076136392"/>
            <ac:spMk id="143" creationId="{6B925DE7-330C-4D9C-80F6-A9855A427072}"/>
          </ac:spMkLst>
        </pc:spChg>
        <pc:spChg chg="mod">
          <ac:chgData name="Hugo Bernier" userId="846ef6cd-3f11-462c-a4be-44fff9f1a751" providerId="ADAL" clId="{D17C5BBD-D33E-4D23-8E25-B310B3326571}" dt="2021-12-21T04:44:58.412" v="95" actId="27803"/>
          <ac:spMkLst>
            <pc:docMk/>
            <pc:sldMk cId="4070501225" sldId="2076136392"/>
            <ac:spMk id="145" creationId="{47C8781B-F1C6-4307-BA6E-5317971952E8}"/>
          </ac:spMkLst>
        </pc:spChg>
        <pc:spChg chg="mod">
          <ac:chgData name="Hugo Bernier" userId="846ef6cd-3f11-462c-a4be-44fff9f1a751" providerId="ADAL" clId="{D17C5BBD-D33E-4D23-8E25-B310B3326571}" dt="2021-12-21T04:44:58.412" v="95" actId="27803"/>
          <ac:spMkLst>
            <pc:docMk/>
            <pc:sldMk cId="4070501225" sldId="2076136392"/>
            <ac:spMk id="147" creationId="{0C09D142-D4B3-48B8-861A-C25A87CC5DE1}"/>
          </ac:spMkLst>
        </pc:spChg>
        <pc:spChg chg="mod">
          <ac:chgData name="Hugo Bernier" userId="846ef6cd-3f11-462c-a4be-44fff9f1a751" providerId="ADAL" clId="{D17C5BBD-D33E-4D23-8E25-B310B3326571}" dt="2021-12-21T04:44:58.412" v="95" actId="27803"/>
          <ac:spMkLst>
            <pc:docMk/>
            <pc:sldMk cId="4070501225" sldId="2076136392"/>
            <ac:spMk id="148" creationId="{92F61AE0-D7BC-407F-8016-C0B244884A29}"/>
          </ac:spMkLst>
        </pc:spChg>
        <pc:spChg chg="mod">
          <ac:chgData name="Hugo Bernier" userId="846ef6cd-3f11-462c-a4be-44fff9f1a751" providerId="ADAL" clId="{D17C5BBD-D33E-4D23-8E25-B310B3326571}" dt="2021-12-21T04:44:58.412" v="95" actId="27803"/>
          <ac:spMkLst>
            <pc:docMk/>
            <pc:sldMk cId="4070501225" sldId="2076136392"/>
            <ac:spMk id="150" creationId="{4F739873-4603-47DB-808A-8C539BD171F1}"/>
          </ac:spMkLst>
        </pc:spChg>
        <pc:spChg chg="mod">
          <ac:chgData name="Hugo Bernier" userId="846ef6cd-3f11-462c-a4be-44fff9f1a751" providerId="ADAL" clId="{D17C5BBD-D33E-4D23-8E25-B310B3326571}" dt="2021-12-21T04:44:58.412" v="95" actId="27803"/>
          <ac:spMkLst>
            <pc:docMk/>
            <pc:sldMk cId="4070501225" sldId="2076136392"/>
            <ac:spMk id="151" creationId="{2AD7FAA3-45B2-4E03-912B-662BA8FDF70E}"/>
          </ac:spMkLst>
        </pc:spChg>
        <pc:spChg chg="mod">
          <ac:chgData name="Hugo Bernier" userId="846ef6cd-3f11-462c-a4be-44fff9f1a751" providerId="ADAL" clId="{D17C5BBD-D33E-4D23-8E25-B310B3326571}" dt="2021-12-21T04:44:58.412" v="95" actId="27803"/>
          <ac:spMkLst>
            <pc:docMk/>
            <pc:sldMk cId="4070501225" sldId="2076136392"/>
            <ac:spMk id="153" creationId="{7953E2FF-D5A8-42DF-9AEA-4A301786BA03}"/>
          </ac:spMkLst>
        </pc:spChg>
        <pc:spChg chg="mod">
          <ac:chgData name="Hugo Bernier" userId="846ef6cd-3f11-462c-a4be-44fff9f1a751" providerId="ADAL" clId="{D17C5BBD-D33E-4D23-8E25-B310B3326571}" dt="2021-12-21T04:44:58.412" v="95" actId="27803"/>
          <ac:spMkLst>
            <pc:docMk/>
            <pc:sldMk cId="4070501225" sldId="2076136392"/>
            <ac:spMk id="154" creationId="{484F4224-CB67-4CCA-A9EE-1E11B1BF787A}"/>
          </ac:spMkLst>
        </pc:spChg>
        <pc:spChg chg="mod">
          <ac:chgData name="Hugo Bernier" userId="846ef6cd-3f11-462c-a4be-44fff9f1a751" providerId="ADAL" clId="{D17C5BBD-D33E-4D23-8E25-B310B3326571}" dt="2021-12-21T04:44:58.412" v="95" actId="27803"/>
          <ac:spMkLst>
            <pc:docMk/>
            <pc:sldMk cId="4070501225" sldId="2076136392"/>
            <ac:spMk id="156" creationId="{924EB100-27A4-4AB2-B13F-F4445032F59F}"/>
          </ac:spMkLst>
        </pc:spChg>
        <pc:spChg chg="mod">
          <ac:chgData name="Hugo Bernier" userId="846ef6cd-3f11-462c-a4be-44fff9f1a751" providerId="ADAL" clId="{D17C5BBD-D33E-4D23-8E25-B310B3326571}" dt="2021-12-21T04:44:58.412" v="95" actId="27803"/>
          <ac:spMkLst>
            <pc:docMk/>
            <pc:sldMk cId="4070501225" sldId="2076136392"/>
            <ac:spMk id="158" creationId="{3C98D799-3383-4976-88B9-E2FDB9D682D6}"/>
          </ac:spMkLst>
        </pc:spChg>
        <pc:spChg chg="mod">
          <ac:chgData name="Hugo Bernier" userId="846ef6cd-3f11-462c-a4be-44fff9f1a751" providerId="ADAL" clId="{D17C5BBD-D33E-4D23-8E25-B310B3326571}" dt="2021-12-21T04:44:58.412" v="95" actId="27803"/>
          <ac:spMkLst>
            <pc:docMk/>
            <pc:sldMk cId="4070501225" sldId="2076136392"/>
            <ac:spMk id="159" creationId="{665CB6DD-6E81-4734-A074-C256172A273F}"/>
          </ac:spMkLst>
        </pc:spChg>
        <pc:spChg chg="mod">
          <ac:chgData name="Hugo Bernier" userId="846ef6cd-3f11-462c-a4be-44fff9f1a751" providerId="ADAL" clId="{D17C5BBD-D33E-4D23-8E25-B310B3326571}" dt="2021-12-21T04:44:58.412" v="95" actId="27803"/>
          <ac:spMkLst>
            <pc:docMk/>
            <pc:sldMk cId="4070501225" sldId="2076136392"/>
            <ac:spMk id="161" creationId="{96679310-2E84-4BAD-AB83-83C18EBC87A2}"/>
          </ac:spMkLst>
        </pc:spChg>
        <pc:spChg chg="mod">
          <ac:chgData name="Hugo Bernier" userId="846ef6cd-3f11-462c-a4be-44fff9f1a751" providerId="ADAL" clId="{D17C5BBD-D33E-4D23-8E25-B310B3326571}" dt="2021-12-21T04:44:58.412" v="95" actId="27803"/>
          <ac:spMkLst>
            <pc:docMk/>
            <pc:sldMk cId="4070501225" sldId="2076136392"/>
            <ac:spMk id="162" creationId="{DAE3C6F0-5F1D-4A89-A157-A95292BB0A1C}"/>
          </ac:spMkLst>
        </pc:spChg>
        <pc:spChg chg="mod">
          <ac:chgData name="Hugo Bernier" userId="846ef6cd-3f11-462c-a4be-44fff9f1a751" providerId="ADAL" clId="{D17C5BBD-D33E-4D23-8E25-B310B3326571}" dt="2021-12-21T04:44:58.412" v="95" actId="27803"/>
          <ac:spMkLst>
            <pc:docMk/>
            <pc:sldMk cId="4070501225" sldId="2076136392"/>
            <ac:spMk id="164" creationId="{515BE8F9-DB37-4E3E-BED3-887A00D551B4}"/>
          </ac:spMkLst>
        </pc:spChg>
        <pc:spChg chg="mod">
          <ac:chgData name="Hugo Bernier" userId="846ef6cd-3f11-462c-a4be-44fff9f1a751" providerId="ADAL" clId="{D17C5BBD-D33E-4D23-8E25-B310B3326571}" dt="2021-12-21T04:44:58.412" v="95" actId="27803"/>
          <ac:spMkLst>
            <pc:docMk/>
            <pc:sldMk cId="4070501225" sldId="2076136392"/>
            <ac:spMk id="165" creationId="{1868EC73-B208-45B0-9662-0E32BACB1662}"/>
          </ac:spMkLst>
        </pc:spChg>
        <pc:spChg chg="mod">
          <ac:chgData name="Hugo Bernier" userId="846ef6cd-3f11-462c-a4be-44fff9f1a751" providerId="ADAL" clId="{D17C5BBD-D33E-4D23-8E25-B310B3326571}" dt="2021-12-21T04:44:58.412" v="95" actId="27803"/>
          <ac:spMkLst>
            <pc:docMk/>
            <pc:sldMk cId="4070501225" sldId="2076136392"/>
            <ac:spMk id="167" creationId="{78CF2C56-26D7-4D97-B69C-EE17B2241BB4}"/>
          </ac:spMkLst>
        </pc:spChg>
        <pc:spChg chg="mod">
          <ac:chgData name="Hugo Bernier" userId="846ef6cd-3f11-462c-a4be-44fff9f1a751" providerId="ADAL" clId="{D17C5BBD-D33E-4D23-8E25-B310B3326571}" dt="2021-12-21T04:44:58.412" v="95" actId="27803"/>
          <ac:spMkLst>
            <pc:docMk/>
            <pc:sldMk cId="4070501225" sldId="2076136392"/>
            <ac:spMk id="169" creationId="{FB57E5AA-2E50-4886-B496-F692B9F46F31}"/>
          </ac:spMkLst>
        </pc:spChg>
        <pc:spChg chg="mod">
          <ac:chgData name="Hugo Bernier" userId="846ef6cd-3f11-462c-a4be-44fff9f1a751" providerId="ADAL" clId="{D17C5BBD-D33E-4D23-8E25-B310B3326571}" dt="2021-12-21T04:44:58.412" v="95" actId="27803"/>
          <ac:spMkLst>
            <pc:docMk/>
            <pc:sldMk cId="4070501225" sldId="2076136392"/>
            <ac:spMk id="170" creationId="{EEB66FF9-BA07-4770-9807-70D017812FAB}"/>
          </ac:spMkLst>
        </pc:spChg>
        <pc:spChg chg="mod">
          <ac:chgData name="Hugo Bernier" userId="846ef6cd-3f11-462c-a4be-44fff9f1a751" providerId="ADAL" clId="{D17C5BBD-D33E-4D23-8E25-B310B3326571}" dt="2021-12-21T04:44:58.412" v="95" actId="27803"/>
          <ac:spMkLst>
            <pc:docMk/>
            <pc:sldMk cId="4070501225" sldId="2076136392"/>
            <ac:spMk id="172" creationId="{89BC7B0B-BD27-48C8-BE9F-194C462FFE7F}"/>
          </ac:spMkLst>
        </pc:spChg>
        <pc:spChg chg="mod">
          <ac:chgData name="Hugo Bernier" userId="846ef6cd-3f11-462c-a4be-44fff9f1a751" providerId="ADAL" clId="{D17C5BBD-D33E-4D23-8E25-B310B3326571}" dt="2021-12-21T04:44:58.412" v="95" actId="27803"/>
          <ac:spMkLst>
            <pc:docMk/>
            <pc:sldMk cId="4070501225" sldId="2076136392"/>
            <ac:spMk id="173" creationId="{DA5F57F7-115B-41A1-8CCC-BC2B1858D981}"/>
          </ac:spMkLst>
        </pc:spChg>
        <pc:spChg chg="mod">
          <ac:chgData name="Hugo Bernier" userId="846ef6cd-3f11-462c-a4be-44fff9f1a751" providerId="ADAL" clId="{D17C5BBD-D33E-4D23-8E25-B310B3326571}" dt="2021-12-21T04:44:58.412" v="95" actId="27803"/>
          <ac:spMkLst>
            <pc:docMk/>
            <pc:sldMk cId="4070501225" sldId="2076136392"/>
            <ac:spMk id="175" creationId="{9EB0517B-E3A7-47C9-91E3-D16AB0115496}"/>
          </ac:spMkLst>
        </pc:spChg>
        <pc:spChg chg="mod">
          <ac:chgData name="Hugo Bernier" userId="846ef6cd-3f11-462c-a4be-44fff9f1a751" providerId="ADAL" clId="{D17C5BBD-D33E-4D23-8E25-B310B3326571}" dt="2021-12-21T04:44:58.412" v="95" actId="27803"/>
          <ac:spMkLst>
            <pc:docMk/>
            <pc:sldMk cId="4070501225" sldId="2076136392"/>
            <ac:spMk id="176" creationId="{DFCDF9CB-E0E1-42D9-BAEF-D7A3990266D7}"/>
          </ac:spMkLst>
        </pc:spChg>
        <pc:spChg chg="mod">
          <ac:chgData name="Hugo Bernier" userId="846ef6cd-3f11-462c-a4be-44fff9f1a751" providerId="ADAL" clId="{D17C5BBD-D33E-4D23-8E25-B310B3326571}" dt="2021-12-21T04:44:58.412" v="95" actId="27803"/>
          <ac:spMkLst>
            <pc:docMk/>
            <pc:sldMk cId="4070501225" sldId="2076136392"/>
            <ac:spMk id="177" creationId="{EBCB62E5-8B07-4BFA-B434-76429BF4BF38}"/>
          </ac:spMkLst>
        </pc:spChg>
        <pc:spChg chg="mod">
          <ac:chgData name="Hugo Bernier" userId="846ef6cd-3f11-462c-a4be-44fff9f1a751" providerId="ADAL" clId="{D17C5BBD-D33E-4D23-8E25-B310B3326571}" dt="2021-12-21T04:44:58.412" v="95" actId="27803"/>
          <ac:spMkLst>
            <pc:docMk/>
            <pc:sldMk cId="4070501225" sldId="2076136392"/>
            <ac:spMk id="181" creationId="{9DDE9AFC-EFE8-46DF-87D7-F1664835E489}"/>
          </ac:spMkLst>
        </pc:spChg>
        <pc:spChg chg="mod">
          <ac:chgData name="Hugo Bernier" userId="846ef6cd-3f11-462c-a4be-44fff9f1a751" providerId="ADAL" clId="{D17C5BBD-D33E-4D23-8E25-B310B3326571}" dt="2021-12-21T04:44:58.412" v="95" actId="27803"/>
          <ac:spMkLst>
            <pc:docMk/>
            <pc:sldMk cId="4070501225" sldId="2076136392"/>
            <ac:spMk id="182" creationId="{E75BC2FE-1296-4D0E-BC33-92499A523B65}"/>
          </ac:spMkLst>
        </pc:spChg>
        <pc:spChg chg="mod">
          <ac:chgData name="Hugo Bernier" userId="846ef6cd-3f11-462c-a4be-44fff9f1a751" providerId="ADAL" clId="{D17C5BBD-D33E-4D23-8E25-B310B3326571}" dt="2021-12-21T04:44:58.412" v="95" actId="27803"/>
          <ac:spMkLst>
            <pc:docMk/>
            <pc:sldMk cId="4070501225" sldId="2076136392"/>
            <ac:spMk id="183" creationId="{92AC142C-8061-4DA2-A9BA-B79E4729B13E}"/>
          </ac:spMkLst>
        </pc:spChg>
        <pc:spChg chg="mod">
          <ac:chgData name="Hugo Bernier" userId="846ef6cd-3f11-462c-a4be-44fff9f1a751" providerId="ADAL" clId="{D17C5BBD-D33E-4D23-8E25-B310B3326571}" dt="2021-12-21T04:44:58.412" v="95" actId="27803"/>
          <ac:spMkLst>
            <pc:docMk/>
            <pc:sldMk cId="4070501225" sldId="2076136392"/>
            <ac:spMk id="186" creationId="{0564D339-2E95-4BF9-A055-08F28793C36A}"/>
          </ac:spMkLst>
        </pc:spChg>
        <pc:spChg chg="mod">
          <ac:chgData name="Hugo Bernier" userId="846ef6cd-3f11-462c-a4be-44fff9f1a751" providerId="ADAL" clId="{D17C5BBD-D33E-4D23-8E25-B310B3326571}" dt="2021-12-21T04:44:58.412" v="95" actId="27803"/>
          <ac:spMkLst>
            <pc:docMk/>
            <pc:sldMk cId="4070501225" sldId="2076136392"/>
            <ac:spMk id="187" creationId="{9E4BCD6A-ECDF-4602-B94A-620EE47C47A5}"/>
          </ac:spMkLst>
        </pc:spChg>
        <pc:spChg chg="mod">
          <ac:chgData name="Hugo Bernier" userId="846ef6cd-3f11-462c-a4be-44fff9f1a751" providerId="ADAL" clId="{D17C5BBD-D33E-4D23-8E25-B310B3326571}" dt="2021-12-21T04:44:58.412" v="95" actId="27803"/>
          <ac:spMkLst>
            <pc:docMk/>
            <pc:sldMk cId="4070501225" sldId="2076136392"/>
            <ac:spMk id="188" creationId="{A1E14A5A-7B4D-4E80-B333-CE155AA23B31}"/>
          </ac:spMkLst>
        </pc:spChg>
        <pc:spChg chg="mod">
          <ac:chgData name="Hugo Bernier" userId="846ef6cd-3f11-462c-a4be-44fff9f1a751" providerId="ADAL" clId="{D17C5BBD-D33E-4D23-8E25-B310B3326571}" dt="2021-12-21T04:44:58.412" v="95" actId="27803"/>
          <ac:spMkLst>
            <pc:docMk/>
            <pc:sldMk cId="4070501225" sldId="2076136392"/>
            <ac:spMk id="191" creationId="{DC620290-7F9A-47B9-A43A-69DF7133B488}"/>
          </ac:spMkLst>
        </pc:spChg>
        <pc:spChg chg="mod">
          <ac:chgData name="Hugo Bernier" userId="846ef6cd-3f11-462c-a4be-44fff9f1a751" providerId="ADAL" clId="{D17C5BBD-D33E-4D23-8E25-B310B3326571}" dt="2021-12-21T04:44:58.412" v="95" actId="27803"/>
          <ac:spMkLst>
            <pc:docMk/>
            <pc:sldMk cId="4070501225" sldId="2076136392"/>
            <ac:spMk id="192" creationId="{0B91014B-CDD6-4D08-AD67-47572C300F7B}"/>
          </ac:spMkLst>
        </pc:spChg>
        <pc:spChg chg="mod">
          <ac:chgData name="Hugo Bernier" userId="846ef6cd-3f11-462c-a4be-44fff9f1a751" providerId="ADAL" clId="{D17C5BBD-D33E-4D23-8E25-B310B3326571}" dt="2021-12-21T04:44:58.412" v="95" actId="27803"/>
          <ac:spMkLst>
            <pc:docMk/>
            <pc:sldMk cId="4070501225" sldId="2076136392"/>
            <ac:spMk id="193" creationId="{156D956F-266B-4CDA-9186-B2A2E7C43958}"/>
          </ac:spMkLst>
        </pc:spChg>
        <pc:spChg chg="mod">
          <ac:chgData name="Hugo Bernier" userId="846ef6cd-3f11-462c-a4be-44fff9f1a751" providerId="ADAL" clId="{D17C5BBD-D33E-4D23-8E25-B310B3326571}" dt="2021-12-21T04:44:58.412" v="95" actId="27803"/>
          <ac:spMkLst>
            <pc:docMk/>
            <pc:sldMk cId="4070501225" sldId="2076136392"/>
            <ac:spMk id="196" creationId="{575BF2B9-2CBF-4BFB-ADBD-575FE1AF050A}"/>
          </ac:spMkLst>
        </pc:spChg>
        <pc:spChg chg="mod">
          <ac:chgData name="Hugo Bernier" userId="846ef6cd-3f11-462c-a4be-44fff9f1a751" providerId="ADAL" clId="{D17C5BBD-D33E-4D23-8E25-B310B3326571}" dt="2021-12-21T04:44:58.412" v="95" actId="27803"/>
          <ac:spMkLst>
            <pc:docMk/>
            <pc:sldMk cId="4070501225" sldId="2076136392"/>
            <ac:spMk id="197" creationId="{DF886DCF-6134-4487-87DE-1F70B259EA93}"/>
          </ac:spMkLst>
        </pc:spChg>
        <pc:spChg chg="mod">
          <ac:chgData name="Hugo Bernier" userId="846ef6cd-3f11-462c-a4be-44fff9f1a751" providerId="ADAL" clId="{D17C5BBD-D33E-4D23-8E25-B310B3326571}" dt="2021-12-21T04:44:58.412" v="95" actId="27803"/>
          <ac:spMkLst>
            <pc:docMk/>
            <pc:sldMk cId="4070501225" sldId="2076136392"/>
            <ac:spMk id="198" creationId="{2ED0BC6A-1B59-4E5E-9264-CA51CCF25772}"/>
          </ac:spMkLst>
        </pc:spChg>
        <pc:spChg chg="mod">
          <ac:chgData name="Hugo Bernier" userId="846ef6cd-3f11-462c-a4be-44fff9f1a751" providerId="ADAL" clId="{D17C5BBD-D33E-4D23-8E25-B310B3326571}" dt="2021-12-21T04:44:58.412" v="95" actId="27803"/>
          <ac:spMkLst>
            <pc:docMk/>
            <pc:sldMk cId="4070501225" sldId="2076136392"/>
            <ac:spMk id="201" creationId="{CAC81005-63C0-40AC-A01F-91426C4F5ED7}"/>
          </ac:spMkLst>
        </pc:spChg>
        <pc:spChg chg="mod">
          <ac:chgData name="Hugo Bernier" userId="846ef6cd-3f11-462c-a4be-44fff9f1a751" providerId="ADAL" clId="{D17C5BBD-D33E-4D23-8E25-B310B3326571}" dt="2021-12-21T04:44:58.412" v="95" actId="27803"/>
          <ac:spMkLst>
            <pc:docMk/>
            <pc:sldMk cId="4070501225" sldId="2076136392"/>
            <ac:spMk id="202" creationId="{FE6C2B5B-63E9-40AA-A0B5-FC2FE2FF3E32}"/>
          </ac:spMkLst>
        </pc:spChg>
        <pc:spChg chg="mod">
          <ac:chgData name="Hugo Bernier" userId="846ef6cd-3f11-462c-a4be-44fff9f1a751" providerId="ADAL" clId="{D17C5BBD-D33E-4D23-8E25-B310B3326571}" dt="2021-12-21T04:44:58.412" v="95" actId="27803"/>
          <ac:spMkLst>
            <pc:docMk/>
            <pc:sldMk cId="4070501225" sldId="2076136392"/>
            <ac:spMk id="203" creationId="{E682C748-DF9D-4089-90B6-2CEB704137EE}"/>
          </ac:spMkLst>
        </pc:spChg>
        <pc:spChg chg="mod">
          <ac:chgData name="Hugo Bernier" userId="846ef6cd-3f11-462c-a4be-44fff9f1a751" providerId="ADAL" clId="{D17C5BBD-D33E-4D23-8E25-B310B3326571}" dt="2021-12-21T04:44:58.412" v="95" actId="27803"/>
          <ac:spMkLst>
            <pc:docMk/>
            <pc:sldMk cId="4070501225" sldId="2076136392"/>
            <ac:spMk id="206" creationId="{2C9B7D4F-E8C1-4297-BA5B-9A9CC1FC16B1}"/>
          </ac:spMkLst>
        </pc:spChg>
        <pc:spChg chg="mod">
          <ac:chgData name="Hugo Bernier" userId="846ef6cd-3f11-462c-a4be-44fff9f1a751" providerId="ADAL" clId="{D17C5BBD-D33E-4D23-8E25-B310B3326571}" dt="2021-12-21T04:44:58.412" v="95" actId="27803"/>
          <ac:spMkLst>
            <pc:docMk/>
            <pc:sldMk cId="4070501225" sldId="2076136392"/>
            <ac:spMk id="207" creationId="{ED5C026C-5686-4717-A1AF-C4011924E8BB}"/>
          </ac:spMkLst>
        </pc:spChg>
        <pc:spChg chg="mod">
          <ac:chgData name="Hugo Bernier" userId="846ef6cd-3f11-462c-a4be-44fff9f1a751" providerId="ADAL" clId="{D17C5BBD-D33E-4D23-8E25-B310B3326571}" dt="2021-12-21T04:44:58.412" v="95" actId="27803"/>
          <ac:spMkLst>
            <pc:docMk/>
            <pc:sldMk cId="4070501225" sldId="2076136392"/>
            <ac:spMk id="208" creationId="{51287F22-A054-46AB-BBF2-2D640AE5EC5E}"/>
          </ac:spMkLst>
        </pc:spChg>
        <pc:spChg chg="mod">
          <ac:chgData name="Hugo Bernier" userId="846ef6cd-3f11-462c-a4be-44fff9f1a751" providerId="ADAL" clId="{D17C5BBD-D33E-4D23-8E25-B310B3326571}" dt="2021-12-21T04:44:58.412" v="95" actId="27803"/>
          <ac:spMkLst>
            <pc:docMk/>
            <pc:sldMk cId="4070501225" sldId="2076136392"/>
            <ac:spMk id="209" creationId="{0AE771B2-6C3A-4FDC-860F-2DC989017F1E}"/>
          </ac:spMkLst>
        </pc:spChg>
        <pc:spChg chg="mod">
          <ac:chgData name="Hugo Bernier" userId="846ef6cd-3f11-462c-a4be-44fff9f1a751" providerId="ADAL" clId="{D17C5BBD-D33E-4D23-8E25-B310B3326571}" dt="2021-12-21T04:44:58.412" v="95" actId="27803"/>
          <ac:spMkLst>
            <pc:docMk/>
            <pc:sldMk cId="4070501225" sldId="2076136392"/>
            <ac:spMk id="210" creationId="{B349F58F-8F58-45FF-A214-02877BC07C6B}"/>
          </ac:spMkLst>
        </pc:spChg>
        <pc:spChg chg="mod">
          <ac:chgData name="Hugo Bernier" userId="846ef6cd-3f11-462c-a4be-44fff9f1a751" providerId="ADAL" clId="{D17C5BBD-D33E-4D23-8E25-B310B3326571}" dt="2021-12-21T04:44:58.412" v="95" actId="27803"/>
          <ac:spMkLst>
            <pc:docMk/>
            <pc:sldMk cId="4070501225" sldId="2076136392"/>
            <ac:spMk id="211" creationId="{7D26D7F2-D3C9-4346-996D-59AE7ED3980F}"/>
          </ac:spMkLst>
        </pc:spChg>
        <pc:spChg chg="mod">
          <ac:chgData name="Hugo Bernier" userId="846ef6cd-3f11-462c-a4be-44fff9f1a751" providerId="ADAL" clId="{D17C5BBD-D33E-4D23-8E25-B310B3326571}" dt="2021-12-21T04:44:58.412" v="95" actId="27803"/>
          <ac:spMkLst>
            <pc:docMk/>
            <pc:sldMk cId="4070501225" sldId="2076136392"/>
            <ac:spMk id="212" creationId="{3A3E398E-C471-47B0-8433-844593CE13C1}"/>
          </ac:spMkLst>
        </pc:spChg>
        <pc:spChg chg="mod">
          <ac:chgData name="Hugo Bernier" userId="846ef6cd-3f11-462c-a4be-44fff9f1a751" providerId="ADAL" clId="{D17C5BBD-D33E-4D23-8E25-B310B3326571}" dt="2021-12-21T04:44:58.412" v="95" actId="27803"/>
          <ac:spMkLst>
            <pc:docMk/>
            <pc:sldMk cId="4070501225" sldId="2076136392"/>
            <ac:spMk id="213" creationId="{59C901E2-4BC0-40B4-A05A-E6FBD3229AD2}"/>
          </ac:spMkLst>
        </pc:spChg>
        <pc:spChg chg="mod">
          <ac:chgData name="Hugo Bernier" userId="846ef6cd-3f11-462c-a4be-44fff9f1a751" providerId="ADAL" clId="{D17C5BBD-D33E-4D23-8E25-B310B3326571}" dt="2021-12-21T04:44:58.412" v="95" actId="27803"/>
          <ac:spMkLst>
            <pc:docMk/>
            <pc:sldMk cId="4070501225" sldId="2076136392"/>
            <ac:spMk id="214" creationId="{C7FC324D-DA74-4D6A-B81C-0E4E610CDE78}"/>
          </ac:spMkLst>
        </pc:spChg>
        <pc:spChg chg="mod">
          <ac:chgData name="Hugo Bernier" userId="846ef6cd-3f11-462c-a4be-44fff9f1a751" providerId="ADAL" clId="{D17C5BBD-D33E-4D23-8E25-B310B3326571}" dt="2021-12-21T04:44:58.412" v="95" actId="27803"/>
          <ac:spMkLst>
            <pc:docMk/>
            <pc:sldMk cId="4070501225" sldId="2076136392"/>
            <ac:spMk id="215" creationId="{D15B4257-36AA-4414-96EA-9BF74A55DFCF}"/>
          </ac:spMkLst>
        </pc:spChg>
        <pc:spChg chg="mod">
          <ac:chgData name="Hugo Bernier" userId="846ef6cd-3f11-462c-a4be-44fff9f1a751" providerId="ADAL" clId="{D17C5BBD-D33E-4D23-8E25-B310B3326571}" dt="2021-12-21T04:44:58.412" v="95" actId="27803"/>
          <ac:spMkLst>
            <pc:docMk/>
            <pc:sldMk cId="4070501225" sldId="2076136392"/>
            <ac:spMk id="216" creationId="{C1DC96A0-9CD8-4D5B-9073-DF2B3B08FF6B}"/>
          </ac:spMkLst>
        </pc:spChg>
        <pc:spChg chg="mod">
          <ac:chgData name="Hugo Bernier" userId="846ef6cd-3f11-462c-a4be-44fff9f1a751" providerId="ADAL" clId="{D17C5BBD-D33E-4D23-8E25-B310B3326571}" dt="2021-12-21T04:44:58.412" v="95" actId="27803"/>
          <ac:spMkLst>
            <pc:docMk/>
            <pc:sldMk cId="4070501225" sldId="2076136392"/>
            <ac:spMk id="218" creationId="{CBDE37A5-429F-4A6D-A618-A2D4C4447B41}"/>
          </ac:spMkLst>
        </pc:spChg>
        <pc:spChg chg="mod">
          <ac:chgData name="Hugo Bernier" userId="846ef6cd-3f11-462c-a4be-44fff9f1a751" providerId="ADAL" clId="{D17C5BBD-D33E-4D23-8E25-B310B3326571}" dt="2021-12-21T04:44:58.412" v="95" actId="27803"/>
          <ac:spMkLst>
            <pc:docMk/>
            <pc:sldMk cId="4070501225" sldId="2076136392"/>
            <ac:spMk id="219" creationId="{4C12E1D2-8C21-4C4C-92D3-49B45EC6C051}"/>
          </ac:spMkLst>
        </pc:spChg>
        <pc:spChg chg="mod">
          <ac:chgData name="Hugo Bernier" userId="846ef6cd-3f11-462c-a4be-44fff9f1a751" providerId="ADAL" clId="{D17C5BBD-D33E-4D23-8E25-B310B3326571}" dt="2021-12-21T04:44:58.412" v="95" actId="27803"/>
          <ac:spMkLst>
            <pc:docMk/>
            <pc:sldMk cId="4070501225" sldId="2076136392"/>
            <ac:spMk id="220" creationId="{50D30570-F3BE-48B7-A105-B64BD44F2CF0}"/>
          </ac:spMkLst>
        </pc:spChg>
        <pc:spChg chg="mod">
          <ac:chgData name="Hugo Bernier" userId="846ef6cd-3f11-462c-a4be-44fff9f1a751" providerId="ADAL" clId="{D17C5BBD-D33E-4D23-8E25-B310B3326571}" dt="2021-12-21T04:44:58.412" v="95" actId="27803"/>
          <ac:spMkLst>
            <pc:docMk/>
            <pc:sldMk cId="4070501225" sldId="2076136392"/>
            <ac:spMk id="221" creationId="{0B4C3D4A-A6DA-4131-BE18-6932FCF08881}"/>
          </ac:spMkLst>
        </pc:spChg>
        <pc:spChg chg="mod">
          <ac:chgData name="Hugo Bernier" userId="846ef6cd-3f11-462c-a4be-44fff9f1a751" providerId="ADAL" clId="{D17C5BBD-D33E-4D23-8E25-B310B3326571}" dt="2021-12-21T04:44:58.412" v="95" actId="27803"/>
          <ac:spMkLst>
            <pc:docMk/>
            <pc:sldMk cId="4070501225" sldId="2076136392"/>
            <ac:spMk id="222" creationId="{D83D2092-06C8-460B-BC73-DBEA2250104A}"/>
          </ac:spMkLst>
        </pc:spChg>
        <pc:spChg chg="mod">
          <ac:chgData name="Hugo Bernier" userId="846ef6cd-3f11-462c-a4be-44fff9f1a751" providerId="ADAL" clId="{D17C5BBD-D33E-4D23-8E25-B310B3326571}" dt="2021-12-21T04:44:58.412" v="95" actId="27803"/>
          <ac:spMkLst>
            <pc:docMk/>
            <pc:sldMk cId="4070501225" sldId="2076136392"/>
            <ac:spMk id="223" creationId="{FE044A1A-3C5F-45AC-8112-D32BF78D5403}"/>
          </ac:spMkLst>
        </pc:spChg>
        <pc:spChg chg="mod">
          <ac:chgData name="Hugo Bernier" userId="846ef6cd-3f11-462c-a4be-44fff9f1a751" providerId="ADAL" clId="{D17C5BBD-D33E-4D23-8E25-B310B3326571}" dt="2021-12-21T04:44:58.412" v="95" actId="27803"/>
          <ac:spMkLst>
            <pc:docMk/>
            <pc:sldMk cId="4070501225" sldId="2076136392"/>
            <ac:spMk id="224" creationId="{89E38508-575B-49DE-828F-8F6FAAFAFA27}"/>
          </ac:spMkLst>
        </pc:spChg>
        <pc:spChg chg="mod">
          <ac:chgData name="Hugo Bernier" userId="846ef6cd-3f11-462c-a4be-44fff9f1a751" providerId="ADAL" clId="{D17C5BBD-D33E-4D23-8E25-B310B3326571}" dt="2021-12-21T04:44:58.412" v="95" actId="27803"/>
          <ac:spMkLst>
            <pc:docMk/>
            <pc:sldMk cId="4070501225" sldId="2076136392"/>
            <ac:spMk id="225" creationId="{959C5915-A602-4169-B8CD-F5C2971F7CA3}"/>
          </ac:spMkLst>
        </pc:spChg>
        <pc:spChg chg="mod">
          <ac:chgData name="Hugo Bernier" userId="846ef6cd-3f11-462c-a4be-44fff9f1a751" providerId="ADAL" clId="{D17C5BBD-D33E-4D23-8E25-B310B3326571}" dt="2021-12-21T04:44:58.412" v="95" actId="27803"/>
          <ac:spMkLst>
            <pc:docMk/>
            <pc:sldMk cId="4070501225" sldId="2076136392"/>
            <ac:spMk id="227" creationId="{D4F35200-F20F-4C10-8EFB-FBADDDE8F0C6}"/>
          </ac:spMkLst>
        </pc:spChg>
        <pc:spChg chg="mod">
          <ac:chgData name="Hugo Bernier" userId="846ef6cd-3f11-462c-a4be-44fff9f1a751" providerId="ADAL" clId="{D17C5BBD-D33E-4D23-8E25-B310B3326571}" dt="2021-12-21T04:44:58.412" v="95" actId="27803"/>
          <ac:spMkLst>
            <pc:docMk/>
            <pc:sldMk cId="4070501225" sldId="2076136392"/>
            <ac:spMk id="228" creationId="{74A666AA-D740-417C-A93F-1F4F4DD516E0}"/>
          </ac:spMkLst>
        </pc:spChg>
        <pc:spChg chg="mod">
          <ac:chgData name="Hugo Bernier" userId="846ef6cd-3f11-462c-a4be-44fff9f1a751" providerId="ADAL" clId="{D17C5BBD-D33E-4D23-8E25-B310B3326571}" dt="2021-12-21T04:44:58.412" v="95" actId="27803"/>
          <ac:spMkLst>
            <pc:docMk/>
            <pc:sldMk cId="4070501225" sldId="2076136392"/>
            <ac:spMk id="229" creationId="{DCEB9227-6BE7-41DC-88D9-6C5CEADAE0C6}"/>
          </ac:spMkLst>
        </pc:spChg>
        <pc:spChg chg="mod">
          <ac:chgData name="Hugo Bernier" userId="846ef6cd-3f11-462c-a4be-44fff9f1a751" providerId="ADAL" clId="{D17C5BBD-D33E-4D23-8E25-B310B3326571}" dt="2021-12-21T04:44:58.412" v="95" actId="27803"/>
          <ac:spMkLst>
            <pc:docMk/>
            <pc:sldMk cId="4070501225" sldId="2076136392"/>
            <ac:spMk id="230" creationId="{29928B3A-1A79-43DA-A371-128FA8326F94}"/>
          </ac:spMkLst>
        </pc:spChg>
        <pc:spChg chg="mod">
          <ac:chgData name="Hugo Bernier" userId="846ef6cd-3f11-462c-a4be-44fff9f1a751" providerId="ADAL" clId="{D17C5BBD-D33E-4D23-8E25-B310B3326571}" dt="2021-12-21T04:44:58.412" v="95" actId="27803"/>
          <ac:spMkLst>
            <pc:docMk/>
            <pc:sldMk cId="4070501225" sldId="2076136392"/>
            <ac:spMk id="231" creationId="{A49452C9-43E1-4770-8C2D-EE55DFDF6FCE}"/>
          </ac:spMkLst>
        </pc:spChg>
        <pc:spChg chg="mod">
          <ac:chgData name="Hugo Bernier" userId="846ef6cd-3f11-462c-a4be-44fff9f1a751" providerId="ADAL" clId="{D17C5BBD-D33E-4D23-8E25-B310B3326571}" dt="2021-12-21T04:44:58.412" v="95" actId="27803"/>
          <ac:spMkLst>
            <pc:docMk/>
            <pc:sldMk cId="4070501225" sldId="2076136392"/>
            <ac:spMk id="232" creationId="{6E4476C0-8610-46B8-B08E-74FB71F02E52}"/>
          </ac:spMkLst>
        </pc:spChg>
        <pc:spChg chg="mod">
          <ac:chgData name="Hugo Bernier" userId="846ef6cd-3f11-462c-a4be-44fff9f1a751" providerId="ADAL" clId="{D17C5BBD-D33E-4D23-8E25-B310B3326571}" dt="2021-12-21T04:44:58.412" v="95" actId="27803"/>
          <ac:spMkLst>
            <pc:docMk/>
            <pc:sldMk cId="4070501225" sldId="2076136392"/>
            <ac:spMk id="233" creationId="{4CA1AC65-9F86-4F75-807F-CFF7137A2C2B}"/>
          </ac:spMkLst>
        </pc:spChg>
        <pc:spChg chg="mod">
          <ac:chgData name="Hugo Bernier" userId="846ef6cd-3f11-462c-a4be-44fff9f1a751" providerId="ADAL" clId="{D17C5BBD-D33E-4D23-8E25-B310B3326571}" dt="2021-12-21T04:44:58.412" v="95" actId="27803"/>
          <ac:spMkLst>
            <pc:docMk/>
            <pc:sldMk cId="4070501225" sldId="2076136392"/>
            <ac:spMk id="235" creationId="{7F03FFD1-324B-4B05-98C3-9A889AD52764}"/>
          </ac:spMkLst>
        </pc:spChg>
        <pc:spChg chg="mod">
          <ac:chgData name="Hugo Bernier" userId="846ef6cd-3f11-462c-a4be-44fff9f1a751" providerId="ADAL" clId="{D17C5BBD-D33E-4D23-8E25-B310B3326571}" dt="2021-12-21T04:44:58.412" v="95" actId="27803"/>
          <ac:spMkLst>
            <pc:docMk/>
            <pc:sldMk cId="4070501225" sldId="2076136392"/>
            <ac:spMk id="236" creationId="{4334EFAE-B499-4838-A622-D3B855B89A29}"/>
          </ac:spMkLst>
        </pc:spChg>
        <pc:spChg chg="mod">
          <ac:chgData name="Hugo Bernier" userId="846ef6cd-3f11-462c-a4be-44fff9f1a751" providerId="ADAL" clId="{D17C5BBD-D33E-4D23-8E25-B310B3326571}" dt="2021-12-21T04:44:58.412" v="95" actId="27803"/>
          <ac:spMkLst>
            <pc:docMk/>
            <pc:sldMk cId="4070501225" sldId="2076136392"/>
            <ac:spMk id="237" creationId="{EE12C583-1089-481F-B632-1B37867FFED7}"/>
          </ac:spMkLst>
        </pc:spChg>
        <pc:spChg chg="mod">
          <ac:chgData name="Hugo Bernier" userId="846ef6cd-3f11-462c-a4be-44fff9f1a751" providerId="ADAL" clId="{D17C5BBD-D33E-4D23-8E25-B310B3326571}" dt="2021-12-21T04:44:58.412" v="95" actId="27803"/>
          <ac:spMkLst>
            <pc:docMk/>
            <pc:sldMk cId="4070501225" sldId="2076136392"/>
            <ac:spMk id="238" creationId="{EAB3DEB3-6536-4C92-8F72-960868948A79}"/>
          </ac:spMkLst>
        </pc:spChg>
        <pc:spChg chg="mod">
          <ac:chgData name="Hugo Bernier" userId="846ef6cd-3f11-462c-a4be-44fff9f1a751" providerId="ADAL" clId="{D17C5BBD-D33E-4D23-8E25-B310B3326571}" dt="2021-12-21T04:44:58.412" v="95" actId="27803"/>
          <ac:spMkLst>
            <pc:docMk/>
            <pc:sldMk cId="4070501225" sldId="2076136392"/>
            <ac:spMk id="239" creationId="{8E6E375E-BFDB-4FD0-B9F3-5428D0233376}"/>
          </ac:spMkLst>
        </pc:spChg>
        <pc:spChg chg="mod">
          <ac:chgData name="Hugo Bernier" userId="846ef6cd-3f11-462c-a4be-44fff9f1a751" providerId="ADAL" clId="{D17C5BBD-D33E-4D23-8E25-B310B3326571}" dt="2021-12-21T04:44:58.412" v="95" actId="27803"/>
          <ac:spMkLst>
            <pc:docMk/>
            <pc:sldMk cId="4070501225" sldId="2076136392"/>
            <ac:spMk id="240" creationId="{21CEB206-E3C7-4C2B-AA99-61B79803892A}"/>
          </ac:spMkLst>
        </pc:spChg>
        <pc:spChg chg="mod">
          <ac:chgData name="Hugo Bernier" userId="846ef6cd-3f11-462c-a4be-44fff9f1a751" providerId="ADAL" clId="{D17C5BBD-D33E-4D23-8E25-B310B3326571}" dt="2021-12-21T04:44:58.412" v="95" actId="27803"/>
          <ac:spMkLst>
            <pc:docMk/>
            <pc:sldMk cId="4070501225" sldId="2076136392"/>
            <ac:spMk id="241" creationId="{F1B75CBB-D5A8-43A0-B011-D27695245297}"/>
          </ac:spMkLst>
        </pc:spChg>
        <pc:spChg chg="mod">
          <ac:chgData name="Hugo Bernier" userId="846ef6cd-3f11-462c-a4be-44fff9f1a751" providerId="ADAL" clId="{D17C5BBD-D33E-4D23-8E25-B310B3326571}" dt="2021-12-21T04:44:58.412" v="95" actId="27803"/>
          <ac:spMkLst>
            <pc:docMk/>
            <pc:sldMk cId="4070501225" sldId="2076136392"/>
            <ac:spMk id="243" creationId="{8F55C2FB-F0E0-42F6-9EC6-CAA5B78DCCC7}"/>
          </ac:spMkLst>
        </pc:spChg>
        <pc:spChg chg="mod">
          <ac:chgData name="Hugo Bernier" userId="846ef6cd-3f11-462c-a4be-44fff9f1a751" providerId="ADAL" clId="{D17C5BBD-D33E-4D23-8E25-B310B3326571}" dt="2021-12-21T04:44:58.412" v="95" actId="27803"/>
          <ac:spMkLst>
            <pc:docMk/>
            <pc:sldMk cId="4070501225" sldId="2076136392"/>
            <ac:spMk id="244" creationId="{322DD461-D801-4818-90BF-9FA8DC9B3E1B}"/>
          </ac:spMkLst>
        </pc:spChg>
        <pc:spChg chg="mod">
          <ac:chgData name="Hugo Bernier" userId="846ef6cd-3f11-462c-a4be-44fff9f1a751" providerId="ADAL" clId="{D17C5BBD-D33E-4D23-8E25-B310B3326571}" dt="2021-12-21T04:44:58.412" v="95" actId="27803"/>
          <ac:spMkLst>
            <pc:docMk/>
            <pc:sldMk cId="4070501225" sldId="2076136392"/>
            <ac:spMk id="245" creationId="{33CB3114-6F95-463C-9710-E1155653AA2B}"/>
          </ac:spMkLst>
        </pc:spChg>
        <pc:spChg chg="mod">
          <ac:chgData name="Hugo Bernier" userId="846ef6cd-3f11-462c-a4be-44fff9f1a751" providerId="ADAL" clId="{D17C5BBD-D33E-4D23-8E25-B310B3326571}" dt="2021-12-21T04:44:58.412" v="95" actId="27803"/>
          <ac:spMkLst>
            <pc:docMk/>
            <pc:sldMk cId="4070501225" sldId="2076136392"/>
            <ac:spMk id="246" creationId="{497B57DC-2F39-4315-83E5-B5B026D53756}"/>
          </ac:spMkLst>
        </pc:spChg>
        <pc:spChg chg="mod">
          <ac:chgData name="Hugo Bernier" userId="846ef6cd-3f11-462c-a4be-44fff9f1a751" providerId="ADAL" clId="{D17C5BBD-D33E-4D23-8E25-B310B3326571}" dt="2021-12-21T04:44:58.412" v="95" actId="27803"/>
          <ac:spMkLst>
            <pc:docMk/>
            <pc:sldMk cId="4070501225" sldId="2076136392"/>
            <ac:spMk id="247" creationId="{DFCD3793-B4A9-4E37-AC29-A345D996CF32}"/>
          </ac:spMkLst>
        </pc:spChg>
        <pc:spChg chg="mod">
          <ac:chgData name="Hugo Bernier" userId="846ef6cd-3f11-462c-a4be-44fff9f1a751" providerId="ADAL" clId="{D17C5BBD-D33E-4D23-8E25-B310B3326571}" dt="2021-12-21T04:44:58.412" v="95" actId="27803"/>
          <ac:spMkLst>
            <pc:docMk/>
            <pc:sldMk cId="4070501225" sldId="2076136392"/>
            <ac:spMk id="248" creationId="{E14F9159-C064-4466-A578-7706C4FE31C7}"/>
          </ac:spMkLst>
        </pc:spChg>
        <pc:spChg chg="mod">
          <ac:chgData name="Hugo Bernier" userId="846ef6cd-3f11-462c-a4be-44fff9f1a751" providerId="ADAL" clId="{D17C5BBD-D33E-4D23-8E25-B310B3326571}" dt="2021-12-21T04:44:58.412" v="95" actId="27803"/>
          <ac:spMkLst>
            <pc:docMk/>
            <pc:sldMk cId="4070501225" sldId="2076136392"/>
            <ac:spMk id="249" creationId="{F0E67F14-0A9D-4A3E-A393-2EB0CCA93EB6}"/>
          </ac:spMkLst>
        </pc:spChg>
        <pc:spChg chg="mod">
          <ac:chgData name="Hugo Bernier" userId="846ef6cd-3f11-462c-a4be-44fff9f1a751" providerId="ADAL" clId="{D17C5BBD-D33E-4D23-8E25-B310B3326571}" dt="2021-12-21T04:44:58.412" v="95" actId="27803"/>
          <ac:spMkLst>
            <pc:docMk/>
            <pc:sldMk cId="4070501225" sldId="2076136392"/>
            <ac:spMk id="251" creationId="{BFE148EA-2785-42F9-8384-DCB04A38AFBE}"/>
          </ac:spMkLst>
        </pc:spChg>
        <pc:spChg chg="mod">
          <ac:chgData name="Hugo Bernier" userId="846ef6cd-3f11-462c-a4be-44fff9f1a751" providerId="ADAL" clId="{D17C5BBD-D33E-4D23-8E25-B310B3326571}" dt="2021-12-21T04:44:58.412" v="95" actId="27803"/>
          <ac:spMkLst>
            <pc:docMk/>
            <pc:sldMk cId="4070501225" sldId="2076136392"/>
            <ac:spMk id="252" creationId="{217422F8-E5F0-4DE8-A1AB-B48CEF7CCD77}"/>
          </ac:spMkLst>
        </pc:spChg>
        <pc:spChg chg="mod">
          <ac:chgData name="Hugo Bernier" userId="846ef6cd-3f11-462c-a4be-44fff9f1a751" providerId="ADAL" clId="{D17C5BBD-D33E-4D23-8E25-B310B3326571}" dt="2021-12-21T04:44:58.412" v="95" actId="27803"/>
          <ac:spMkLst>
            <pc:docMk/>
            <pc:sldMk cId="4070501225" sldId="2076136392"/>
            <ac:spMk id="253" creationId="{AC3971A1-15BE-4D69-B0A6-330A6F6D3942}"/>
          </ac:spMkLst>
        </pc:spChg>
        <pc:spChg chg="mod">
          <ac:chgData name="Hugo Bernier" userId="846ef6cd-3f11-462c-a4be-44fff9f1a751" providerId="ADAL" clId="{D17C5BBD-D33E-4D23-8E25-B310B3326571}" dt="2021-12-21T04:44:58.412" v="95" actId="27803"/>
          <ac:spMkLst>
            <pc:docMk/>
            <pc:sldMk cId="4070501225" sldId="2076136392"/>
            <ac:spMk id="254" creationId="{AA8264E4-08B0-4AB7-8535-D5C8635B05B4}"/>
          </ac:spMkLst>
        </pc:spChg>
        <pc:spChg chg="mod">
          <ac:chgData name="Hugo Bernier" userId="846ef6cd-3f11-462c-a4be-44fff9f1a751" providerId="ADAL" clId="{D17C5BBD-D33E-4D23-8E25-B310B3326571}" dt="2021-12-21T04:44:58.412" v="95" actId="27803"/>
          <ac:spMkLst>
            <pc:docMk/>
            <pc:sldMk cId="4070501225" sldId="2076136392"/>
            <ac:spMk id="255" creationId="{51496CB6-BF03-4AD7-ABEE-69785201186F}"/>
          </ac:spMkLst>
        </pc:spChg>
        <pc:spChg chg="mod">
          <ac:chgData name="Hugo Bernier" userId="846ef6cd-3f11-462c-a4be-44fff9f1a751" providerId="ADAL" clId="{D17C5BBD-D33E-4D23-8E25-B310B3326571}" dt="2021-12-21T04:44:58.412" v="95" actId="27803"/>
          <ac:spMkLst>
            <pc:docMk/>
            <pc:sldMk cId="4070501225" sldId="2076136392"/>
            <ac:spMk id="256" creationId="{A60E35EA-F075-4BDF-A5C0-908766BB0479}"/>
          </ac:spMkLst>
        </pc:spChg>
        <pc:spChg chg="mod">
          <ac:chgData name="Hugo Bernier" userId="846ef6cd-3f11-462c-a4be-44fff9f1a751" providerId="ADAL" clId="{D17C5BBD-D33E-4D23-8E25-B310B3326571}" dt="2021-12-21T04:44:58.412" v="95" actId="27803"/>
          <ac:spMkLst>
            <pc:docMk/>
            <pc:sldMk cId="4070501225" sldId="2076136392"/>
            <ac:spMk id="257" creationId="{78C51851-CE22-4739-A5F0-F16EE2BA8D8F}"/>
          </ac:spMkLst>
        </pc:spChg>
        <pc:spChg chg="mod">
          <ac:chgData name="Hugo Bernier" userId="846ef6cd-3f11-462c-a4be-44fff9f1a751" providerId="ADAL" clId="{D17C5BBD-D33E-4D23-8E25-B310B3326571}" dt="2021-12-21T04:44:58.412" v="95" actId="27803"/>
          <ac:spMkLst>
            <pc:docMk/>
            <pc:sldMk cId="4070501225" sldId="2076136392"/>
            <ac:spMk id="258" creationId="{5CCDF9D8-DE16-4088-80AC-B716521BA376}"/>
          </ac:spMkLst>
        </pc:spChg>
        <pc:spChg chg="mod">
          <ac:chgData name="Hugo Bernier" userId="846ef6cd-3f11-462c-a4be-44fff9f1a751" providerId="ADAL" clId="{D17C5BBD-D33E-4D23-8E25-B310B3326571}" dt="2021-12-21T04:44:58.412" v="95" actId="27803"/>
          <ac:spMkLst>
            <pc:docMk/>
            <pc:sldMk cId="4070501225" sldId="2076136392"/>
            <ac:spMk id="259" creationId="{49D95004-6BEE-4710-915F-A0E73711C37D}"/>
          </ac:spMkLst>
        </pc:spChg>
        <pc:spChg chg="mod">
          <ac:chgData name="Hugo Bernier" userId="846ef6cd-3f11-462c-a4be-44fff9f1a751" providerId="ADAL" clId="{D17C5BBD-D33E-4D23-8E25-B310B3326571}" dt="2021-12-21T04:44:58.412" v="95" actId="27803"/>
          <ac:spMkLst>
            <pc:docMk/>
            <pc:sldMk cId="4070501225" sldId="2076136392"/>
            <ac:spMk id="260" creationId="{D1D8C1FA-1CC5-4DB8-B4C9-A95C9D6D26F8}"/>
          </ac:spMkLst>
        </pc:spChg>
        <pc:spChg chg="mod">
          <ac:chgData name="Hugo Bernier" userId="846ef6cd-3f11-462c-a4be-44fff9f1a751" providerId="ADAL" clId="{D17C5BBD-D33E-4D23-8E25-B310B3326571}" dt="2021-12-21T04:44:58.412" v="95" actId="27803"/>
          <ac:spMkLst>
            <pc:docMk/>
            <pc:sldMk cId="4070501225" sldId="2076136392"/>
            <ac:spMk id="261" creationId="{1BB03A40-0324-4800-A646-C4946C32391B}"/>
          </ac:spMkLst>
        </pc:spChg>
        <pc:spChg chg="mod">
          <ac:chgData name="Hugo Bernier" userId="846ef6cd-3f11-462c-a4be-44fff9f1a751" providerId="ADAL" clId="{D17C5BBD-D33E-4D23-8E25-B310B3326571}" dt="2021-12-21T04:44:58.412" v="95" actId="27803"/>
          <ac:spMkLst>
            <pc:docMk/>
            <pc:sldMk cId="4070501225" sldId="2076136392"/>
            <ac:spMk id="263" creationId="{2993DDE4-F060-4ED7-BEBE-71E4902638A6}"/>
          </ac:spMkLst>
        </pc:spChg>
        <pc:spChg chg="mod">
          <ac:chgData name="Hugo Bernier" userId="846ef6cd-3f11-462c-a4be-44fff9f1a751" providerId="ADAL" clId="{D17C5BBD-D33E-4D23-8E25-B310B3326571}" dt="2021-12-21T04:44:58.412" v="95" actId="27803"/>
          <ac:spMkLst>
            <pc:docMk/>
            <pc:sldMk cId="4070501225" sldId="2076136392"/>
            <ac:spMk id="264" creationId="{899845C8-90EC-4000-A18E-12DE1632961C}"/>
          </ac:spMkLst>
        </pc:spChg>
        <pc:spChg chg="mod">
          <ac:chgData name="Hugo Bernier" userId="846ef6cd-3f11-462c-a4be-44fff9f1a751" providerId="ADAL" clId="{D17C5BBD-D33E-4D23-8E25-B310B3326571}" dt="2021-12-21T04:44:58.412" v="95" actId="27803"/>
          <ac:spMkLst>
            <pc:docMk/>
            <pc:sldMk cId="4070501225" sldId="2076136392"/>
            <ac:spMk id="266" creationId="{0C9D2F63-93CE-44B4-A990-74D91C131F85}"/>
          </ac:spMkLst>
        </pc:spChg>
        <pc:spChg chg="mod">
          <ac:chgData name="Hugo Bernier" userId="846ef6cd-3f11-462c-a4be-44fff9f1a751" providerId="ADAL" clId="{D17C5BBD-D33E-4D23-8E25-B310B3326571}" dt="2021-12-21T04:44:58.412" v="95" actId="27803"/>
          <ac:spMkLst>
            <pc:docMk/>
            <pc:sldMk cId="4070501225" sldId="2076136392"/>
            <ac:spMk id="267" creationId="{6281E906-23B3-4944-8078-63AA7D13EBF0}"/>
          </ac:spMkLst>
        </pc:spChg>
        <pc:spChg chg="mod">
          <ac:chgData name="Hugo Bernier" userId="846ef6cd-3f11-462c-a4be-44fff9f1a751" providerId="ADAL" clId="{D17C5BBD-D33E-4D23-8E25-B310B3326571}" dt="2021-12-21T04:44:58.412" v="95" actId="27803"/>
          <ac:spMkLst>
            <pc:docMk/>
            <pc:sldMk cId="4070501225" sldId="2076136392"/>
            <ac:spMk id="269" creationId="{19C3D51A-5935-472F-B766-F1DCEB3BA136}"/>
          </ac:spMkLst>
        </pc:spChg>
        <pc:spChg chg="mod">
          <ac:chgData name="Hugo Bernier" userId="846ef6cd-3f11-462c-a4be-44fff9f1a751" providerId="ADAL" clId="{D17C5BBD-D33E-4D23-8E25-B310B3326571}" dt="2021-12-21T04:44:58.412" v="95" actId="27803"/>
          <ac:spMkLst>
            <pc:docMk/>
            <pc:sldMk cId="4070501225" sldId="2076136392"/>
            <ac:spMk id="270" creationId="{553060D8-B008-4D7C-9AC0-09218EEC87F0}"/>
          </ac:spMkLst>
        </pc:spChg>
        <pc:spChg chg="mod">
          <ac:chgData name="Hugo Bernier" userId="846ef6cd-3f11-462c-a4be-44fff9f1a751" providerId="ADAL" clId="{D17C5BBD-D33E-4D23-8E25-B310B3326571}" dt="2021-12-21T04:44:58.412" v="95" actId="27803"/>
          <ac:spMkLst>
            <pc:docMk/>
            <pc:sldMk cId="4070501225" sldId="2076136392"/>
            <ac:spMk id="272" creationId="{D96B1C21-FC67-4054-BB75-E745797FD514}"/>
          </ac:spMkLst>
        </pc:spChg>
        <pc:spChg chg="mod">
          <ac:chgData name="Hugo Bernier" userId="846ef6cd-3f11-462c-a4be-44fff9f1a751" providerId="ADAL" clId="{D17C5BBD-D33E-4D23-8E25-B310B3326571}" dt="2021-12-21T04:44:58.412" v="95" actId="27803"/>
          <ac:spMkLst>
            <pc:docMk/>
            <pc:sldMk cId="4070501225" sldId="2076136392"/>
            <ac:spMk id="273" creationId="{C37242FD-9959-458B-A7C7-33FC6F6C1061}"/>
          </ac:spMkLst>
        </pc:spChg>
        <pc:spChg chg="mod">
          <ac:chgData name="Hugo Bernier" userId="846ef6cd-3f11-462c-a4be-44fff9f1a751" providerId="ADAL" clId="{D17C5BBD-D33E-4D23-8E25-B310B3326571}" dt="2021-12-21T04:44:58.412" v="95" actId="27803"/>
          <ac:spMkLst>
            <pc:docMk/>
            <pc:sldMk cId="4070501225" sldId="2076136392"/>
            <ac:spMk id="275" creationId="{DD75B77B-032D-4366-B9E1-2AB03664AF6C}"/>
          </ac:spMkLst>
        </pc:spChg>
        <pc:spChg chg="mod">
          <ac:chgData name="Hugo Bernier" userId="846ef6cd-3f11-462c-a4be-44fff9f1a751" providerId="ADAL" clId="{D17C5BBD-D33E-4D23-8E25-B310B3326571}" dt="2021-12-21T04:44:58.412" v="95" actId="27803"/>
          <ac:spMkLst>
            <pc:docMk/>
            <pc:sldMk cId="4070501225" sldId="2076136392"/>
            <ac:spMk id="276" creationId="{58F4F523-CF14-4CB4-B699-6CBFD275E4B8}"/>
          </ac:spMkLst>
        </pc:spChg>
        <pc:spChg chg="mod">
          <ac:chgData name="Hugo Bernier" userId="846ef6cd-3f11-462c-a4be-44fff9f1a751" providerId="ADAL" clId="{D17C5BBD-D33E-4D23-8E25-B310B3326571}" dt="2021-12-21T04:44:58.412" v="95" actId="27803"/>
          <ac:spMkLst>
            <pc:docMk/>
            <pc:sldMk cId="4070501225" sldId="2076136392"/>
            <ac:spMk id="278" creationId="{19F8E143-42A7-4766-B0AC-9E79714D258F}"/>
          </ac:spMkLst>
        </pc:spChg>
        <pc:spChg chg="mod">
          <ac:chgData name="Hugo Bernier" userId="846ef6cd-3f11-462c-a4be-44fff9f1a751" providerId="ADAL" clId="{D17C5BBD-D33E-4D23-8E25-B310B3326571}" dt="2021-12-21T04:44:58.412" v="95" actId="27803"/>
          <ac:spMkLst>
            <pc:docMk/>
            <pc:sldMk cId="4070501225" sldId="2076136392"/>
            <ac:spMk id="279" creationId="{CE5929DF-52D1-4C6C-BF13-3B7391A08411}"/>
          </ac:spMkLst>
        </pc:spChg>
        <pc:spChg chg="mod">
          <ac:chgData name="Hugo Bernier" userId="846ef6cd-3f11-462c-a4be-44fff9f1a751" providerId="ADAL" clId="{D17C5BBD-D33E-4D23-8E25-B310B3326571}" dt="2021-12-21T04:44:58.412" v="95" actId="27803"/>
          <ac:spMkLst>
            <pc:docMk/>
            <pc:sldMk cId="4070501225" sldId="2076136392"/>
            <ac:spMk id="282" creationId="{05F4E81B-68E1-4625-8251-433C7B461066}"/>
          </ac:spMkLst>
        </pc:spChg>
        <pc:spChg chg="mod">
          <ac:chgData name="Hugo Bernier" userId="846ef6cd-3f11-462c-a4be-44fff9f1a751" providerId="ADAL" clId="{D17C5BBD-D33E-4D23-8E25-B310B3326571}" dt="2021-12-21T04:44:58.412" v="95" actId="27803"/>
          <ac:spMkLst>
            <pc:docMk/>
            <pc:sldMk cId="4070501225" sldId="2076136392"/>
            <ac:spMk id="283" creationId="{64C1EA0C-0FF4-482D-8F9D-469F3563D058}"/>
          </ac:spMkLst>
        </pc:spChg>
        <pc:spChg chg="mod">
          <ac:chgData name="Hugo Bernier" userId="846ef6cd-3f11-462c-a4be-44fff9f1a751" providerId="ADAL" clId="{D17C5BBD-D33E-4D23-8E25-B310B3326571}" dt="2021-12-21T04:44:58.412" v="95" actId="27803"/>
          <ac:spMkLst>
            <pc:docMk/>
            <pc:sldMk cId="4070501225" sldId="2076136392"/>
            <ac:spMk id="284" creationId="{CA596374-5E31-484F-BAE7-73D6D8B03339}"/>
          </ac:spMkLst>
        </pc:spChg>
        <pc:spChg chg="mod">
          <ac:chgData name="Hugo Bernier" userId="846ef6cd-3f11-462c-a4be-44fff9f1a751" providerId="ADAL" clId="{D17C5BBD-D33E-4D23-8E25-B310B3326571}" dt="2021-12-21T04:44:58.412" v="95" actId="27803"/>
          <ac:spMkLst>
            <pc:docMk/>
            <pc:sldMk cId="4070501225" sldId="2076136392"/>
            <ac:spMk id="285" creationId="{772C081F-CE5F-4C14-9EAA-141BCBAE32C4}"/>
          </ac:spMkLst>
        </pc:spChg>
        <pc:spChg chg="mod">
          <ac:chgData name="Hugo Bernier" userId="846ef6cd-3f11-462c-a4be-44fff9f1a751" providerId="ADAL" clId="{D17C5BBD-D33E-4D23-8E25-B310B3326571}" dt="2021-12-21T04:44:58.412" v="95" actId="27803"/>
          <ac:spMkLst>
            <pc:docMk/>
            <pc:sldMk cId="4070501225" sldId="2076136392"/>
            <ac:spMk id="286" creationId="{16210EF9-CDC2-48B7-8D79-0C3851A1FEE0}"/>
          </ac:spMkLst>
        </pc:spChg>
        <pc:spChg chg="mod">
          <ac:chgData name="Hugo Bernier" userId="846ef6cd-3f11-462c-a4be-44fff9f1a751" providerId="ADAL" clId="{D17C5BBD-D33E-4D23-8E25-B310B3326571}" dt="2021-12-21T04:44:58.412" v="95" actId="27803"/>
          <ac:spMkLst>
            <pc:docMk/>
            <pc:sldMk cId="4070501225" sldId="2076136392"/>
            <ac:spMk id="288" creationId="{EBEA05BE-A906-4994-91F1-09EDDA39656A}"/>
          </ac:spMkLst>
        </pc:spChg>
        <pc:spChg chg="mod">
          <ac:chgData name="Hugo Bernier" userId="846ef6cd-3f11-462c-a4be-44fff9f1a751" providerId="ADAL" clId="{D17C5BBD-D33E-4D23-8E25-B310B3326571}" dt="2021-12-21T04:44:58.412" v="95" actId="27803"/>
          <ac:spMkLst>
            <pc:docMk/>
            <pc:sldMk cId="4070501225" sldId="2076136392"/>
            <ac:spMk id="289" creationId="{B6A7EEB4-84B6-4923-915B-2D8147609185}"/>
          </ac:spMkLst>
        </pc:spChg>
        <pc:spChg chg="mod">
          <ac:chgData name="Hugo Bernier" userId="846ef6cd-3f11-462c-a4be-44fff9f1a751" providerId="ADAL" clId="{D17C5BBD-D33E-4D23-8E25-B310B3326571}" dt="2021-12-21T04:44:58.412" v="95" actId="27803"/>
          <ac:spMkLst>
            <pc:docMk/>
            <pc:sldMk cId="4070501225" sldId="2076136392"/>
            <ac:spMk id="290" creationId="{910C2FFD-E922-4362-9850-57B4FD587378}"/>
          </ac:spMkLst>
        </pc:spChg>
        <pc:spChg chg="mod">
          <ac:chgData name="Hugo Bernier" userId="846ef6cd-3f11-462c-a4be-44fff9f1a751" providerId="ADAL" clId="{D17C5BBD-D33E-4D23-8E25-B310B3326571}" dt="2021-12-21T04:44:58.412" v="95" actId="27803"/>
          <ac:spMkLst>
            <pc:docMk/>
            <pc:sldMk cId="4070501225" sldId="2076136392"/>
            <ac:spMk id="291" creationId="{D58F8662-3740-4FB2-AD9A-93FED28CB45E}"/>
          </ac:spMkLst>
        </pc:spChg>
        <pc:spChg chg="mod">
          <ac:chgData name="Hugo Bernier" userId="846ef6cd-3f11-462c-a4be-44fff9f1a751" providerId="ADAL" clId="{D17C5BBD-D33E-4D23-8E25-B310B3326571}" dt="2021-12-21T04:44:58.412" v="95" actId="27803"/>
          <ac:spMkLst>
            <pc:docMk/>
            <pc:sldMk cId="4070501225" sldId="2076136392"/>
            <ac:spMk id="292" creationId="{C541B087-A29C-4FAA-8FDC-60255D588A43}"/>
          </ac:spMkLst>
        </pc:spChg>
        <pc:spChg chg="mod">
          <ac:chgData name="Hugo Bernier" userId="846ef6cd-3f11-462c-a4be-44fff9f1a751" providerId="ADAL" clId="{D17C5BBD-D33E-4D23-8E25-B310B3326571}" dt="2021-12-21T04:44:58.412" v="95" actId="27803"/>
          <ac:spMkLst>
            <pc:docMk/>
            <pc:sldMk cId="4070501225" sldId="2076136392"/>
            <ac:spMk id="294" creationId="{6819A865-2DF4-41EF-9CE8-1742E039C28A}"/>
          </ac:spMkLst>
        </pc:spChg>
        <pc:spChg chg="mod">
          <ac:chgData name="Hugo Bernier" userId="846ef6cd-3f11-462c-a4be-44fff9f1a751" providerId="ADAL" clId="{D17C5BBD-D33E-4D23-8E25-B310B3326571}" dt="2021-12-21T04:44:58.412" v="95" actId="27803"/>
          <ac:spMkLst>
            <pc:docMk/>
            <pc:sldMk cId="4070501225" sldId="2076136392"/>
            <ac:spMk id="295" creationId="{B1A99904-D8E6-4564-9A49-86B524EDB635}"/>
          </ac:spMkLst>
        </pc:spChg>
        <pc:spChg chg="mod">
          <ac:chgData name="Hugo Bernier" userId="846ef6cd-3f11-462c-a4be-44fff9f1a751" providerId="ADAL" clId="{D17C5BBD-D33E-4D23-8E25-B310B3326571}" dt="2021-12-21T04:44:58.412" v="95" actId="27803"/>
          <ac:spMkLst>
            <pc:docMk/>
            <pc:sldMk cId="4070501225" sldId="2076136392"/>
            <ac:spMk id="296" creationId="{04761ADA-9164-4A15-955B-F71965C03501}"/>
          </ac:spMkLst>
        </pc:spChg>
        <pc:spChg chg="mod">
          <ac:chgData name="Hugo Bernier" userId="846ef6cd-3f11-462c-a4be-44fff9f1a751" providerId="ADAL" clId="{D17C5BBD-D33E-4D23-8E25-B310B3326571}" dt="2021-12-21T04:44:58.412" v="95" actId="27803"/>
          <ac:spMkLst>
            <pc:docMk/>
            <pc:sldMk cId="4070501225" sldId="2076136392"/>
            <ac:spMk id="297" creationId="{BF15A599-F395-41AD-94E7-6C5C619339CF}"/>
          </ac:spMkLst>
        </pc:spChg>
        <pc:spChg chg="mod">
          <ac:chgData name="Hugo Bernier" userId="846ef6cd-3f11-462c-a4be-44fff9f1a751" providerId="ADAL" clId="{D17C5BBD-D33E-4D23-8E25-B310B3326571}" dt="2021-12-21T04:44:58.412" v="95" actId="27803"/>
          <ac:spMkLst>
            <pc:docMk/>
            <pc:sldMk cId="4070501225" sldId="2076136392"/>
            <ac:spMk id="298" creationId="{BC487C2B-2301-40BC-A8B6-E33835550E9C}"/>
          </ac:spMkLst>
        </pc:spChg>
        <pc:spChg chg="mod">
          <ac:chgData name="Hugo Bernier" userId="846ef6cd-3f11-462c-a4be-44fff9f1a751" providerId="ADAL" clId="{D17C5BBD-D33E-4D23-8E25-B310B3326571}" dt="2021-12-21T04:44:58.412" v="95" actId="27803"/>
          <ac:spMkLst>
            <pc:docMk/>
            <pc:sldMk cId="4070501225" sldId="2076136392"/>
            <ac:spMk id="300" creationId="{789CD7E9-E112-4162-9220-6EEB3C6D7EC0}"/>
          </ac:spMkLst>
        </pc:spChg>
        <pc:spChg chg="mod">
          <ac:chgData name="Hugo Bernier" userId="846ef6cd-3f11-462c-a4be-44fff9f1a751" providerId="ADAL" clId="{D17C5BBD-D33E-4D23-8E25-B310B3326571}" dt="2021-12-21T04:44:58.412" v="95" actId="27803"/>
          <ac:spMkLst>
            <pc:docMk/>
            <pc:sldMk cId="4070501225" sldId="2076136392"/>
            <ac:spMk id="301" creationId="{886E42E1-265D-4F30-9EAE-5AA9127849B7}"/>
          </ac:spMkLst>
        </pc:spChg>
        <pc:spChg chg="mod">
          <ac:chgData name="Hugo Bernier" userId="846ef6cd-3f11-462c-a4be-44fff9f1a751" providerId="ADAL" clId="{D17C5BBD-D33E-4D23-8E25-B310B3326571}" dt="2021-12-21T04:44:58.412" v="95" actId="27803"/>
          <ac:spMkLst>
            <pc:docMk/>
            <pc:sldMk cId="4070501225" sldId="2076136392"/>
            <ac:spMk id="302" creationId="{90AA0CE9-E56B-452D-963A-263C2D707F14}"/>
          </ac:spMkLst>
        </pc:spChg>
        <pc:spChg chg="mod">
          <ac:chgData name="Hugo Bernier" userId="846ef6cd-3f11-462c-a4be-44fff9f1a751" providerId="ADAL" clId="{D17C5BBD-D33E-4D23-8E25-B310B3326571}" dt="2021-12-21T04:44:58.412" v="95" actId="27803"/>
          <ac:spMkLst>
            <pc:docMk/>
            <pc:sldMk cId="4070501225" sldId="2076136392"/>
            <ac:spMk id="303" creationId="{2217863D-D37E-4E51-A4FA-65895F06424D}"/>
          </ac:spMkLst>
        </pc:spChg>
        <pc:spChg chg="mod">
          <ac:chgData name="Hugo Bernier" userId="846ef6cd-3f11-462c-a4be-44fff9f1a751" providerId="ADAL" clId="{D17C5BBD-D33E-4D23-8E25-B310B3326571}" dt="2021-12-21T04:44:58.412" v="95" actId="27803"/>
          <ac:spMkLst>
            <pc:docMk/>
            <pc:sldMk cId="4070501225" sldId="2076136392"/>
            <ac:spMk id="304" creationId="{C6B2A958-0E97-4D77-AAC7-EE330662CBC2}"/>
          </ac:spMkLst>
        </pc:spChg>
        <pc:spChg chg="mod">
          <ac:chgData name="Hugo Bernier" userId="846ef6cd-3f11-462c-a4be-44fff9f1a751" providerId="ADAL" clId="{D17C5BBD-D33E-4D23-8E25-B310B3326571}" dt="2021-12-21T04:44:58.412" v="95" actId="27803"/>
          <ac:spMkLst>
            <pc:docMk/>
            <pc:sldMk cId="4070501225" sldId="2076136392"/>
            <ac:spMk id="306" creationId="{6564851C-76C9-4994-A40B-F10AA45BFB56}"/>
          </ac:spMkLst>
        </pc:spChg>
        <pc:spChg chg="mod">
          <ac:chgData name="Hugo Bernier" userId="846ef6cd-3f11-462c-a4be-44fff9f1a751" providerId="ADAL" clId="{D17C5BBD-D33E-4D23-8E25-B310B3326571}" dt="2021-12-21T04:44:58.412" v="95" actId="27803"/>
          <ac:spMkLst>
            <pc:docMk/>
            <pc:sldMk cId="4070501225" sldId="2076136392"/>
            <ac:spMk id="307" creationId="{E2D392B5-44D1-4524-B36F-FC1B7E86D9EF}"/>
          </ac:spMkLst>
        </pc:spChg>
        <pc:spChg chg="mod">
          <ac:chgData name="Hugo Bernier" userId="846ef6cd-3f11-462c-a4be-44fff9f1a751" providerId="ADAL" clId="{D17C5BBD-D33E-4D23-8E25-B310B3326571}" dt="2021-12-21T04:44:58.412" v="95" actId="27803"/>
          <ac:spMkLst>
            <pc:docMk/>
            <pc:sldMk cId="4070501225" sldId="2076136392"/>
            <ac:spMk id="308" creationId="{5DC8ADEE-7419-4827-858E-BFCAB9E9E416}"/>
          </ac:spMkLst>
        </pc:spChg>
        <pc:spChg chg="mod">
          <ac:chgData name="Hugo Bernier" userId="846ef6cd-3f11-462c-a4be-44fff9f1a751" providerId="ADAL" clId="{D17C5BBD-D33E-4D23-8E25-B310B3326571}" dt="2021-12-21T04:44:58.412" v="95" actId="27803"/>
          <ac:spMkLst>
            <pc:docMk/>
            <pc:sldMk cId="4070501225" sldId="2076136392"/>
            <ac:spMk id="309" creationId="{50E32462-B5EC-4DB1-B459-A9D6A1C4E51F}"/>
          </ac:spMkLst>
        </pc:spChg>
        <pc:spChg chg="mod">
          <ac:chgData name="Hugo Bernier" userId="846ef6cd-3f11-462c-a4be-44fff9f1a751" providerId="ADAL" clId="{D17C5BBD-D33E-4D23-8E25-B310B3326571}" dt="2021-12-21T04:44:58.412" v="95" actId="27803"/>
          <ac:spMkLst>
            <pc:docMk/>
            <pc:sldMk cId="4070501225" sldId="2076136392"/>
            <ac:spMk id="310" creationId="{519D9BDF-A180-4264-A376-4620EC06890C}"/>
          </ac:spMkLst>
        </pc:spChg>
        <pc:spChg chg="mod">
          <ac:chgData name="Hugo Bernier" userId="846ef6cd-3f11-462c-a4be-44fff9f1a751" providerId="ADAL" clId="{D17C5BBD-D33E-4D23-8E25-B310B3326571}" dt="2021-12-21T04:44:58.412" v="95" actId="27803"/>
          <ac:spMkLst>
            <pc:docMk/>
            <pc:sldMk cId="4070501225" sldId="2076136392"/>
            <ac:spMk id="312" creationId="{7CB322CB-CDCC-4210-B933-B42295A495F3}"/>
          </ac:spMkLst>
        </pc:spChg>
        <pc:spChg chg="mod">
          <ac:chgData name="Hugo Bernier" userId="846ef6cd-3f11-462c-a4be-44fff9f1a751" providerId="ADAL" clId="{D17C5BBD-D33E-4D23-8E25-B310B3326571}" dt="2021-12-21T04:44:58.412" v="95" actId="27803"/>
          <ac:spMkLst>
            <pc:docMk/>
            <pc:sldMk cId="4070501225" sldId="2076136392"/>
            <ac:spMk id="313" creationId="{9DB780C7-4939-46E5-A6DE-4957711CB287}"/>
          </ac:spMkLst>
        </pc:spChg>
        <pc:spChg chg="mod">
          <ac:chgData name="Hugo Bernier" userId="846ef6cd-3f11-462c-a4be-44fff9f1a751" providerId="ADAL" clId="{D17C5BBD-D33E-4D23-8E25-B310B3326571}" dt="2021-12-21T04:44:58.412" v="95" actId="27803"/>
          <ac:spMkLst>
            <pc:docMk/>
            <pc:sldMk cId="4070501225" sldId="2076136392"/>
            <ac:spMk id="314" creationId="{6D1C76AB-C558-4B99-8926-29097B340354}"/>
          </ac:spMkLst>
        </pc:spChg>
        <pc:spChg chg="mod">
          <ac:chgData name="Hugo Bernier" userId="846ef6cd-3f11-462c-a4be-44fff9f1a751" providerId="ADAL" clId="{D17C5BBD-D33E-4D23-8E25-B310B3326571}" dt="2021-12-21T04:44:58.412" v="95" actId="27803"/>
          <ac:spMkLst>
            <pc:docMk/>
            <pc:sldMk cId="4070501225" sldId="2076136392"/>
            <ac:spMk id="315" creationId="{B656CF7B-015A-4539-8B7D-E7F3A2C82320}"/>
          </ac:spMkLst>
        </pc:spChg>
        <pc:spChg chg="mod">
          <ac:chgData name="Hugo Bernier" userId="846ef6cd-3f11-462c-a4be-44fff9f1a751" providerId="ADAL" clId="{D17C5BBD-D33E-4D23-8E25-B310B3326571}" dt="2021-12-21T04:44:58.412" v="95" actId="27803"/>
          <ac:spMkLst>
            <pc:docMk/>
            <pc:sldMk cId="4070501225" sldId="2076136392"/>
            <ac:spMk id="316" creationId="{F6783875-B9CE-4A8E-BD26-7AB4F47E4D86}"/>
          </ac:spMkLst>
        </pc:spChg>
        <pc:spChg chg="mod">
          <ac:chgData name="Hugo Bernier" userId="846ef6cd-3f11-462c-a4be-44fff9f1a751" providerId="ADAL" clId="{D17C5BBD-D33E-4D23-8E25-B310B3326571}" dt="2021-12-21T04:44:58.412" v="95" actId="27803"/>
          <ac:spMkLst>
            <pc:docMk/>
            <pc:sldMk cId="4070501225" sldId="2076136392"/>
            <ac:spMk id="317" creationId="{979DFEB7-AC62-40A8-8796-C751D92D1C86}"/>
          </ac:spMkLst>
        </pc:spChg>
        <pc:spChg chg="mod">
          <ac:chgData name="Hugo Bernier" userId="846ef6cd-3f11-462c-a4be-44fff9f1a751" providerId="ADAL" clId="{D17C5BBD-D33E-4D23-8E25-B310B3326571}" dt="2021-12-21T04:44:58.412" v="95" actId="27803"/>
          <ac:spMkLst>
            <pc:docMk/>
            <pc:sldMk cId="4070501225" sldId="2076136392"/>
            <ac:spMk id="318" creationId="{818DAD1B-C2A9-48B8-86C4-7BA998BEC921}"/>
          </ac:spMkLst>
        </pc:spChg>
        <pc:spChg chg="mod">
          <ac:chgData name="Hugo Bernier" userId="846ef6cd-3f11-462c-a4be-44fff9f1a751" providerId="ADAL" clId="{D17C5BBD-D33E-4D23-8E25-B310B3326571}" dt="2021-12-21T04:44:58.412" v="95" actId="27803"/>
          <ac:spMkLst>
            <pc:docMk/>
            <pc:sldMk cId="4070501225" sldId="2076136392"/>
            <ac:spMk id="321" creationId="{998A91EA-FE8B-4BEE-8312-9E1B0E7AF298}"/>
          </ac:spMkLst>
        </pc:spChg>
        <pc:spChg chg="mod">
          <ac:chgData name="Hugo Bernier" userId="846ef6cd-3f11-462c-a4be-44fff9f1a751" providerId="ADAL" clId="{D17C5BBD-D33E-4D23-8E25-B310B3326571}" dt="2021-12-21T04:44:58.412" v="95" actId="27803"/>
          <ac:spMkLst>
            <pc:docMk/>
            <pc:sldMk cId="4070501225" sldId="2076136392"/>
            <ac:spMk id="322" creationId="{8E3D332B-FDB2-4FDA-BBD8-E46C78552CBC}"/>
          </ac:spMkLst>
        </pc:spChg>
        <pc:spChg chg="mod">
          <ac:chgData name="Hugo Bernier" userId="846ef6cd-3f11-462c-a4be-44fff9f1a751" providerId="ADAL" clId="{D17C5BBD-D33E-4D23-8E25-B310B3326571}" dt="2021-12-21T04:44:58.412" v="95" actId="27803"/>
          <ac:spMkLst>
            <pc:docMk/>
            <pc:sldMk cId="4070501225" sldId="2076136392"/>
            <ac:spMk id="323" creationId="{3DC7BCF7-44EE-450C-8336-E7AC80F1392E}"/>
          </ac:spMkLst>
        </pc:spChg>
        <pc:spChg chg="mod">
          <ac:chgData name="Hugo Bernier" userId="846ef6cd-3f11-462c-a4be-44fff9f1a751" providerId="ADAL" clId="{D17C5BBD-D33E-4D23-8E25-B310B3326571}" dt="2021-12-21T04:44:58.412" v="95" actId="27803"/>
          <ac:spMkLst>
            <pc:docMk/>
            <pc:sldMk cId="4070501225" sldId="2076136392"/>
            <ac:spMk id="325" creationId="{BD4C4DFE-ED11-46CF-8771-E56CC61E63CC}"/>
          </ac:spMkLst>
        </pc:spChg>
        <pc:spChg chg="mod">
          <ac:chgData name="Hugo Bernier" userId="846ef6cd-3f11-462c-a4be-44fff9f1a751" providerId="ADAL" clId="{D17C5BBD-D33E-4D23-8E25-B310B3326571}" dt="2021-12-21T04:44:58.412" v="95" actId="27803"/>
          <ac:spMkLst>
            <pc:docMk/>
            <pc:sldMk cId="4070501225" sldId="2076136392"/>
            <ac:spMk id="326" creationId="{74D6533D-67D6-4989-A321-92C9F92093D1}"/>
          </ac:spMkLst>
        </pc:spChg>
        <pc:spChg chg="mod">
          <ac:chgData name="Hugo Bernier" userId="846ef6cd-3f11-462c-a4be-44fff9f1a751" providerId="ADAL" clId="{D17C5BBD-D33E-4D23-8E25-B310B3326571}" dt="2021-12-21T04:44:58.412" v="95" actId="27803"/>
          <ac:spMkLst>
            <pc:docMk/>
            <pc:sldMk cId="4070501225" sldId="2076136392"/>
            <ac:spMk id="327" creationId="{C6B70FC7-11F0-4FF2-B18F-508CE0B4A8CB}"/>
          </ac:spMkLst>
        </pc:spChg>
        <pc:spChg chg="mod">
          <ac:chgData name="Hugo Bernier" userId="846ef6cd-3f11-462c-a4be-44fff9f1a751" providerId="ADAL" clId="{D17C5BBD-D33E-4D23-8E25-B310B3326571}" dt="2021-12-21T04:44:58.412" v="95" actId="27803"/>
          <ac:spMkLst>
            <pc:docMk/>
            <pc:sldMk cId="4070501225" sldId="2076136392"/>
            <ac:spMk id="329" creationId="{50B0E40C-34A4-4D94-B14B-299FD22631C0}"/>
          </ac:spMkLst>
        </pc:spChg>
        <pc:spChg chg="mod">
          <ac:chgData name="Hugo Bernier" userId="846ef6cd-3f11-462c-a4be-44fff9f1a751" providerId="ADAL" clId="{D17C5BBD-D33E-4D23-8E25-B310B3326571}" dt="2021-12-21T04:44:58.412" v="95" actId="27803"/>
          <ac:spMkLst>
            <pc:docMk/>
            <pc:sldMk cId="4070501225" sldId="2076136392"/>
            <ac:spMk id="330" creationId="{798C6FF0-F028-49F2-9ADE-61BC5F626BBE}"/>
          </ac:spMkLst>
        </pc:spChg>
        <pc:spChg chg="mod">
          <ac:chgData name="Hugo Bernier" userId="846ef6cd-3f11-462c-a4be-44fff9f1a751" providerId="ADAL" clId="{D17C5BBD-D33E-4D23-8E25-B310B3326571}" dt="2021-12-21T04:44:58.412" v="95" actId="27803"/>
          <ac:spMkLst>
            <pc:docMk/>
            <pc:sldMk cId="4070501225" sldId="2076136392"/>
            <ac:spMk id="331" creationId="{47D72822-4D78-4585-BB5C-AC98D605B2A7}"/>
          </ac:spMkLst>
        </pc:spChg>
        <pc:spChg chg="mod">
          <ac:chgData name="Hugo Bernier" userId="846ef6cd-3f11-462c-a4be-44fff9f1a751" providerId="ADAL" clId="{D17C5BBD-D33E-4D23-8E25-B310B3326571}" dt="2021-12-21T04:44:58.412" v="95" actId="27803"/>
          <ac:spMkLst>
            <pc:docMk/>
            <pc:sldMk cId="4070501225" sldId="2076136392"/>
            <ac:spMk id="333" creationId="{4402FE5A-5718-4BAC-8808-46EAF7CDEC6A}"/>
          </ac:spMkLst>
        </pc:spChg>
        <pc:spChg chg="mod">
          <ac:chgData name="Hugo Bernier" userId="846ef6cd-3f11-462c-a4be-44fff9f1a751" providerId="ADAL" clId="{D17C5BBD-D33E-4D23-8E25-B310B3326571}" dt="2021-12-21T04:44:58.412" v="95" actId="27803"/>
          <ac:spMkLst>
            <pc:docMk/>
            <pc:sldMk cId="4070501225" sldId="2076136392"/>
            <ac:spMk id="334" creationId="{B1D990BC-11E5-4EFF-9F24-9BE42000E078}"/>
          </ac:spMkLst>
        </pc:spChg>
        <pc:spChg chg="mod">
          <ac:chgData name="Hugo Bernier" userId="846ef6cd-3f11-462c-a4be-44fff9f1a751" providerId="ADAL" clId="{D17C5BBD-D33E-4D23-8E25-B310B3326571}" dt="2021-12-21T04:44:58.412" v="95" actId="27803"/>
          <ac:spMkLst>
            <pc:docMk/>
            <pc:sldMk cId="4070501225" sldId="2076136392"/>
            <ac:spMk id="335" creationId="{A78E31F3-79A9-4914-8D80-62D1CA86BD1C}"/>
          </ac:spMkLst>
        </pc:spChg>
        <pc:spChg chg="mod">
          <ac:chgData name="Hugo Bernier" userId="846ef6cd-3f11-462c-a4be-44fff9f1a751" providerId="ADAL" clId="{D17C5BBD-D33E-4D23-8E25-B310B3326571}" dt="2021-12-21T04:44:58.412" v="95" actId="27803"/>
          <ac:spMkLst>
            <pc:docMk/>
            <pc:sldMk cId="4070501225" sldId="2076136392"/>
            <ac:spMk id="337" creationId="{C48ECCD8-9298-4D48-9CA0-580D1F3F45A5}"/>
          </ac:spMkLst>
        </pc:spChg>
        <pc:spChg chg="mod">
          <ac:chgData name="Hugo Bernier" userId="846ef6cd-3f11-462c-a4be-44fff9f1a751" providerId="ADAL" clId="{D17C5BBD-D33E-4D23-8E25-B310B3326571}" dt="2021-12-21T04:44:58.412" v="95" actId="27803"/>
          <ac:spMkLst>
            <pc:docMk/>
            <pc:sldMk cId="4070501225" sldId="2076136392"/>
            <ac:spMk id="338" creationId="{40884B1A-83CE-4BCB-97A7-CB5372D1A74B}"/>
          </ac:spMkLst>
        </pc:spChg>
        <pc:spChg chg="mod">
          <ac:chgData name="Hugo Bernier" userId="846ef6cd-3f11-462c-a4be-44fff9f1a751" providerId="ADAL" clId="{D17C5BBD-D33E-4D23-8E25-B310B3326571}" dt="2021-12-21T04:44:58.412" v="95" actId="27803"/>
          <ac:spMkLst>
            <pc:docMk/>
            <pc:sldMk cId="4070501225" sldId="2076136392"/>
            <ac:spMk id="339" creationId="{561B0984-12F4-4EA2-ADBF-660C48F4A8D7}"/>
          </ac:spMkLst>
        </pc:spChg>
        <pc:spChg chg="mod">
          <ac:chgData name="Hugo Bernier" userId="846ef6cd-3f11-462c-a4be-44fff9f1a751" providerId="ADAL" clId="{D17C5BBD-D33E-4D23-8E25-B310B3326571}" dt="2021-12-21T04:44:58.412" v="95" actId="27803"/>
          <ac:spMkLst>
            <pc:docMk/>
            <pc:sldMk cId="4070501225" sldId="2076136392"/>
            <ac:spMk id="341" creationId="{43DAC183-19A0-4592-A5A0-46752E33462F}"/>
          </ac:spMkLst>
        </pc:spChg>
        <pc:spChg chg="mod">
          <ac:chgData name="Hugo Bernier" userId="846ef6cd-3f11-462c-a4be-44fff9f1a751" providerId="ADAL" clId="{D17C5BBD-D33E-4D23-8E25-B310B3326571}" dt="2021-12-21T04:44:58.412" v="95" actId="27803"/>
          <ac:spMkLst>
            <pc:docMk/>
            <pc:sldMk cId="4070501225" sldId="2076136392"/>
            <ac:spMk id="342" creationId="{1732ECFC-A525-4048-A22E-EFED99DC545A}"/>
          </ac:spMkLst>
        </pc:spChg>
        <pc:spChg chg="mod">
          <ac:chgData name="Hugo Bernier" userId="846ef6cd-3f11-462c-a4be-44fff9f1a751" providerId="ADAL" clId="{D17C5BBD-D33E-4D23-8E25-B310B3326571}" dt="2021-12-21T04:44:58.412" v="95" actId="27803"/>
          <ac:spMkLst>
            <pc:docMk/>
            <pc:sldMk cId="4070501225" sldId="2076136392"/>
            <ac:spMk id="343" creationId="{CCBD2300-09E4-4E0B-AD0D-17E13F011103}"/>
          </ac:spMkLst>
        </pc:spChg>
        <pc:spChg chg="mod">
          <ac:chgData name="Hugo Bernier" userId="846ef6cd-3f11-462c-a4be-44fff9f1a751" providerId="ADAL" clId="{D17C5BBD-D33E-4D23-8E25-B310B3326571}" dt="2021-12-21T04:44:58.412" v="95" actId="27803"/>
          <ac:spMkLst>
            <pc:docMk/>
            <pc:sldMk cId="4070501225" sldId="2076136392"/>
            <ac:spMk id="345" creationId="{1C2CD199-3103-4ADB-B7CA-1E41B2E060CF}"/>
          </ac:spMkLst>
        </pc:spChg>
        <pc:spChg chg="mod">
          <ac:chgData name="Hugo Bernier" userId="846ef6cd-3f11-462c-a4be-44fff9f1a751" providerId="ADAL" clId="{D17C5BBD-D33E-4D23-8E25-B310B3326571}" dt="2021-12-21T04:44:58.412" v="95" actId="27803"/>
          <ac:spMkLst>
            <pc:docMk/>
            <pc:sldMk cId="4070501225" sldId="2076136392"/>
            <ac:spMk id="346" creationId="{90ACAED1-AC17-4DAB-B432-494B3194F870}"/>
          </ac:spMkLst>
        </pc:spChg>
        <pc:spChg chg="mod">
          <ac:chgData name="Hugo Bernier" userId="846ef6cd-3f11-462c-a4be-44fff9f1a751" providerId="ADAL" clId="{D17C5BBD-D33E-4D23-8E25-B310B3326571}" dt="2021-12-21T04:44:58.412" v="95" actId="27803"/>
          <ac:spMkLst>
            <pc:docMk/>
            <pc:sldMk cId="4070501225" sldId="2076136392"/>
            <ac:spMk id="347" creationId="{435BFCAC-738F-42FE-BA03-66B79BED640F}"/>
          </ac:spMkLst>
        </pc:spChg>
        <pc:spChg chg="mod">
          <ac:chgData name="Hugo Bernier" userId="846ef6cd-3f11-462c-a4be-44fff9f1a751" providerId="ADAL" clId="{D17C5BBD-D33E-4D23-8E25-B310B3326571}" dt="2021-12-21T04:44:58.412" v="95" actId="27803"/>
          <ac:spMkLst>
            <pc:docMk/>
            <pc:sldMk cId="4070501225" sldId="2076136392"/>
            <ac:spMk id="349" creationId="{69368DAE-B16B-4BB3-8000-FA26ABEDBCAA}"/>
          </ac:spMkLst>
        </pc:spChg>
        <pc:spChg chg="mod">
          <ac:chgData name="Hugo Bernier" userId="846ef6cd-3f11-462c-a4be-44fff9f1a751" providerId="ADAL" clId="{D17C5BBD-D33E-4D23-8E25-B310B3326571}" dt="2021-12-21T04:44:58.412" v="95" actId="27803"/>
          <ac:spMkLst>
            <pc:docMk/>
            <pc:sldMk cId="4070501225" sldId="2076136392"/>
            <ac:spMk id="350" creationId="{C3AA306B-BEA7-4581-9296-494BC7C4CF8A}"/>
          </ac:spMkLst>
        </pc:spChg>
        <pc:spChg chg="mod">
          <ac:chgData name="Hugo Bernier" userId="846ef6cd-3f11-462c-a4be-44fff9f1a751" providerId="ADAL" clId="{D17C5BBD-D33E-4D23-8E25-B310B3326571}" dt="2021-12-21T04:44:58.412" v="95" actId="27803"/>
          <ac:spMkLst>
            <pc:docMk/>
            <pc:sldMk cId="4070501225" sldId="2076136392"/>
            <ac:spMk id="351" creationId="{12B345FD-C7FB-4429-B8E2-BC53B5E3523C}"/>
          </ac:spMkLst>
        </pc:spChg>
        <pc:spChg chg="mod">
          <ac:chgData name="Hugo Bernier" userId="846ef6cd-3f11-462c-a4be-44fff9f1a751" providerId="ADAL" clId="{D17C5BBD-D33E-4D23-8E25-B310B3326571}" dt="2021-12-21T04:44:58.412" v="95" actId="27803"/>
          <ac:spMkLst>
            <pc:docMk/>
            <pc:sldMk cId="4070501225" sldId="2076136392"/>
            <ac:spMk id="353" creationId="{DD1D3A69-558A-4684-928A-F323526BBCE4}"/>
          </ac:spMkLst>
        </pc:spChg>
        <pc:spChg chg="mod">
          <ac:chgData name="Hugo Bernier" userId="846ef6cd-3f11-462c-a4be-44fff9f1a751" providerId="ADAL" clId="{D17C5BBD-D33E-4D23-8E25-B310B3326571}" dt="2021-12-21T04:44:58.412" v="95" actId="27803"/>
          <ac:spMkLst>
            <pc:docMk/>
            <pc:sldMk cId="4070501225" sldId="2076136392"/>
            <ac:spMk id="354" creationId="{C88BCA4D-AD83-47CA-993C-0EFBF3010C55}"/>
          </ac:spMkLst>
        </pc:spChg>
        <pc:spChg chg="mod">
          <ac:chgData name="Hugo Bernier" userId="846ef6cd-3f11-462c-a4be-44fff9f1a751" providerId="ADAL" clId="{D17C5BBD-D33E-4D23-8E25-B310B3326571}" dt="2021-12-21T04:44:58.412" v="95" actId="27803"/>
          <ac:spMkLst>
            <pc:docMk/>
            <pc:sldMk cId="4070501225" sldId="2076136392"/>
            <ac:spMk id="355" creationId="{2320F60A-FC24-44B9-BE1E-C52FA3818795}"/>
          </ac:spMkLst>
        </pc:spChg>
        <pc:spChg chg="mod">
          <ac:chgData name="Hugo Bernier" userId="846ef6cd-3f11-462c-a4be-44fff9f1a751" providerId="ADAL" clId="{D17C5BBD-D33E-4D23-8E25-B310B3326571}" dt="2021-12-21T04:44:58.412" v="95" actId="27803"/>
          <ac:spMkLst>
            <pc:docMk/>
            <pc:sldMk cId="4070501225" sldId="2076136392"/>
            <ac:spMk id="357" creationId="{546DC915-669F-4F79-A42E-CF4C193E907F}"/>
          </ac:spMkLst>
        </pc:spChg>
        <pc:spChg chg="mod">
          <ac:chgData name="Hugo Bernier" userId="846ef6cd-3f11-462c-a4be-44fff9f1a751" providerId="ADAL" clId="{D17C5BBD-D33E-4D23-8E25-B310B3326571}" dt="2021-12-21T04:44:58.412" v="95" actId="27803"/>
          <ac:spMkLst>
            <pc:docMk/>
            <pc:sldMk cId="4070501225" sldId="2076136392"/>
            <ac:spMk id="358" creationId="{01F12B4A-0FCB-445E-A338-0DC064252749}"/>
          </ac:spMkLst>
        </pc:spChg>
        <pc:spChg chg="mod">
          <ac:chgData name="Hugo Bernier" userId="846ef6cd-3f11-462c-a4be-44fff9f1a751" providerId="ADAL" clId="{D17C5BBD-D33E-4D23-8E25-B310B3326571}" dt="2021-12-21T04:44:58.412" v="95" actId="27803"/>
          <ac:spMkLst>
            <pc:docMk/>
            <pc:sldMk cId="4070501225" sldId="2076136392"/>
            <ac:spMk id="359" creationId="{B52792E1-E74E-40B9-80BB-120F0D9D9EEE}"/>
          </ac:spMkLst>
        </pc:spChg>
        <pc:spChg chg="mod">
          <ac:chgData name="Hugo Bernier" userId="846ef6cd-3f11-462c-a4be-44fff9f1a751" providerId="ADAL" clId="{D17C5BBD-D33E-4D23-8E25-B310B3326571}" dt="2021-12-21T04:44:58.412" v="95" actId="27803"/>
          <ac:spMkLst>
            <pc:docMk/>
            <pc:sldMk cId="4070501225" sldId="2076136392"/>
            <ac:spMk id="361" creationId="{921B1DEE-E1F1-4D9D-9AB2-DA077CFF1692}"/>
          </ac:spMkLst>
        </pc:spChg>
        <pc:spChg chg="mod">
          <ac:chgData name="Hugo Bernier" userId="846ef6cd-3f11-462c-a4be-44fff9f1a751" providerId="ADAL" clId="{D17C5BBD-D33E-4D23-8E25-B310B3326571}" dt="2021-12-21T04:44:58.412" v="95" actId="27803"/>
          <ac:spMkLst>
            <pc:docMk/>
            <pc:sldMk cId="4070501225" sldId="2076136392"/>
            <ac:spMk id="362" creationId="{695BB37F-590C-4C2E-9CE2-FA11D77A1238}"/>
          </ac:spMkLst>
        </pc:spChg>
        <pc:spChg chg="mod">
          <ac:chgData name="Hugo Bernier" userId="846ef6cd-3f11-462c-a4be-44fff9f1a751" providerId="ADAL" clId="{D17C5BBD-D33E-4D23-8E25-B310B3326571}" dt="2021-12-21T04:44:58.412" v="95" actId="27803"/>
          <ac:spMkLst>
            <pc:docMk/>
            <pc:sldMk cId="4070501225" sldId="2076136392"/>
            <ac:spMk id="363" creationId="{402EC784-1D51-4866-BD10-E1BD77BED0DF}"/>
          </ac:spMkLst>
        </pc:spChg>
        <pc:spChg chg="mod">
          <ac:chgData name="Hugo Bernier" userId="846ef6cd-3f11-462c-a4be-44fff9f1a751" providerId="ADAL" clId="{D17C5BBD-D33E-4D23-8E25-B310B3326571}" dt="2021-12-21T04:44:58.412" v="95" actId="27803"/>
          <ac:spMkLst>
            <pc:docMk/>
            <pc:sldMk cId="4070501225" sldId="2076136392"/>
            <ac:spMk id="365" creationId="{D17945B3-3CEF-4E86-8790-28A582959E6A}"/>
          </ac:spMkLst>
        </pc:spChg>
        <pc:spChg chg="mod">
          <ac:chgData name="Hugo Bernier" userId="846ef6cd-3f11-462c-a4be-44fff9f1a751" providerId="ADAL" clId="{D17C5BBD-D33E-4D23-8E25-B310B3326571}" dt="2021-12-21T04:44:58.412" v="95" actId="27803"/>
          <ac:spMkLst>
            <pc:docMk/>
            <pc:sldMk cId="4070501225" sldId="2076136392"/>
            <ac:spMk id="366" creationId="{733677F1-FBC6-4984-B965-60B12CBEAE9E}"/>
          </ac:spMkLst>
        </pc:spChg>
        <pc:spChg chg="mod">
          <ac:chgData name="Hugo Bernier" userId="846ef6cd-3f11-462c-a4be-44fff9f1a751" providerId="ADAL" clId="{D17C5BBD-D33E-4D23-8E25-B310B3326571}" dt="2021-12-21T04:44:58.412" v="95" actId="27803"/>
          <ac:spMkLst>
            <pc:docMk/>
            <pc:sldMk cId="4070501225" sldId="2076136392"/>
            <ac:spMk id="367" creationId="{6FDA3140-6AC8-4162-B1E4-7E7CD50E5E49}"/>
          </ac:spMkLst>
        </pc:spChg>
        <pc:spChg chg="mod">
          <ac:chgData name="Hugo Bernier" userId="846ef6cd-3f11-462c-a4be-44fff9f1a751" providerId="ADAL" clId="{D17C5BBD-D33E-4D23-8E25-B310B3326571}" dt="2021-12-21T04:44:58.412" v="95" actId="27803"/>
          <ac:spMkLst>
            <pc:docMk/>
            <pc:sldMk cId="4070501225" sldId="2076136392"/>
            <ac:spMk id="368" creationId="{F75ED75B-B9DD-49B1-AFD9-0EC5DCDD1ADE}"/>
          </ac:spMkLst>
        </pc:spChg>
        <pc:spChg chg="mod">
          <ac:chgData name="Hugo Bernier" userId="846ef6cd-3f11-462c-a4be-44fff9f1a751" providerId="ADAL" clId="{D17C5BBD-D33E-4D23-8E25-B310B3326571}" dt="2021-12-21T04:44:58.412" v="95" actId="27803"/>
          <ac:spMkLst>
            <pc:docMk/>
            <pc:sldMk cId="4070501225" sldId="2076136392"/>
            <ac:spMk id="369" creationId="{55D62FCE-7D05-4E26-B6D8-6F8A7CD72433}"/>
          </ac:spMkLst>
        </pc:spChg>
        <pc:spChg chg="mod">
          <ac:chgData name="Hugo Bernier" userId="846ef6cd-3f11-462c-a4be-44fff9f1a751" providerId="ADAL" clId="{D17C5BBD-D33E-4D23-8E25-B310B3326571}" dt="2021-12-21T04:44:58.412" v="95" actId="27803"/>
          <ac:spMkLst>
            <pc:docMk/>
            <pc:sldMk cId="4070501225" sldId="2076136392"/>
            <ac:spMk id="371" creationId="{BD86814F-2639-4D02-828B-C81812C57516}"/>
          </ac:spMkLst>
        </pc:spChg>
        <pc:spChg chg="mod">
          <ac:chgData name="Hugo Bernier" userId="846ef6cd-3f11-462c-a4be-44fff9f1a751" providerId="ADAL" clId="{D17C5BBD-D33E-4D23-8E25-B310B3326571}" dt="2021-12-21T04:44:58.412" v="95" actId="27803"/>
          <ac:spMkLst>
            <pc:docMk/>
            <pc:sldMk cId="4070501225" sldId="2076136392"/>
            <ac:spMk id="373" creationId="{A8064820-8C2E-4BA5-9DAC-9244EB9F6439}"/>
          </ac:spMkLst>
        </pc:spChg>
        <pc:spChg chg="mod">
          <ac:chgData name="Hugo Bernier" userId="846ef6cd-3f11-462c-a4be-44fff9f1a751" providerId="ADAL" clId="{D17C5BBD-D33E-4D23-8E25-B310B3326571}" dt="2021-12-21T04:44:58.412" v="95" actId="27803"/>
          <ac:spMkLst>
            <pc:docMk/>
            <pc:sldMk cId="4070501225" sldId="2076136392"/>
            <ac:spMk id="374" creationId="{66E06591-F7A2-4DED-9E02-54A6FB6608E6}"/>
          </ac:spMkLst>
        </pc:spChg>
        <pc:spChg chg="mod">
          <ac:chgData name="Hugo Bernier" userId="846ef6cd-3f11-462c-a4be-44fff9f1a751" providerId="ADAL" clId="{D17C5BBD-D33E-4D23-8E25-B310B3326571}" dt="2021-12-21T04:44:58.412" v="95" actId="27803"/>
          <ac:spMkLst>
            <pc:docMk/>
            <pc:sldMk cId="4070501225" sldId="2076136392"/>
            <ac:spMk id="375" creationId="{4B243B9D-BF35-43D6-BD6D-CF35DC0E7B36}"/>
          </ac:spMkLst>
        </pc:spChg>
        <pc:spChg chg="mod">
          <ac:chgData name="Hugo Bernier" userId="846ef6cd-3f11-462c-a4be-44fff9f1a751" providerId="ADAL" clId="{D17C5BBD-D33E-4D23-8E25-B310B3326571}" dt="2021-12-21T04:44:58.412" v="95" actId="27803"/>
          <ac:spMkLst>
            <pc:docMk/>
            <pc:sldMk cId="4070501225" sldId="2076136392"/>
            <ac:spMk id="376" creationId="{41935264-766F-4F18-8047-4AD164C2C755}"/>
          </ac:spMkLst>
        </pc:spChg>
        <pc:spChg chg="mod">
          <ac:chgData name="Hugo Bernier" userId="846ef6cd-3f11-462c-a4be-44fff9f1a751" providerId="ADAL" clId="{D17C5BBD-D33E-4D23-8E25-B310B3326571}" dt="2021-12-21T04:44:58.412" v="95" actId="27803"/>
          <ac:spMkLst>
            <pc:docMk/>
            <pc:sldMk cId="4070501225" sldId="2076136392"/>
            <ac:spMk id="378" creationId="{4C41F501-7406-4AD6-B1A9-7CA332F20C57}"/>
          </ac:spMkLst>
        </pc:spChg>
        <pc:spChg chg="mod">
          <ac:chgData name="Hugo Bernier" userId="846ef6cd-3f11-462c-a4be-44fff9f1a751" providerId="ADAL" clId="{D17C5BBD-D33E-4D23-8E25-B310B3326571}" dt="2021-12-21T04:44:58.412" v="95" actId="27803"/>
          <ac:spMkLst>
            <pc:docMk/>
            <pc:sldMk cId="4070501225" sldId="2076136392"/>
            <ac:spMk id="379" creationId="{790EB404-DB43-4CE2-AD28-3E2BDC64C83F}"/>
          </ac:spMkLst>
        </pc:spChg>
        <pc:spChg chg="mod">
          <ac:chgData name="Hugo Bernier" userId="846ef6cd-3f11-462c-a4be-44fff9f1a751" providerId="ADAL" clId="{D17C5BBD-D33E-4D23-8E25-B310B3326571}" dt="2021-12-21T04:44:58.412" v="95" actId="27803"/>
          <ac:spMkLst>
            <pc:docMk/>
            <pc:sldMk cId="4070501225" sldId="2076136392"/>
            <ac:spMk id="380" creationId="{0375973F-6BFC-48A3-B6C6-F546565C7289}"/>
          </ac:spMkLst>
        </pc:spChg>
        <pc:spChg chg="mod">
          <ac:chgData name="Hugo Bernier" userId="846ef6cd-3f11-462c-a4be-44fff9f1a751" providerId="ADAL" clId="{D17C5BBD-D33E-4D23-8E25-B310B3326571}" dt="2021-12-21T04:44:58.412" v="95" actId="27803"/>
          <ac:spMkLst>
            <pc:docMk/>
            <pc:sldMk cId="4070501225" sldId="2076136392"/>
            <ac:spMk id="381" creationId="{617AB4A8-33CF-4FA9-A7DE-977383D75480}"/>
          </ac:spMkLst>
        </pc:spChg>
        <pc:spChg chg="mod">
          <ac:chgData name="Hugo Bernier" userId="846ef6cd-3f11-462c-a4be-44fff9f1a751" providerId="ADAL" clId="{D17C5BBD-D33E-4D23-8E25-B310B3326571}" dt="2021-12-21T04:44:58.412" v="95" actId="27803"/>
          <ac:spMkLst>
            <pc:docMk/>
            <pc:sldMk cId="4070501225" sldId="2076136392"/>
            <ac:spMk id="383" creationId="{B9E3A22A-3D57-48BA-BC06-2CDA1AAEBFB7}"/>
          </ac:spMkLst>
        </pc:spChg>
        <pc:spChg chg="mod">
          <ac:chgData name="Hugo Bernier" userId="846ef6cd-3f11-462c-a4be-44fff9f1a751" providerId="ADAL" clId="{D17C5BBD-D33E-4D23-8E25-B310B3326571}" dt="2021-12-21T04:44:58.412" v="95" actId="27803"/>
          <ac:spMkLst>
            <pc:docMk/>
            <pc:sldMk cId="4070501225" sldId="2076136392"/>
            <ac:spMk id="384" creationId="{65E916BA-80CD-4016-B099-CF044AE4A738}"/>
          </ac:spMkLst>
        </pc:spChg>
        <pc:spChg chg="mod">
          <ac:chgData name="Hugo Bernier" userId="846ef6cd-3f11-462c-a4be-44fff9f1a751" providerId="ADAL" clId="{D17C5BBD-D33E-4D23-8E25-B310B3326571}" dt="2021-12-21T04:44:58.412" v="95" actId="27803"/>
          <ac:spMkLst>
            <pc:docMk/>
            <pc:sldMk cId="4070501225" sldId="2076136392"/>
            <ac:spMk id="385" creationId="{21A38F49-6BEC-4DC4-B75E-51593703AF4A}"/>
          </ac:spMkLst>
        </pc:spChg>
        <pc:spChg chg="mod">
          <ac:chgData name="Hugo Bernier" userId="846ef6cd-3f11-462c-a4be-44fff9f1a751" providerId="ADAL" clId="{D17C5BBD-D33E-4D23-8E25-B310B3326571}" dt="2021-12-21T04:44:58.412" v="95" actId="27803"/>
          <ac:spMkLst>
            <pc:docMk/>
            <pc:sldMk cId="4070501225" sldId="2076136392"/>
            <ac:spMk id="386" creationId="{3AA68498-F2D0-41C0-8B50-A91DEB3FDC32}"/>
          </ac:spMkLst>
        </pc:spChg>
        <pc:spChg chg="mod">
          <ac:chgData name="Hugo Bernier" userId="846ef6cd-3f11-462c-a4be-44fff9f1a751" providerId="ADAL" clId="{D17C5BBD-D33E-4D23-8E25-B310B3326571}" dt="2021-12-21T04:44:58.412" v="95" actId="27803"/>
          <ac:spMkLst>
            <pc:docMk/>
            <pc:sldMk cId="4070501225" sldId="2076136392"/>
            <ac:spMk id="388" creationId="{2CEFAE64-8CFF-4228-8888-F2CDDD38EA43}"/>
          </ac:spMkLst>
        </pc:spChg>
        <pc:spChg chg="mod">
          <ac:chgData name="Hugo Bernier" userId="846ef6cd-3f11-462c-a4be-44fff9f1a751" providerId="ADAL" clId="{D17C5BBD-D33E-4D23-8E25-B310B3326571}" dt="2021-12-21T04:44:58.412" v="95" actId="27803"/>
          <ac:spMkLst>
            <pc:docMk/>
            <pc:sldMk cId="4070501225" sldId="2076136392"/>
            <ac:spMk id="389" creationId="{C0C7A3CB-4AFD-49D4-BD25-101E7A671A23}"/>
          </ac:spMkLst>
        </pc:spChg>
        <pc:spChg chg="mod">
          <ac:chgData name="Hugo Bernier" userId="846ef6cd-3f11-462c-a4be-44fff9f1a751" providerId="ADAL" clId="{D17C5BBD-D33E-4D23-8E25-B310B3326571}" dt="2021-12-21T04:44:58.412" v="95" actId="27803"/>
          <ac:spMkLst>
            <pc:docMk/>
            <pc:sldMk cId="4070501225" sldId="2076136392"/>
            <ac:spMk id="390" creationId="{9A8EBD7F-AC3D-4FE4-B645-9A31E48BC769}"/>
          </ac:spMkLst>
        </pc:spChg>
        <pc:spChg chg="mod">
          <ac:chgData name="Hugo Bernier" userId="846ef6cd-3f11-462c-a4be-44fff9f1a751" providerId="ADAL" clId="{D17C5BBD-D33E-4D23-8E25-B310B3326571}" dt="2021-12-21T04:44:58.412" v="95" actId="27803"/>
          <ac:spMkLst>
            <pc:docMk/>
            <pc:sldMk cId="4070501225" sldId="2076136392"/>
            <ac:spMk id="391" creationId="{9C0C15E1-894F-4A39-9D24-D75B3983422A}"/>
          </ac:spMkLst>
        </pc:spChg>
        <pc:spChg chg="mod">
          <ac:chgData name="Hugo Bernier" userId="846ef6cd-3f11-462c-a4be-44fff9f1a751" providerId="ADAL" clId="{D17C5BBD-D33E-4D23-8E25-B310B3326571}" dt="2021-12-21T04:44:58.412" v="95" actId="27803"/>
          <ac:spMkLst>
            <pc:docMk/>
            <pc:sldMk cId="4070501225" sldId="2076136392"/>
            <ac:spMk id="393" creationId="{C76F40BC-EC9F-4EBC-8698-A5558BC74CDD}"/>
          </ac:spMkLst>
        </pc:spChg>
        <pc:spChg chg="mod">
          <ac:chgData name="Hugo Bernier" userId="846ef6cd-3f11-462c-a4be-44fff9f1a751" providerId="ADAL" clId="{D17C5BBD-D33E-4D23-8E25-B310B3326571}" dt="2021-12-21T04:44:58.412" v="95" actId="27803"/>
          <ac:spMkLst>
            <pc:docMk/>
            <pc:sldMk cId="4070501225" sldId="2076136392"/>
            <ac:spMk id="394" creationId="{309DBC4F-A37E-4865-BA32-303A022598A2}"/>
          </ac:spMkLst>
        </pc:spChg>
        <pc:spChg chg="mod">
          <ac:chgData name="Hugo Bernier" userId="846ef6cd-3f11-462c-a4be-44fff9f1a751" providerId="ADAL" clId="{D17C5BBD-D33E-4D23-8E25-B310B3326571}" dt="2021-12-21T04:44:58.412" v="95" actId="27803"/>
          <ac:spMkLst>
            <pc:docMk/>
            <pc:sldMk cId="4070501225" sldId="2076136392"/>
            <ac:spMk id="395" creationId="{FC5045DC-38EC-4F79-9A3B-8C42633972AC}"/>
          </ac:spMkLst>
        </pc:spChg>
        <pc:spChg chg="mod">
          <ac:chgData name="Hugo Bernier" userId="846ef6cd-3f11-462c-a4be-44fff9f1a751" providerId="ADAL" clId="{D17C5BBD-D33E-4D23-8E25-B310B3326571}" dt="2021-12-21T04:44:58.412" v="95" actId="27803"/>
          <ac:spMkLst>
            <pc:docMk/>
            <pc:sldMk cId="4070501225" sldId="2076136392"/>
            <ac:spMk id="396" creationId="{9609CC53-E678-4367-B165-71C454A72925}"/>
          </ac:spMkLst>
        </pc:spChg>
        <pc:spChg chg="mod">
          <ac:chgData name="Hugo Bernier" userId="846ef6cd-3f11-462c-a4be-44fff9f1a751" providerId="ADAL" clId="{D17C5BBD-D33E-4D23-8E25-B310B3326571}" dt="2021-12-21T04:44:58.412" v="95" actId="27803"/>
          <ac:spMkLst>
            <pc:docMk/>
            <pc:sldMk cId="4070501225" sldId="2076136392"/>
            <ac:spMk id="398" creationId="{A85C2373-EEDE-46F1-B73D-C256BA6DD4E7}"/>
          </ac:spMkLst>
        </pc:spChg>
        <pc:spChg chg="mod">
          <ac:chgData name="Hugo Bernier" userId="846ef6cd-3f11-462c-a4be-44fff9f1a751" providerId="ADAL" clId="{D17C5BBD-D33E-4D23-8E25-B310B3326571}" dt="2021-12-21T04:44:58.412" v="95" actId="27803"/>
          <ac:spMkLst>
            <pc:docMk/>
            <pc:sldMk cId="4070501225" sldId="2076136392"/>
            <ac:spMk id="399" creationId="{5CAB4240-85D2-4450-BA4D-CEDA3777B2AF}"/>
          </ac:spMkLst>
        </pc:spChg>
        <pc:spChg chg="mod">
          <ac:chgData name="Hugo Bernier" userId="846ef6cd-3f11-462c-a4be-44fff9f1a751" providerId="ADAL" clId="{D17C5BBD-D33E-4D23-8E25-B310B3326571}" dt="2021-12-21T04:44:58.412" v="95" actId="27803"/>
          <ac:spMkLst>
            <pc:docMk/>
            <pc:sldMk cId="4070501225" sldId="2076136392"/>
            <ac:spMk id="400" creationId="{8826FF2F-AE01-4498-8EE8-2379E2348CFB}"/>
          </ac:spMkLst>
        </pc:spChg>
        <pc:spChg chg="mod">
          <ac:chgData name="Hugo Bernier" userId="846ef6cd-3f11-462c-a4be-44fff9f1a751" providerId="ADAL" clId="{D17C5BBD-D33E-4D23-8E25-B310B3326571}" dt="2021-12-21T04:44:58.412" v="95" actId="27803"/>
          <ac:spMkLst>
            <pc:docMk/>
            <pc:sldMk cId="4070501225" sldId="2076136392"/>
            <ac:spMk id="401" creationId="{B825E374-93B0-49F2-97AB-11B74CB42A38}"/>
          </ac:spMkLst>
        </pc:spChg>
        <pc:spChg chg="mod">
          <ac:chgData name="Hugo Bernier" userId="846ef6cd-3f11-462c-a4be-44fff9f1a751" providerId="ADAL" clId="{D17C5BBD-D33E-4D23-8E25-B310B3326571}" dt="2021-12-21T04:44:58.412" v="95" actId="27803"/>
          <ac:spMkLst>
            <pc:docMk/>
            <pc:sldMk cId="4070501225" sldId="2076136392"/>
            <ac:spMk id="403" creationId="{F08DA891-0C83-4B15-ACFE-B71B7C983868}"/>
          </ac:spMkLst>
        </pc:spChg>
        <pc:spChg chg="mod">
          <ac:chgData name="Hugo Bernier" userId="846ef6cd-3f11-462c-a4be-44fff9f1a751" providerId="ADAL" clId="{D17C5BBD-D33E-4D23-8E25-B310B3326571}" dt="2021-12-21T04:44:58.412" v="95" actId="27803"/>
          <ac:spMkLst>
            <pc:docMk/>
            <pc:sldMk cId="4070501225" sldId="2076136392"/>
            <ac:spMk id="406" creationId="{81B9F82E-F2CE-41C5-8ED4-760062725EA7}"/>
          </ac:spMkLst>
        </pc:spChg>
        <pc:spChg chg="mod">
          <ac:chgData name="Hugo Bernier" userId="846ef6cd-3f11-462c-a4be-44fff9f1a751" providerId="ADAL" clId="{D17C5BBD-D33E-4D23-8E25-B310B3326571}" dt="2021-12-21T04:44:58.412" v="95" actId="27803"/>
          <ac:spMkLst>
            <pc:docMk/>
            <pc:sldMk cId="4070501225" sldId="2076136392"/>
            <ac:spMk id="407" creationId="{DB4D61BF-F2C2-424F-8135-09334B7553F1}"/>
          </ac:spMkLst>
        </pc:spChg>
        <pc:spChg chg="mod">
          <ac:chgData name="Hugo Bernier" userId="846ef6cd-3f11-462c-a4be-44fff9f1a751" providerId="ADAL" clId="{D17C5BBD-D33E-4D23-8E25-B310B3326571}" dt="2021-12-21T04:44:58.412" v="95" actId="27803"/>
          <ac:spMkLst>
            <pc:docMk/>
            <pc:sldMk cId="4070501225" sldId="2076136392"/>
            <ac:spMk id="409" creationId="{3DE15994-9946-44C8-8BC9-C3BD4E1AD6EA}"/>
          </ac:spMkLst>
        </pc:spChg>
        <pc:spChg chg="mod">
          <ac:chgData name="Hugo Bernier" userId="846ef6cd-3f11-462c-a4be-44fff9f1a751" providerId="ADAL" clId="{D17C5BBD-D33E-4D23-8E25-B310B3326571}" dt="2021-12-21T04:44:58.412" v="95" actId="27803"/>
          <ac:spMkLst>
            <pc:docMk/>
            <pc:sldMk cId="4070501225" sldId="2076136392"/>
            <ac:spMk id="410" creationId="{2E8BA5BE-0D6F-41EA-993C-9691BB94A19B}"/>
          </ac:spMkLst>
        </pc:spChg>
        <pc:spChg chg="mod">
          <ac:chgData name="Hugo Bernier" userId="846ef6cd-3f11-462c-a4be-44fff9f1a751" providerId="ADAL" clId="{D17C5BBD-D33E-4D23-8E25-B310B3326571}" dt="2021-12-21T04:44:58.412" v="95" actId="27803"/>
          <ac:spMkLst>
            <pc:docMk/>
            <pc:sldMk cId="4070501225" sldId="2076136392"/>
            <ac:spMk id="411" creationId="{E8248291-EB7A-4872-8730-7E7D6848058C}"/>
          </ac:spMkLst>
        </pc:spChg>
        <pc:spChg chg="mod">
          <ac:chgData name="Hugo Bernier" userId="846ef6cd-3f11-462c-a4be-44fff9f1a751" providerId="ADAL" clId="{D17C5BBD-D33E-4D23-8E25-B310B3326571}" dt="2021-12-21T04:44:58.412" v="95" actId="27803"/>
          <ac:spMkLst>
            <pc:docMk/>
            <pc:sldMk cId="4070501225" sldId="2076136392"/>
            <ac:spMk id="412" creationId="{CD041431-C9A7-4E0E-8199-0D46C8A1481E}"/>
          </ac:spMkLst>
        </pc:spChg>
        <pc:spChg chg="mod">
          <ac:chgData name="Hugo Bernier" userId="846ef6cd-3f11-462c-a4be-44fff9f1a751" providerId="ADAL" clId="{D17C5BBD-D33E-4D23-8E25-B310B3326571}" dt="2021-12-21T04:44:58.412" v="95" actId="27803"/>
          <ac:spMkLst>
            <pc:docMk/>
            <pc:sldMk cId="4070501225" sldId="2076136392"/>
            <ac:spMk id="415" creationId="{B71665A7-CF4C-4873-B362-03331EBE1300}"/>
          </ac:spMkLst>
        </pc:spChg>
        <pc:spChg chg="mod">
          <ac:chgData name="Hugo Bernier" userId="846ef6cd-3f11-462c-a4be-44fff9f1a751" providerId="ADAL" clId="{D17C5BBD-D33E-4D23-8E25-B310B3326571}" dt="2021-12-21T04:44:58.412" v="95" actId="27803"/>
          <ac:spMkLst>
            <pc:docMk/>
            <pc:sldMk cId="4070501225" sldId="2076136392"/>
            <ac:spMk id="416" creationId="{15CDBAE6-12DF-420F-92E6-046DDBF450A3}"/>
          </ac:spMkLst>
        </pc:spChg>
        <pc:spChg chg="mod">
          <ac:chgData name="Hugo Bernier" userId="846ef6cd-3f11-462c-a4be-44fff9f1a751" providerId="ADAL" clId="{D17C5BBD-D33E-4D23-8E25-B310B3326571}" dt="2021-12-21T04:44:58.412" v="95" actId="27803"/>
          <ac:spMkLst>
            <pc:docMk/>
            <pc:sldMk cId="4070501225" sldId="2076136392"/>
            <ac:spMk id="418" creationId="{C8C3CA98-C295-4677-A060-4074749C1952}"/>
          </ac:spMkLst>
        </pc:spChg>
        <pc:spChg chg="mod">
          <ac:chgData name="Hugo Bernier" userId="846ef6cd-3f11-462c-a4be-44fff9f1a751" providerId="ADAL" clId="{D17C5BBD-D33E-4D23-8E25-B310B3326571}" dt="2021-12-21T04:44:58.412" v="95" actId="27803"/>
          <ac:spMkLst>
            <pc:docMk/>
            <pc:sldMk cId="4070501225" sldId="2076136392"/>
            <ac:spMk id="419" creationId="{0C67F6D4-F0A5-4742-B26F-2C55DDF68443}"/>
          </ac:spMkLst>
        </pc:spChg>
        <pc:spChg chg="mod">
          <ac:chgData name="Hugo Bernier" userId="846ef6cd-3f11-462c-a4be-44fff9f1a751" providerId="ADAL" clId="{D17C5BBD-D33E-4D23-8E25-B310B3326571}" dt="2021-12-21T04:44:58.412" v="95" actId="27803"/>
          <ac:spMkLst>
            <pc:docMk/>
            <pc:sldMk cId="4070501225" sldId="2076136392"/>
            <ac:spMk id="420" creationId="{DA52C752-2209-467F-9DFF-0267A56BBDBA}"/>
          </ac:spMkLst>
        </pc:spChg>
        <pc:spChg chg="mod">
          <ac:chgData name="Hugo Bernier" userId="846ef6cd-3f11-462c-a4be-44fff9f1a751" providerId="ADAL" clId="{D17C5BBD-D33E-4D23-8E25-B310B3326571}" dt="2021-12-21T04:44:58.412" v="95" actId="27803"/>
          <ac:spMkLst>
            <pc:docMk/>
            <pc:sldMk cId="4070501225" sldId="2076136392"/>
            <ac:spMk id="421" creationId="{7511E1CB-F3A0-410D-9810-B3735969DD14}"/>
          </ac:spMkLst>
        </pc:spChg>
        <pc:spChg chg="mod">
          <ac:chgData name="Hugo Bernier" userId="846ef6cd-3f11-462c-a4be-44fff9f1a751" providerId="ADAL" clId="{D17C5BBD-D33E-4D23-8E25-B310B3326571}" dt="2021-12-21T04:44:58.412" v="95" actId="27803"/>
          <ac:spMkLst>
            <pc:docMk/>
            <pc:sldMk cId="4070501225" sldId="2076136392"/>
            <ac:spMk id="424" creationId="{232B0CA0-2C4A-443B-B425-4954C7B8512C}"/>
          </ac:spMkLst>
        </pc:spChg>
        <pc:spChg chg="mod">
          <ac:chgData name="Hugo Bernier" userId="846ef6cd-3f11-462c-a4be-44fff9f1a751" providerId="ADAL" clId="{D17C5BBD-D33E-4D23-8E25-B310B3326571}" dt="2021-12-21T04:44:58.412" v="95" actId="27803"/>
          <ac:spMkLst>
            <pc:docMk/>
            <pc:sldMk cId="4070501225" sldId="2076136392"/>
            <ac:spMk id="425" creationId="{B2A3E51E-2382-4BCC-BA54-4753515F8857}"/>
          </ac:spMkLst>
        </pc:spChg>
        <pc:spChg chg="mod">
          <ac:chgData name="Hugo Bernier" userId="846ef6cd-3f11-462c-a4be-44fff9f1a751" providerId="ADAL" clId="{D17C5BBD-D33E-4D23-8E25-B310B3326571}" dt="2021-12-21T04:44:58.412" v="95" actId="27803"/>
          <ac:spMkLst>
            <pc:docMk/>
            <pc:sldMk cId="4070501225" sldId="2076136392"/>
            <ac:spMk id="427" creationId="{BF8D8ADD-FC3A-4400-AEA5-B0A67488E0E0}"/>
          </ac:spMkLst>
        </pc:spChg>
        <pc:spChg chg="mod">
          <ac:chgData name="Hugo Bernier" userId="846ef6cd-3f11-462c-a4be-44fff9f1a751" providerId="ADAL" clId="{D17C5BBD-D33E-4D23-8E25-B310B3326571}" dt="2021-12-21T04:44:58.412" v="95" actId="27803"/>
          <ac:spMkLst>
            <pc:docMk/>
            <pc:sldMk cId="4070501225" sldId="2076136392"/>
            <ac:spMk id="428" creationId="{84E2758C-E534-49BC-8264-711F99168DEA}"/>
          </ac:spMkLst>
        </pc:spChg>
        <pc:spChg chg="mod">
          <ac:chgData name="Hugo Bernier" userId="846ef6cd-3f11-462c-a4be-44fff9f1a751" providerId="ADAL" clId="{D17C5BBD-D33E-4D23-8E25-B310B3326571}" dt="2021-12-21T04:44:58.412" v="95" actId="27803"/>
          <ac:spMkLst>
            <pc:docMk/>
            <pc:sldMk cId="4070501225" sldId="2076136392"/>
            <ac:spMk id="429" creationId="{B75B06FC-37FD-4B23-B6EA-D80F2B64BD17}"/>
          </ac:spMkLst>
        </pc:spChg>
        <pc:spChg chg="mod">
          <ac:chgData name="Hugo Bernier" userId="846ef6cd-3f11-462c-a4be-44fff9f1a751" providerId="ADAL" clId="{D17C5BBD-D33E-4D23-8E25-B310B3326571}" dt="2021-12-21T04:44:58.412" v="95" actId="27803"/>
          <ac:spMkLst>
            <pc:docMk/>
            <pc:sldMk cId="4070501225" sldId="2076136392"/>
            <ac:spMk id="430" creationId="{9A9A61D3-4E97-4F9A-87D7-A05B7BAA40B7}"/>
          </ac:spMkLst>
        </pc:spChg>
        <pc:spChg chg="mod">
          <ac:chgData name="Hugo Bernier" userId="846ef6cd-3f11-462c-a4be-44fff9f1a751" providerId="ADAL" clId="{D17C5BBD-D33E-4D23-8E25-B310B3326571}" dt="2021-12-21T04:44:58.412" v="95" actId="27803"/>
          <ac:spMkLst>
            <pc:docMk/>
            <pc:sldMk cId="4070501225" sldId="2076136392"/>
            <ac:spMk id="433" creationId="{6986617E-C137-4B8C-A43A-BCDFA7B6D1F6}"/>
          </ac:spMkLst>
        </pc:spChg>
        <pc:spChg chg="mod">
          <ac:chgData name="Hugo Bernier" userId="846ef6cd-3f11-462c-a4be-44fff9f1a751" providerId="ADAL" clId="{D17C5BBD-D33E-4D23-8E25-B310B3326571}" dt="2021-12-21T04:44:58.412" v="95" actId="27803"/>
          <ac:spMkLst>
            <pc:docMk/>
            <pc:sldMk cId="4070501225" sldId="2076136392"/>
            <ac:spMk id="434" creationId="{BBE6DA1E-4095-4BC5-8491-CDB2E119E568}"/>
          </ac:spMkLst>
        </pc:spChg>
        <pc:spChg chg="mod">
          <ac:chgData name="Hugo Bernier" userId="846ef6cd-3f11-462c-a4be-44fff9f1a751" providerId="ADAL" clId="{D17C5BBD-D33E-4D23-8E25-B310B3326571}" dt="2021-12-21T04:44:58.412" v="95" actId="27803"/>
          <ac:spMkLst>
            <pc:docMk/>
            <pc:sldMk cId="4070501225" sldId="2076136392"/>
            <ac:spMk id="436" creationId="{D6491FF5-AB96-48A3-A439-50EFB7247D2D}"/>
          </ac:spMkLst>
        </pc:spChg>
        <pc:spChg chg="mod">
          <ac:chgData name="Hugo Bernier" userId="846ef6cd-3f11-462c-a4be-44fff9f1a751" providerId="ADAL" clId="{D17C5BBD-D33E-4D23-8E25-B310B3326571}" dt="2021-12-21T04:44:58.412" v="95" actId="27803"/>
          <ac:spMkLst>
            <pc:docMk/>
            <pc:sldMk cId="4070501225" sldId="2076136392"/>
            <ac:spMk id="437" creationId="{73BECD86-D10C-45AA-936F-0D1D904CB83D}"/>
          </ac:spMkLst>
        </pc:spChg>
        <pc:spChg chg="mod">
          <ac:chgData name="Hugo Bernier" userId="846ef6cd-3f11-462c-a4be-44fff9f1a751" providerId="ADAL" clId="{D17C5BBD-D33E-4D23-8E25-B310B3326571}" dt="2021-12-21T04:44:58.412" v="95" actId="27803"/>
          <ac:spMkLst>
            <pc:docMk/>
            <pc:sldMk cId="4070501225" sldId="2076136392"/>
            <ac:spMk id="438" creationId="{B9B9A180-8D7C-4268-9AD3-655807D34432}"/>
          </ac:spMkLst>
        </pc:spChg>
        <pc:spChg chg="mod">
          <ac:chgData name="Hugo Bernier" userId="846ef6cd-3f11-462c-a4be-44fff9f1a751" providerId="ADAL" clId="{D17C5BBD-D33E-4D23-8E25-B310B3326571}" dt="2021-12-21T04:44:58.412" v="95" actId="27803"/>
          <ac:spMkLst>
            <pc:docMk/>
            <pc:sldMk cId="4070501225" sldId="2076136392"/>
            <ac:spMk id="439" creationId="{71CD8136-DF2E-4D7C-B5D2-469FC4C2C015}"/>
          </ac:spMkLst>
        </pc:spChg>
        <pc:spChg chg="mod">
          <ac:chgData name="Hugo Bernier" userId="846ef6cd-3f11-462c-a4be-44fff9f1a751" providerId="ADAL" clId="{D17C5BBD-D33E-4D23-8E25-B310B3326571}" dt="2021-12-21T04:44:58.412" v="95" actId="27803"/>
          <ac:spMkLst>
            <pc:docMk/>
            <pc:sldMk cId="4070501225" sldId="2076136392"/>
            <ac:spMk id="442" creationId="{5F42A2F0-4EA1-460C-8431-604736E08CE8}"/>
          </ac:spMkLst>
        </pc:spChg>
        <pc:spChg chg="mod">
          <ac:chgData name="Hugo Bernier" userId="846ef6cd-3f11-462c-a4be-44fff9f1a751" providerId="ADAL" clId="{D17C5BBD-D33E-4D23-8E25-B310B3326571}" dt="2021-12-21T04:44:58.412" v="95" actId="27803"/>
          <ac:spMkLst>
            <pc:docMk/>
            <pc:sldMk cId="4070501225" sldId="2076136392"/>
            <ac:spMk id="443" creationId="{D45F1C54-E4B3-4EA0-8BD4-8642AB0D3AEE}"/>
          </ac:spMkLst>
        </pc:spChg>
        <pc:spChg chg="mod">
          <ac:chgData name="Hugo Bernier" userId="846ef6cd-3f11-462c-a4be-44fff9f1a751" providerId="ADAL" clId="{D17C5BBD-D33E-4D23-8E25-B310B3326571}" dt="2021-12-21T04:44:58.412" v="95" actId="27803"/>
          <ac:spMkLst>
            <pc:docMk/>
            <pc:sldMk cId="4070501225" sldId="2076136392"/>
            <ac:spMk id="445" creationId="{5B65CD3B-CD36-49F1-AF23-318A2E17026F}"/>
          </ac:spMkLst>
        </pc:spChg>
        <pc:spChg chg="mod">
          <ac:chgData name="Hugo Bernier" userId="846ef6cd-3f11-462c-a4be-44fff9f1a751" providerId="ADAL" clId="{D17C5BBD-D33E-4D23-8E25-B310B3326571}" dt="2021-12-21T04:44:58.412" v="95" actId="27803"/>
          <ac:spMkLst>
            <pc:docMk/>
            <pc:sldMk cId="4070501225" sldId="2076136392"/>
            <ac:spMk id="446" creationId="{62B6471A-ADF6-419A-8757-2A615C8DBC59}"/>
          </ac:spMkLst>
        </pc:spChg>
        <pc:spChg chg="mod">
          <ac:chgData name="Hugo Bernier" userId="846ef6cd-3f11-462c-a4be-44fff9f1a751" providerId="ADAL" clId="{D17C5BBD-D33E-4D23-8E25-B310B3326571}" dt="2021-12-21T04:44:58.412" v="95" actId="27803"/>
          <ac:spMkLst>
            <pc:docMk/>
            <pc:sldMk cId="4070501225" sldId="2076136392"/>
            <ac:spMk id="447" creationId="{FDED3BEE-5961-4ABA-ACBD-3666F0B3F6AD}"/>
          </ac:spMkLst>
        </pc:spChg>
        <pc:spChg chg="mod">
          <ac:chgData name="Hugo Bernier" userId="846ef6cd-3f11-462c-a4be-44fff9f1a751" providerId="ADAL" clId="{D17C5BBD-D33E-4D23-8E25-B310B3326571}" dt="2021-12-21T04:44:58.412" v="95" actId="27803"/>
          <ac:spMkLst>
            <pc:docMk/>
            <pc:sldMk cId="4070501225" sldId="2076136392"/>
            <ac:spMk id="448" creationId="{8A8E9FC1-1210-4C06-8B9F-8F7B616D3CC5}"/>
          </ac:spMkLst>
        </pc:spChg>
        <pc:spChg chg="mod">
          <ac:chgData name="Hugo Bernier" userId="846ef6cd-3f11-462c-a4be-44fff9f1a751" providerId="ADAL" clId="{D17C5BBD-D33E-4D23-8E25-B310B3326571}" dt="2021-12-21T04:44:58.412" v="95" actId="27803"/>
          <ac:spMkLst>
            <pc:docMk/>
            <pc:sldMk cId="4070501225" sldId="2076136392"/>
            <ac:spMk id="451" creationId="{DCE96AED-35F9-41E2-BC4B-64635D6900B4}"/>
          </ac:spMkLst>
        </pc:spChg>
        <pc:spChg chg="mod">
          <ac:chgData name="Hugo Bernier" userId="846ef6cd-3f11-462c-a4be-44fff9f1a751" providerId="ADAL" clId="{D17C5BBD-D33E-4D23-8E25-B310B3326571}" dt="2021-12-21T04:44:58.412" v="95" actId="27803"/>
          <ac:spMkLst>
            <pc:docMk/>
            <pc:sldMk cId="4070501225" sldId="2076136392"/>
            <ac:spMk id="452" creationId="{A881029D-2B8B-4361-BEE5-50A7EA7E5096}"/>
          </ac:spMkLst>
        </pc:spChg>
        <pc:spChg chg="mod">
          <ac:chgData name="Hugo Bernier" userId="846ef6cd-3f11-462c-a4be-44fff9f1a751" providerId="ADAL" clId="{D17C5BBD-D33E-4D23-8E25-B310B3326571}" dt="2021-12-21T04:44:58.412" v="95" actId="27803"/>
          <ac:spMkLst>
            <pc:docMk/>
            <pc:sldMk cId="4070501225" sldId="2076136392"/>
            <ac:spMk id="454" creationId="{C4666B10-CB1C-4B2D-8BAA-6046B8E6B445}"/>
          </ac:spMkLst>
        </pc:spChg>
        <pc:spChg chg="mod">
          <ac:chgData name="Hugo Bernier" userId="846ef6cd-3f11-462c-a4be-44fff9f1a751" providerId="ADAL" clId="{D17C5BBD-D33E-4D23-8E25-B310B3326571}" dt="2021-12-21T04:44:58.412" v="95" actId="27803"/>
          <ac:spMkLst>
            <pc:docMk/>
            <pc:sldMk cId="4070501225" sldId="2076136392"/>
            <ac:spMk id="455" creationId="{5F6ADC1B-8058-47A5-BEA9-BC0984BCB884}"/>
          </ac:spMkLst>
        </pc:spChg>
        <pc:spChg chg="mod">
          <ac:chgData name="Hugo Bernier" userId="846ef6cd-3f11-462c-a4be-44fff9f1a751" providerId="ADAL" clId="{D17C5BBD-D33E-4D23-8E25-B310B3326571}" dt="2021-12-21T04:44:58.412" v="95" actId="27803"/>
          <ac:spMkLst>
            <pc:docMk/>
            <pc:sldMk cId="4070501225" sldId="2076136392"/>
            <ac:spMk id="456" creationId="{634EB47D-E4FE-468B-AA0E-3BA95916A169}"/>
          </ac:spMkLst>
        </pc:spChg>
        <pc:spChg chg="mod">
          <ac:chgData name="Hugo Bernier" userId="846ef6cd-3f11-462c-a4be-44fff9f1a751" providerId="ADAL" clId="{D17C5BBD-D33E-4D23-8E25-B310B3326571}" dt="2021-12-21T04:44:58.412" v="95" actId="27803"/>
          <ac:spMkLst>
            <pc:docMk/>
            <pc:sldMk cId="4070501225" sldId="2076136392"/>
            <ac:spMk id="457" creationId="{2A10F847-3632-42D3-932A-53677E880F7F}"/>
          </ac:spMkLst>
        </pc:spChg>
        <pc:spChg chg="mod">
          <ac:chgData name="Hugo Bernier" userId="846ef6cd-3f11-462c-a4be-44fff9f1a751" providerId="ADAL" clId="{D17C5BBD-D33E-4D23-8E25-B310B3326571}" dt="2021-12-21T04:44:58.412" v="95" actId="27803"/>
          <ac:spMkLst>
            <pc:docMk/>
            <pc:sldMk cId="4070501225" sldId="2076136392"/>
            <ac:spMk id="461" creationId="{71EA19E7-86AF-4513-B7EB-58BE08C09FD5}"/>
          </ac:spMkLst>
        </pc:spChg>
        <pc:spChg chg="mod">
          <ac:chgData name="Hugo Bernier" userId="846ef6cd-3f11-462c-a4be-44fff9f1a751" providerId="ADAL" clId="{D17C5BBD-D33E-4D23-8E25-B310B3326571}" dt="2021-12-21T04:44:58.412" v="95" actId="27803"/>
          <ac:spMkLst>
            <pc:docMk/>
            <pc:sldMk cId="4070501225" sldId="2076136392"/>
            <ac:spMk id="462" creationId="{E346F12E-A249-45FD-98DA-68F93791B498}"/>
          </ac:spMkLst>
        </pc:spChg>
        <pc:spChg chg="mod">
          <ac:chgData name="Hugo Bernier" userId="846ef6cd-3f11-462c-a4be-44fff9f1a751" providerId="ADAL" clId="{D17C5BBD-D33E-4D23-8E25-B310B3326571}" dt="2021-12-21T04:44:58.412" v="95" actId="27803"/>
          <ac:spMkLst>
            <pc:docMk/>
            <pc:sldMk cId="4070501225" sldId="2076136392"/>
            <ac:spMk id="464" creationId="{53A1FCDA-7C94-45EB-BF80-01556497980B}"/>
          </ac:spMkLst>
        </pc:spChg>
        <pc:spChg chg="mod">
          <ac:chgData name="Hugo Bernier" userId="846ef6cd-3f11-462c-a4be-44fff9f1a751" providerId="ADAL" clId="{D17C5BBD-D33E-4D23-8E25-B310B3326571}" dt="2021-12-21T04:44:58.412" v="95" actId="27803"/>
          <ac:spMkLst>
            <pc:docMk/>
            <pc:sldMk cId="4070501225" sldId="2076136392"/>
            <ac:spMk id="465" creationId="{4CEFEC2C-7D1C-46BD-8D8F-95B77107A2DB}"/>
          </ac:spMkLst>
        </pc:spChg>
        <pc:spChg chg="mod">
          <ac:chgData name="Hugo Bernier" userId="846ef6cd-3f11-462c-a4be-44fff9f1a751" providerId="ADAL" clId="{D17C5BBD-D33E-4D23-8E25-B310B3326571}" dt="2021-12-21T04:44:58.412" v="95" actId="27803"/>
          <ac:spMkLst>
            <pc:docMk/>
            <pc:sldMk cId="4070501225" sldId="2076136392"/>
            <ac:spMk id="467" creationId="{1B50D144-30AA-4E72-A72A-BFA3830739EA}"/>
          </ac:spMkLst>
        </pc:spChg>
        <pc:spChg chg="mod">
          <ac:chgData name="Hugo Bernier" userId="846ef6cd-3f11-462c-a4be-44fff9f1a751" providerId="ADAL" clId="{D17C5BBD-D33E-4D23-8E25-B310B3326571}" dt="2021-12-21T04:44:58.412" v="95" actId="27803"/>
          <ac:spMkLst>
            <pc:docMk/>
            <pc:sldMk cId="4070501225" sldId="2076136392"/>
            <ac:spMk id="468" creationId="{E88C5684-9E81-4235-AE1B-912CBF5546AC}"/>
          </ac:spMkLst>
        </pc:spChg>
        <pc:spChg chg="mod">
          <ac:chgData name="Hugo Bernier" userId="846ef6cd-3f11-462c-a4be-44fff9f1a751" providerId="ADAL" clId="{D17C5BBD-D33E-4D23-8E25-B310B3326571}" dt="2021-12-21T04:44:58.412" v="95" actId="27803"/>
          <ac:spMkLst>
            <pc:docMk/>
            <pc:sldMk cId="4070501225" sldId="2076136392"/>
            <ac:spMk id="471" creationId="{B1B9D395-BADC-4D46-A2B6-430333C36B9D}"/>
          </ac:spMkLst>
        </pc:spChg>
        <pc:spChg chg="mod">
          <ac:chgData name="Hugo Bernier" userId="846ef6cd-3f11-462c-a4be-44fff9f1a751" providerId="ADAL" clId="{D17C5BBD-D33E-4D23-8E25-B310B3326571}" dt="2021-12-21T04:44:58.412" v="95" actId="27803"/>
          <ac:spMkLst>
            <pc:docMk/>
            <pc:sldMk cId="4070501225" sldId="2076136392"/>
            <ac:spMk id="472" creationId="{896A4B75-3206-45AE-9F73-E5BA16A3BA56}"/>
          </ac:spMkLst>
        </pc:spChg>
        <pc:spChg chg="mod">
          <ac:chgData name="Hugo Bernier" userId="846ef6cd-3f11-462c-a4be-44fff9f1a751" providerId="ADAL" clId="{D17C5BBD-D33E-4D23-8E25-B310B3326571}" dt="2021-12-21T04:44:58.412" v="95" actId="27803"/>
          <ac:spMkLst>
            <pc:docMk/>
            <pc:sldMk cId="4070501225" sldId="2076136392"/>
            <ac:spMk id="474" creationId="{468253F3-EF30-4746-B87F-C9F833341B63}"/>
          </ac:spMkLst>
        </pc:spChg>
        <pc:spChg chg="mod">
          <ac:chgData name="Hugo Bernier" userId="846ef6cd-3f11-462c-a4be-44fff9f1a751" providerId="ADAL" clId="{D17C5BBD-D33E-4D23-8E25-B310B3326571}" dt="2021-12-21T04:44:58.412" v="95" actId="27803"/>
          <ac:spMkLst>
            <pc:docMk/>
            <pc:sldMk cId="4070501225" sldId="2076136392"/>
            <ac:spMk id="475" creationId="{56ADB3D1-79D7-4BAB-B55C-7F5B05B32691}"/>
          </ac:spMkLst>
        </pc:spChg>
        <pc:spChg chg="mod">
          <ac:chgData name="Hugo Bernier" userId="846ef6cd-3f11-462c-a4be-44fff9f1a751" providerId="ADAL" clId="{D17C5BBD-D33E-4D23-8E25-B310B3326571}" dt="2021-12-21T04:44:58.412" v="95" actId="27803"/>
          <ac:spMkLst>
            <pc:docMk/>
            <pc:sldMk cId="4070501225" sldId="2076136392"/>
            <ac:spMk id="477" creationId="{09FDB6B0-236E-4D39-991A-DD10189D8B4B}"/>
          </ac:spMkLst>
        </pc:spChg>
        <pc:spChg chg="mod">
          <ac:chgData name="Hugo Bernier" userId="846ef6cd-3f11-462c-a4be-44fff9f1a751" providerId="ADAL" clId="{D17C5BBD-D33E-4D23-8E25-B310B3326571}" dt="2021-12-21T04:44:58.412" v="95" actId="27803"/>
          <ac:spMkLst>
            <pc:docMk/>
            <pc:sldMk cId="4070501225" sldId="2076136392"/>
            <ac:spMk id="478" creationId="{B4A4A877-AD86-492A-A096-5E67BB485CEF}"/>
          </ac:spMkLst>
        </pc:spChg>
        <pc:spChg chg="mod">
          <ac:chgData name="Hugo Bernier" userId="846ef6cd-3f11-462c-a4be-44fff9f1a751" providerId="ADAL" clId="{D17C5BBD-D33E-4D23-8E25-B310B3326571}" dt="2021-12-21T04:44:58.412" v="95" actId="27803"/>
          <ac:spMkLst>
            <pc:docMk/>
            <pc:sldMk cId="4070501225" sldId="2076136392"/>
            <ac:spMk id="481" creationId="{9DAB2654-6418-46FC-BE6D-79CA04EAEFA7}"/>
          </ac:spMkLst>
        </pc:spChg>
        <pc:spChg chg="mod">
          <ac:chgData name="Hugo Bernier" userId="846ef6cd-3f11-462c-a4be-44fff9f1a751" providerId="ADAL" clId="{D17C5BBD-D33E-4D23-8E25-B310B3326571}" dt="2021-12-21T04:44:58.412" v="95" actId="27803"/>
          <ac:spMkLst>
            <pc:docMk/>
            <pc:sldMk cId="4070501225" sldId="2076136392"/>
            <ac:spMk id="482" creationId="{98938160-E6EE-4F96-A2C8-854DE0CFF5DB}"/>
          </ac:spMkLst>
        </pc:spChg>
        <pc:spChg chg="mod">
          <ac:chgData name="Hugo Bernier" userId="846ef6cd-3f11-462c-a4be-44fff9f1a751" providerId="ADAL" clId="{D17C5BBD-D33E-4D23-8E25-B310B3326571}" dt="2021-12-21T04:44:58.412" v="95" actId="27803"/>
          <ac:spMkLst>
            <pc:docMk/>
            <pc:sldMk cId="4070501225" sldId="2076136392"/>
            <ac:spMk id="484" creationId="{F7171E0B-76E0-4E40-845E-F4754866F3B6}"/>
          </ac:spMkLst>
        </pc:spChg>
        <pc:spChg chg="mod">
          <ac:chgData name="Hugo Bernier" userId="846ef6cd-3f11-462c-a4be-44fff9f1a751" providerId="ADAL" clId="{D17C5BBD-D33E-4D23-8E25-B310B3326571}" dt="2021-12-21T04:44:58.412" v="95" actId="27803"/>
          <ac:spMkLst>
            <pc:docMk/>
            <pc:sldMk cId="4070501225" sldId="2076136392"/>
            <ac:spMk id="485" creationId="{0F6F58B2-3C6E-4DCC-8D8A-4173B18F6CA1}"/>
          </ac:spMkLst>
        </pc:spChg>
        <pc:spChg chg="mod">
          <ac:chgData name="Hugo Bernier" userId="846ef6cd-3f11-462c-a4be-44fff9f1a751" providerId="ADAL" clId="{D17C5BBD-D33E-4D23-8E25-B310B3326571}" dt="2021-12-21T04:44:58.412" v="95" actId="27803"/>
          <ac:spMkLst>
            <pc:docMk/>
            <pc:sldMk cId="4070501225" sldId="2076136392"/>
            <ac:spMk id="487" creationId="{5BA277EB-CA84-4E86-B739-2D9A9A612915}"/>
          </ac:spMkLst>
        </pc:spChg>
        <pc:spChg chg="mod">
          <ac:chgData name="Hugo Bernier" userId="846ef6cd-3f11-462c-a4be-44fff9f1a751" providerId="ADAL" clId="{D17C5BBD-D33E-4D23-8E25-B310B3326571}" dt="2021-12-21T04:44:58.412" v="95" actId="27803"/>
          <ac:spMkLst>
            <pc:docMk/>
            <pc:sldMk cId="4070501225" sldId="2076136392"/>
            <ac:spMk id="488" creationId="{CE0ACD1B-524F-4BEA-BFA9-B682C7DB8360}"/>
          </ac:spMkLst>
        </pc:spChg>
        <pc:spChg chg="mod">
          <ac:chgData name="Hugo Bernier" userId="846ef6cd-3f11-462c-a4be-44fff9f1a751" providerId="ADAL" clId="{D17C5BBD-D33E-4D23-8E25-B310B3326571}" dt="2021-12-21T04:44:58.412" v="95" actId="27803"/>
          <ac:spMkLst>
            <pc:docMk/>
            <pc:sldMk cId="4070501225" sldId="2076136392"/>
            <ac:spMk id="491" creationId="{D2D1CDDE-1FBD-4C7E-ABBE-38C9FC9CE23D}"/>
          </ac:spMkLst>
        </pc:spChg>
        <pc:spChg chg="mod">
          <ac:chgData name="Hugo Bernier" userId="846ef6cd-3f11-462c-a4be-44fff9f1a751" providerId="ADAL" clId="{D17C5BBD-D33E-4D23-8E25-B310B3326571}" dt="2021-12-21T04:44:58.412" v="95" actId="27803"/>
          <ac:spMkLst>
            <pc:docMk/>
            <pc:sldMk cId="4070501225" sldId="2076136392"/>
            <ac:spMk id="492" creationId="{A5495412-608A-4374-8C65-D3DE6DBCF4BE}"/>
          </ac:spMkLst>
        </pc:spChg>
        <pc:spChg chg="mod">
          <ac:chgData name="Hugo Bernier" userId="846ef6cd-3f11-462c-a4be-44fff9f1a751" providerId="ADAL" clId="{D17C5BBD-D33E-4D23-8E25-B310B3326571}" dt="2021-12-21T04:44:58.412" v="95" actId="27803"/>
          <ac:spMkLst>
            <pc:docMk/>
            <pc:sldMk cId="4070501225" sldId="2076136392"/>
            <ac:spMk id="494" creationId="{640DDCD0-9765-4454-A179-B004C5D2A13F}"/>
          </ac:spMkLst>
        </pc:spChg>
        <pc:spChg chg="mod">
          <ac:chgData name="Hugo Bernier" userId="846ef6cd-3f11-462c-a4be-44fff9f1a751" providerId="ADAL" clId="{D17C5BBD-D33E-4D23-8E25-B310B3326571}" dt="2021-12-21T04:44:58.412" v="95" actId="27803"/>
          <ac:spMkLst>
            <pc:docMk/>
            <pc:sldMk cId="4070501225" sldId="2076136392"/>
            <ac:spMk id="495" creationId="{6C4AC93D-821B-4DD7-ABF6-67002357E322}"/>
          </ac:spMkLst>
        </pc:spChg>
        <pc:spChg chg="mod">
          <ac:chgData name="Hugo Bernier" userId="846ef6cd-3f11-462c-a4be-44fff9f1a751" providerId="ADAL" clId="{D17C5BBD-D33E-4D23-8E25-B310B3326571}" dt="2021-12-21T04:44:58.412" v="95" actId="27803"/>
          <ac:spMkLst>
            <pc:docMk/>
            <pc:sldMk cId="4070501225" sldId="2076136392"/>
            <ac:spMk id="497" creationId="{9E49F0E7-41D6-4D57-AE2C-5B620BB98638}"/>
          </ac:spMkLst>
        </pc:spChg>
        <pc:spChg chg="mod">
          <ac:chgData name="Hugo Bernier" userId="846ef6cd-3f11-462c-a4be-44fff9f1a751" providerId="ADAL" clId="{D17C5BBD-D33E-4D23-8E25-B310B3326571}" dt="2021-12-21T04:44:58.412" v="95" actId="27803"/>
          <ac:spMkLst>
            <pc:docMk/>
            <pc:sldMk cId="4070501225" sldId="2076136392"/>
            <ac:spMk id="498" creationId="{69946CD0-4DCA-4244-9A98-CDCC34C1E679}"/>
          </ac:spMkLst>
        </pc:spChg>
        <pc:spChg chg="mod">
          <ac:chgData name="Hugo Bernier" userId="846ef6cd-3f11-462c-a4be-44fff9f1a751" providerId="ADAL" clId="{D17C5BBD-D33E-4D23-8E25-B310B3326571}" dt="2021-12-21T04:44:58.412" v="95" actId="27803"/>
          <ac:spMkLst>
            <pc:docMk/>
            <pc:sldMk cId="4070501225" sldId="2076136392"/>
            <ac:spMk id="501" creationId="{7218CA2E-153F-4695-A815-B9BAE2D34BC7}"/>
          </ac:spMkLst>
        </pc:spChg>
        <pc:spChg chg="mod">
          <ac:chgData name="Hugo Bernier" userId="846ef6cd-3f11-462c-a4be-44fff9f1a751" providerId="ADAL" clId="{D17C5BBD-D33E-4D23-8E25-B310B3326571}" dt="2021-12-21T04:44:58.412" v="95" actId="27803"/>
          <ac:spMkLst>
            <pc:docMk/>
            <pc:sldMk cId="4070501225" sldId="2076136392"/>
            <ac:spMk id="502" creationId="{F74BEF08-63B5-4AD1-86A3-E9FEBA8CF6E5}"/>
          </ac:spMkLst>
        </pc:spChg>
        <pc:spChg chg="mod">
          <ac:chgData name="Hugo Bernier" userId="846ef6cd-3f11-462c-a4be-44fff9f1a751" providerId="ADAL" clId="{D17C5BBD-D33E-4D23-8E25-B310B3326571}" dt="2021-12-21T04:44:58.412" v="95" actId="27803"/>
          <ac:spMkLst>
            <pc:docMk/>
            <pc:sldMk cId="4070501225" sldId="2076136392"/>
            <ac:spMk id="504" creationId="{C6A70D3B-52D3-4A5A-A492-4D0C9245B2E7}"/>
          </ac:spMkLst>
        </pc:spChg>
        <pc:spChg chg="mod">
          <ac:chgData name="Hugo Bernier" userId="846ef6cd-3f11-462c-a4be-44fff9f1a751" providerId="ADAL" clId="{D17C5BBD-D33E-4D23-8E25-B310B3326571}" dt="2021-12-21T04:44:58.412" v="95" actId="27803"/>
          <ac:spMkLst>
            <pc:docMk/>
            <pc:sldMk cId="4070501225" sldId="2076136392"/>
            <ac:spMk id="505" creationId="{7B4F7279-22DC-4157-A262-CD4D329F6244}"/>
          </ac:spMkLst>
        </pc:spChg>
        <pc:spChg chg="mod">
          <ac:chgData name="Hugo Bernier" userId="846ef6cd-3f11-462c-a4be-44fff9f1a751" providerId="ADAL" clId="{D17C5BBD-D33E-4D23-8E25-B310B3326571}" dt="2021-12-21T04:44:58.412" v="95" actId="27803"/>
          <ac:spMkLst>
            <pc:docMk/>
            <pc:sldMk cId="4070501225" sldId="2076136392"/>
            <ac:spMk id="507" creationId="{B87AEEAF-D8B8-4DEE-AA62-D6F6D2B67B2B}"/>
          </ac:spMkLst>
        </pc:spChg>
        <pc:spChg chg="mod">
          <ac:chgData name="Hugo Bernier" userId="846ef6cd-3f11-462c-a4be-44fff9f1a751" providerId="ADAL" clId="{D17C5BBD-D33E-4D23-8E25-B310B3326571}" dt="2021-12-21T04:44:58.412" v="95" actId="27803"/>
          <ac:spMkLst>
            <pc:docMk/>
            <pc:sldMk cId="4070501225" sldId="2076136392"/>
            <ac:spMk id="508" creationId="{9457EE87-2C35-4465-983E-5D98EC8E9775}"/>
          </ac:spMkLst>
        </pc:spChg>
        <pc:spChg chg="mod">
          <ac:chgData name="Hugo Bernier" userId="846ef6cd-3f11-462c-a4be-44fff9f1a751" providerId="ADAL" clId="{D17C5BBD-D33E-4D23-8E25-B310B3326571}" dt="2021-12-21T04:44:58.412" v="95" actId="27803"/>
          <ac:spMkLst>
            <pc:docMk/>
            <pc:sldMk cId="4070501225" sldId="2076136392"/>
            <ac:spMk id="511" creationId="{7BE205EB-CFD8-4784-82B8-98B890B952A5}"/>
          </ac:spMkLst>
        </pc:spChg>
        <pc:spChg chg="mod">
          <ac:chgData name="Hugo Bernier" userId="846ef6cd-3f11-462c-a4be-44fff9f1a751" providerId="ADAL" clId="{D17C5BBD-D33E-4D23-8E25-B310B3326571}" dt="2021-12-21T04:44:58.412" v="95" actId="27803"/>
          <ac:spMkLst>
            <pc:docMk/>
            <pc:sldMk cId="4070501225" sldId="2076136392"/>
            <ac:spMk id="512" creationId="{62826178-B506-4396-A080-0582AC0E7965}"/>
          </ac:spMkLst>
        </pc:spChg>
        <pc:spChg chg="mod">
          <ac:chgData name="Hugo Bernier" userId="846ef6cd-3f11-462c-a4be-44fff9f1a751" providerId="ADAL" clId="{D17C5BBD-D33E-4D23-8E25-B310B3326571}" dt="2021-12-21T04:44:58.412" v="95" actId="27803"/>
          <ac:spMkLst>
            <pc:docMk/>
            <pc:sldMk cId="4070501225" sldId="2076136392"/>
            <ac:spMk id="514" creationId="{17214B1C-A1FC-4138-83F6-F3DFBD20C556}"/>
          </ac:spMkLst>
        </pc:spChg>
        <pc:spChg chg="mod">
          <ac:chgData name="Hugo Bernier" userId="846ef6cd-3f11-462c-a4be-44fff9f1a751" providerId="ADAL" clId="{D17C5BBD-D33E-4D23-8E25-B310B3326571}" dt="2021-12-21T04:44:58.412" v="95" actId="27803"/>
          <ac:spMkLst>
            <pc:docMk/>
            <pc:sldMk cId="4070501225" sldId="2076136392"/>
            <ac:spMk id="515" creationId="{861F3821-C2EC-4CD7-871A-00A4E2393213}"/>
          </ac:spMkLst>
        </pc:spChg>
        <pc:spChg chg="mod">
          <ac:chgData name="Hugo Bernier" userId="846ef6cd-3f11-462c-a4be-44fff9f1a751" providerId="ADAL" clId="{D17C5BBD-D33E-4D23-8E25-B310B3326571}" dt="2021-12-21T04:44:58.412" v="95" actId="27803"/>
          <ac:spMkLst>
            <pc:docMk/>
            <pc:sldMk cId="4070501225" sldId="2076136392"/>
            <ac:spMk id="517" creationId="{278237AD-F164-49CA-BA27-66D333B01839}"/>
          </ac:spMkLst>
        </pc:spChg>
        <pc:spChg chg="mod">
          <ac:chgData name="Hugo Bernier" userId="846ef6cd-3f11-462c-a4be-44fff9f1a751" providerId="ADAL" clId="{D17C5BBD-D33E-4D23-8E25-B310B3326571}" dt="2021-12-21T04:44:58.412" v="95" actId="27803"/>
          <ac:spMkLst>
            <pc:docMk/>
            <pc:sldMk cId="4070501225" sldId="2076136392"/>
            <ac:spMk id="518" creationId="{AF1F3923-1406-4457-9AF5-3A88BC06D5B1}"/>
          </ac:spMkLst>
        </pc:spChg>
        <pc:spChg chg="mod">
          <ac:chgData name="Hugo Bernier" userId="846ef6cd-3f11-462c-a4be-44fff9f1a751" providerId="ADAL" clId="{D17C5BBD-D33E-4D23-8E25-B310B3326571}" dt="2021-12-21T04:44:58.412" v="95" actId="27803"/>
          <ac:spMkLst>
            <pc:docMk/>
            <pc:sldMk cId="4070501225" sldId="2076136392"/>
            <ac:spMk id="521" creationId="{4119A5E3-B0C1-42EB-B245-093F2DE9FC2C}"/>
          </ac:spMkLst>
        </pc:spChg>
        <pc:spChg chg="mod">
          <ac:chgData name="Hugo Bernier" userId="846ef6cd-3f11-462c-a4be-44fff9f1a751" providerId="ADAL" clId="{D17C5BBD-D33E-4D23-8E25-B310B3326571}" dt="2021-12-21T04:44:58.412" v="95" actId="27803"/>
          <ac:spMkLst>
            <pc:docMk/>
            <pc:sldMk cId="4070501225" sldId="2076136392"/>
            <ac:spMk id="522" creationId="{40E8F277-5067-4CAC-B1E5-C468E176810E}"/>
          </ac:spMkLst>
        </pc:spChg>
        <pc:spChg chg="mod">
          <ac:chgData name="Hugo Bernier" userId="846ef6cd-3f11-462c-a4be-44fff9f1a751" providerId="ADAL" clId="{D17C5BBD-D33E-4D23-8E25-B310B3326571}" dt="2021-12-21T04:44:58.412" v="95" actId="27803"/>
          <ac:spMkLst>
            <pc:docMk/>
            <pc:sldMk cId="4070501225" sldId="2076136392"/>
            <ac:spMk id="523" creationId="{2EC5537C-CC86-43F3-8B69-6AB099D665D9}"/>
          </ac:spMkLst>
        </pc:spChg>
        <pc:spChg chg="mod">
          <ac:chgData name="Hugo Bernier" userId="846ef6cd-3f11-462c-a4be-44fff9f1a751" providerId="ADAL" clId="{D17C5BBD-D33E-4D23-8E25-B310B3326571}" dt="2021-12-21T04:44:58.412" v="95" actId="27803"/>
          <ac:spMkLst>
            <pc:docMk/>
            <pc:sldMk cId="4070501225" sldId="2076136392"/>
            <ac:spMk id="524" creationId="{DF742655-0303-45AC-B759-0A93BE238024}"/>
          </ac:spMkLst>
        </pc:spChg>
        <pc:spChg chg="mod">
          <ac:chgData name="Hugo Bernier" userId="846ef6cd-3f11-462c-a4be-44fff9f1a751" providerId="ADAL" clId="{D17C5BBD-D33E-4D23-8E25-B310B3326571}" dt="2021-12-21T04:44:58.412" v="95" actId="27803"/>
          <ac:spMkLst>
            <pc:docMk/>
            <pc:sldMk cId="4070501225" sldId="2076136392"/>
            <ac:spMk id="525" creationId="{88AB8977-E232-4BBE-BEF0-20213F5E6E4F}"/>
          </ac:spMkLst>
        </pc:spChg>
        <pc:spChg chg="mod">
          <ac:chgData name="Hugo Bernier" userId="846ef6cd-3f11-462c-a4be-44fff9f1a751" providerId="ADAL" clId="{D17C5BBD-D33E-4D23-8E25-B310B3326571}" dt="2021-12-21T04:44:58.412" v="95" actId="27803"/>
          <ac:spMkLst>
            <pc:docMk/>
            <pc:sldMk cId="4070501225" sldId="2076136392"/>
            <ac:spMk id="526" creationId="{2B9C09B0-179E-47C5-AA3D-37C863656F1D}"/>
          </ac:spMkLst>
        </pc:spChg>
        <pc:spChg chg="mod">
          <ac:chgData name="Hugo Bernier" userId="846ef6cd-3f11-462c-a4be-44fff9f1a751" providerId="ADAL" clId="{D17C5BBD-D33E-4D23-8E25-B310B3326571}" dt="2021-12-21T04:44:58.412" v="95" actId="27803"/>
          <ac:spMkLst>
            <pc:docMk/>
            <pc:sldMk cId="4070501225" sldId="2076136392"/>
            <ac:spMk id="527" creationId="{774555CF-CCB7-4DCE-9052-A42529BB5ED6}"/>
          </ac:spMkLst>
        </pc:spChg>
        <pc:spChg chg="mod">
          <ac:chgData name="Hugo Bernier" userId="846ef6cd-3f11-462c-a4be-44fff9f1a751" providerId="ADAL" clId="{D17C5BBD-D33E-4D23-8E25-B310B3326571}" dt="2021-12-21T04:44:58.412" v="95" actId="27803"/>
          <ac:spMkLst>
            <pc:docMk/>
            <pc:sldMk cId="4070501225" sldId="2076136392"/>
            <ac:spMk id="528" creationId="{07818A60-B3F7-4C0C-9612-F43E8223A9EA}"/>
          </ac:spMkLst>
        </pc:spChg>
        <pc:spChg chg="mod">
          <ac:chgData name="Hugo Bernier" userId="846ef6cd-3f11-462c-a4be-44fff9f1a751" providerId="ADAL" clId="{D17C5BBD-D33E-4D23-8E25-B310B3326571}" dt="2021-12-21T04:44:58.412" v="95" actId="27803"/>
          <ac:spMkLst>
            <pc:docMk/>
            <pc:sldMk cId="4070501225" sldId="2076136392"/>
            <ac:spMk id="531" creationId="{E56A02B4-3EC3-475A-AFD9-C7AB44C9BD11}"/>
          </ac:spMkLst>
        </pc:spChg>
        <pc:spChg chg="mod">
          <ac:chgData name="Hugo Bernier" userId="846ef6cd-3f11-462c-a4be-44fff9f1a751" providerId="ADAL" clId="{D17C5BBD-D33E-4D23-8E25-B310B3326571}" dt="2021-12-21T04:44:58.412" v="95" actId="27803"/>
          <ac:spMkLst>
            <pc:docMk/>
            <pc:sldMk cId="4070501225" sldId="2076136392"/>
            <ac:spMk id="533" creationId="{A4E846FD-1E2D-4B1C-9225-1F34E3B254C8}"/>
          </ac:spMkLst>
        </pc:spChg>
        <pc:spChg chg="mod">
          <ac:chgData name="Hugo Bernier" userId="846ef6cd-3f11-462c-a4be-44fff9f1a751" providerId="ADAL" clId="{D17C5BBD-D33E-4D23-8E25-B310B3326571}" dt="2021-12-21T04:44:58.412" v="95" actId="27803"/>
          <ac:spMkLst>
            <pc:docMk/>
            <pc:sldMk cId="4070501225" sldId="2076136392"/>
            <ac:spMk id="534" creationId="{1149AC14-B7F2-494C-935F-F897F18101E1}"/>
          </ac:spMkLst>
        </pc:spChg>
        <pc:spChg chg="mod">
          <ac:chgData name="Hugo Bernier" userId="846ef6cd-3f11-462c-a4be-44fff9f1a751" providerId="ADAL" clId="{D17C5BBD-D33E-4D23-8E25-B310B3326571}" dt="2021-12-21T04:44:58.412" v="95" actId="27803"/>
          <ac:spMkLst>
            <pc:docMk/>
            <pc:sldMk cId="4070501225" sldId="2076136392"/>
            <ac:spMk id="536" creationId="{3F4E7306-4383-4469-A297-942D8A468F9D}"/>
          </ac:spMkLst>
        </pc:spChg>
        <pc:spChg chg="mod">
          <ac:chgData name="Hugo Bernier" userId="846ef6cd-3f11-462c-a4be-44fff9f1a751" providerId="ADAL" clId="{D17C5BBD-D33E-4D23-8E25-B310B3326571}" dt="2021-12-21T04:44:58.412" v="95" actId="27803"/>
          <ac:spMkLst>
            <pc:docMk/>
            <pc:sldMk cId="4070501225" sldId="2076136392"/>
            <ac:spMk id="537" creationId="{4C055231-A2B0-4C6E-B1B6-5A5441E3AD07}"/>
          </ac:spMkLst>
        </pc:spChg>
        <pc:spChg chg="mod">
          <ac:chgData name="Hugo Bernier" userId="846ef6cd-3f11-462c-a4be-44fff9f1a751" providerId="ADAL" clId="{D17C5BBD-D33E-4D23-8E25-B310B3326571}" dt="2021-12-21T04:44:58.412" v="95" actId="27803"/>
          <ac:spMkLst>
            <pc:docMk/>
            <pc:sldMk cId="4070501225" sldId="2076136392"/>
            <ac:spMk id="539" creationId="{DE3E7EF8-C2F8-4304-91EF-221BC42CCA36}"/>
          </ac:spMkLst>
        </pc:spChg>
        <pc:spChg chg="mod">
          <ac:chgData name="Hugo Bernier" userId="846ef6cd-3f11-462c-a4be-44fff9f1a751" providerId="ADAL" clId="{D17C5BBD-D33E-4D23-8E25-B310B3326571}" dt="2021-12-21T04:44:58.412" v="95" actId="27803"/>
          <ac:spMkLst>
            <pc:docMk/>
            <pc:sldMk cId="4070501225" sldId="2076136392"/>
            <ac:spMk id="541" creationId="{7C45393C-8970-4B1F-A0C6-EC1E7F9FD710}"/>
          </ac:spMkLst>
        </pc:spChg>
        <pc:spChg chg="mod">
          <ac:chgData name="Hugo Bernier" userId="846ef6cd-3f11-462c-a4be-44fff9f1a751" providerId="ADAL" clId="{D17C5BBD-D33E-4D23-8E25-B310B3326571}" dt="2021-12-21T04:44:58.412" v="95" actId="27803"/>
          <ac:spMkLst>
            <pc:docMk/>
            <pc:sldMk cId="4070501225" sldId="2076136392"/>
            <ac:spMk id="542" creationId="{E089AB29-94AC-4254-B1DC-69D55444B9BA}"/>
          </ac:spMkLst>
        </pc:spChg>
        <pc:spChg chg="mod">
          <ac:chgData name="Hugo Bernier" userId="846ef6cd-3f11-462c-a4be-44fff9f1a751" providerId="ADAL" clId="{D17C5BBD-D33E-4D23-8E25-B310B3326571}" dt="2021-12-21T04:44:58.412" v="95" actId="27803"/>
          <ac:spMkLst>
            <pc:docMk/>
            <pc:sldMk cId="4070501225" sldId="2076136392"/>
            <ac:spMk id="544" creationId="{903981E4-C81C-4C20-8C29-A05E4C089EDD}"/>
          </ac:spMkLst>
        </pc:spChg>
        <pc:spChg chg="mod">
          <ac:chgData name="Hugo Bernier" userId="846ef6cd-3f11-462c-a4be-44fff9f1a751" providerId="ADAL" clId="{D17C5BBD-D33E-4D23-8E25-B310B3326571}" dt="2021-12-21T04:44:58.412" v="95" actId="27803"/>
          <ac:spMkLst>
            <pc:docMk/>
            <pc:sldMk cId="4070501225" sldId="2076136392"/>
            <ac:spMk id="545" creationId="{DF1FC59A-F000-48DE-84E1-027A0577A6C0}"/>
          </ac:spMkLst>
        </pc:spChg>
        <pc:spChg chg="mod">
          <ac:chgData name="Hugo Bernier" userId="846ef6cd-3f11-462c-a4be-44fff9f1a751" providerId="ADAL" clId="{D17C5BBD-D33E-4D23-8E25-B310B3326571}" dt="2021-12-21T04:44:58.412" v="95" actId="27803"/>
          <ac:spMkLst>
            <pc:docMk/>
            <pc:sldMk cId="4070501225" sldId="2076136392"/>
            <ac:spMk id="547" creationId="{53A12DB9-5939-4E24-B24E-F2EEFE8C6008}"/>
          </ac:spMkLst>
        </pc:spChg>
        <pc:spChg chg="mod">
          <ac:chgData name="Hugo Bernier" userId="846ef6cd-3f11-462c-a4be-44fff9f1a751" providerId="ADAL" clId="{D17C5BBD-D33E-4D23-8E25-B310B3326571}" dt="2021-12-21T04:44:58.412" v="95" actId="27803"/>
          <ac:spMkLst>
            <pc:docMk/>
            <pc:sldMk cId="4070501225" sldId="2076136392"/>
            <ac:spMk id="549" creationId="{B0CF6B26-2E05-4578-B857-7F0737BC8FBD}"/>
          </ac:spMkLst>
        </pc:spChg>
        <pc:spChg chg="mod">
          <ac:chgData name="Hugo Bernier" userId="846ef6cd-3f11-462c-a4be-44fff9f1a751" providerId="ADAL" clId="{D17C5BBD-D33E-4D23-8E25-B310B3326571}" dt="2021-12-21T04:44:58.412" v="95" actId="27803"/>
          <ac:spMkLst>
            <pc:docMk/>
            <pc:sldMk cId="4070501225" sldId="2076136392"/>
            <ac:spMk id="550" creationId="{752EB8A5-39B3-46F8-8C34-B5AD96496DE7}"/>
          </ac:spMkLst>
        </pc:spChg>
        <pc:spChg chg="mod">
          <ac:chgData name="Hugo Bernier" userId="846ef6cd-3f11-462c-a4be-44fff9f1a751" providerId="ADAL" clId="{D17C5BBD-D33E-4D23-8E25-B310B3326571}" dt="2021-12-21T04:44:58.412" v="95" actId="27803"/>
          <ac:spMkLst>
            <pc:docMk/>
            <pc:sldMk cId="4070501225" sldId="2076136392"/>
            <ac:spMk id="552" creationId="{96AF61FB-32B6-4532-9098-888AE8F0DF43}"/>
          </ac:spMkLst>
        </pc:spChg>
        <pc:spChg chg="mod">
          <ac:chgData name="Hugo Bernier" userId="846ef6cd-3f11-462c-a4be-44fff9f1a751" providerId="ADAL" clId="{D17C5BBD-D33E-4D23-8E25-B310B3326571}" dt="2021-12-21T04:44:58.412" v="95" actId="27803"/>
          <ac:spMkLst>
            <pc:docMk/>
            <pc:sldMk cId="4070501225" sldId="2076136392"/>
            <ac:spMk id="553" creationId="{3EDDC060-6A32-4789-933F-CF0E9BF0248A}"/>
          </ac:spMkLst>
        </pc:spChg>
        <pc:spChg chg="mod">
          <ac:chgData name="Hugo Bernier" userId="846ef6cd-3f11-462c-a4be-44fff9f1a751" providerId="ADAL" clId="{D17C5BBD-D33E-4D23-8E25-B310B3326571}" dt="2021-12-21T04:44:58.412" v="95" actId="27803"/>
          <ac:spMkLst>
            <pc:docMk/>
            <pc:sldMk cId="4070501225" sldId="2076136392"/>
            <ac:spMk id="555" creationId="{57F13284-37FB-4384-B425-261E335725C2}"/>
          </ac:spMkLst>
        </pc:spChg>
        <pc:spChg chg="mod">
          <ac:chgData name="Hugo Bernier" userId="846ef6cd-3f11-462c-a4be-44fff9f1a751" providerId="ADAL" clId="{D17C5BBD-D33E-4D23-8E25-B310B3326571}" dt="2021-12-21T04:44:58.412" v="95" actId="27803"/>
          <ac:spMkLst>
            <pc:docMk/>
            <pc:sldMk cId="4070501225" sldId="2076136392"/>
            <ac:spMk id="557" creationId="{D0A54EE1-9CBD-4AC7-98FB-710C52DF425C}"/>
          </ac:spMkLst>
        </pc:spChg>
        <pc:spChg chg="mod">
          <ac:chgData name="Hugo Bernier" userId="846ef6cd-3f11-462c-a4be-44fff9f1a751" providerId="ADAL" clId="{D17C5BBD-D33E-4D23-8E25-B310B3326571}" dt="2021-12-21T04:44:58.412" v="95" actId="27803"/>
          <ac:spMkLst>
            <pc:docMk/>
            <pc:sldMk cId="4070501225" sldId="2076136392"/>
            <ac:spMk id="558" creationId="{4AC145E8-C91B-4097-B1BF-74E7F65C70B4}"/>
          </ac:spMkLst>
        </pc:spChg>
        <pc:spChg chg="mod">
          <ac:chgData name="Hugo Bernier" userId="846ef6cd-3f11-462c-a4be-44fff9f1a751" providerId="ADAL" clId="{D17C5BBD-D33E-4D23-8E25-B310B3326571}" dt="2021-12-21T04:44:58.412" v="95" actId="27803"/>
          <ac:spMkLst>
            <pc:docMk/>
            <pc:sldMk cId="4070501225" sldId="2076136392"/>
            <ac:spMk id="560" creationId="{95ED013A-0C10-410F-BB5E-4EE605E45FBE}"/>
          </ac:spMkLst>
        </pc:spChg>
        <pc:spChg chg="mod">
          <ac:chgData name="Hugo Bernier" userId="846ef6cd-3f11-462c-a4be-44fff9f1a751" providerId="ADAL" clId="{D17C5BBD-D33E-4D23-8E25-B310B3326571}" dt="2021-12-21T04:44:58.412" v="95" actId="27803"/>
          <ac:spMkLst>
            <pc:docMk/>
            <pc:sldMk cId="4070501225" sldId="2076136392"/>
            <ac:spMk id="561" creationId="{071C51D1-1A04-411B-B30F-6BF4E0B745E1}"/>
          </ac:spMkLst>
        </pc:spChg>
        <pc:spChg chg="mod">
          <ac:chgData name="Hugo Bernier" userId="846ef6cd-3f11-462c-a4be-44fff9f1a751" providerId="ADAL" clId="{D17C5BBD-D33E-4D23-8E25-B310B3326571}" dt="2021-12-21T04:44:58.412" v="95" actId="27803"/>
          <ac:spMkLst>
            <pc:docMk/>
            <pc:sldMk cId="4070501225" sldId="2076136392"/>
            <ac:spMk id="563" creationId="{94A92322-6A3E-4F30-9541-9173E8622131}"/>
          </ac:spMkLst>
        </pc:spChg>
        <pc:spChg chg="mod">
          <ac:chgData name="Hugo Bernier" userId="846ef6cd-3f11-462c-a4be-44fff9f1a751" providerId="ADAL" clId="{D17C5BBD-D33E-4D23-8E25-B310B3326571}" dt="2021-12-21T04:44:58.412" v="95" actId="27803"/>
          <ac:spMkLst>
            <pc:docMk/>
            <pc:sldMk cId="4070501225" sldId="2076136392"/>
            <ac:spMk id="565" creationId="{9C557A97-C81B-4BA9-B344-CB1F1A755EF5}"/>
          </ac:spMkLst>
        </pc:spChg>
        <pc:spChg chg="mod">
          <ac:chgData name="Hugo Bernier" userId="846ef6cd-3f11-462c-a4be-44fff9f1a751" providerId="ADAL" clId="{D17C5BBD-D33E-4D23-8E25-B310B3326571}" dt="2021-12-21T04:44:58.412" v="95" actId="27803"/>
          <ac:spMkLst>
            <pc:docMk/>
            <pc:sldMk cId="4070501225" sldId="2076136392"/>
            <ac:spMk id="566" creationId="{C746D88E-D469-4771-B2E1-D15958371460}"/>
          </ac:spMkLst>
        </pc:spChg>
        <pc:spChg chg="mod">
          <ac:chgData name="Hugo Bernier" userId="846ef6cd-3f11-462c-a4be-44fff9f1a751" providerId="ADAL" clId="{D17C5BBD-D33E-4D23-8E25-B310B3326571}" dt="2021-12-21T04:44:58.412" v="95" actId="27803"/>
          <ac:spMkLst>
            <pc:docMk/>
            <pc:sldMk cId="4070501225" sldId="2076136392"/>
            <ac:spMk id="568" creationId="{7DC28665-DC66-4D37-8D45-1508F8A8F2AD}"/>
          </ac:spMkLst>
        </pc:spChg>
        <pc:spChg chg="mod">
          <ac:chgData name="Hugo Bernier" userId="846ef6cd-3f11-462c-a4be-44fff9f1a751" providerId="ADAL" clId="{D17C5BBD-D33E-4D23-8E25-B310B3326571}" dt="2021-12-21T04:44:58.412" v="95" actId="27803"/>
          <ac:spMkLst>
            <pc:docMk/>
            <pc:sldMk cId="4070501225" sldId="2076136392"/>
            <ac:spMk id="569" creationId="{ACF7798B-8328-4115-8D87-5D11BE28ACC1}"/>
          </ac:spMkLst>
        </pc:spChg>
        <pc:spChg chg="mod">
          <ac:chgData name="Hugo Bernier" userId="846ef6cd-3f11-462c-a4be-44fff9f1a751" providerId="ADAL" clId="{D17C5BBD-D33E-4D23-8E25-B310B3326571}" dt="2021-12-21T04:44:58.412" v="95" actId="27803"/>
          <ac:spMkLst>
            <pc:docMk/>
            <pc:sldMk cId="4070501225" sldId="2076136392"/>
            <ac:spMk id="571" creationId="{624CB28D-706E-4B5A-BB6A-2DB0F0204F69}"/>
          </ac:spMkLst>
        </pc:spChg>
        <pc:spChg chg="mod">
          <ac:chgData name="Hugo Bernier" userId="846ef6cd-3f11-462c-a4be-44fff9f1a751" providerId="ADAL" clId="{D17C5BBD-D33E-4D23-8E25-B310B3326571}" dt="2021-12-21T04:44:58.412" v="95" actId="27803"/>
          <ac:spMkLst>
            <pc:docMk/>
            <pc:sldMk cId="4070501225" sldId="2076136392"/>
            <ac:spMk id="573" creationId="{511F9F8D-00A6-414B-8F9E-7229FE6FD0EE}"/>
          </ac:spMkLst>
        </pc:spChg>
        <pc:spChg chg="mod">
          <ac:chgData name="Hugo Bernier" userId="846ef6cd-3f11-462c-a4be-44fff9f1a751" providerId="ADAL" clId="{D17C5BBD-D33E-4D23-8E25-B310B3326571}" dt="2021-12-21T04:44:58.412" v="95" actId="27803"/>
          <ac:spMkLst>
            <pc:docMk/>
            <pc:sldMk cId="4070501225" sldId="2076136392"/>
            <ac:spMk id="574" creationId="{B650D841-E0DA-47F7-B614-A16EFEE6510C}"/>
          </ac:spMkLst>
        </pc:spChg>
        <pc:spChg chg="mod">
          <ac:chgData name="Hugo Bernier" userId="846ef6cd-3f11-462c-a4be-44fff9f1a751" providerId="ADAL" clId="{D17C5BBD-D33E-4D23-8E25-B310B3326571}" dt="2021-12-21T04:44:58.412" v="95" actId="27803"/>
          <ac:spMkLst>
            <pc:docMk/>
            <pc:sldMk cId="4070501225" sldId="2076136392"/>
            <ac:spMk id="576" creationId="{4CA55D06-02B6-4E47-8BDB-35D1C1D8CAE5}"/>
          </ac:spMkLst>
        </pc:spChg>
        <pc:spChg chg="mod">
          <ac:chgData name="Hugo Bernier" userId="846ef6cd-3f11-462c-a4be-44fff9f1a751" providerId="ADAL" clId="{D17C5BBD-D33E-4D23-8E25-B310B3326571}" dt="2021-12-21T04:44:58.412" v="95" actId="27803"/>
          <ac:spMkLst>
            <pc:docMk/>
            <pc:sldMk cId="4070501225" sldId="2076136392"/>
            <ac:spMk id="577" creationId="{E90E4C5B-59A6-4CF3-BA46-B9BA36FDF27D}"/>
          </ac:spMkLst>
        </pc:spChg>
        <pc:spChg chg="mod">
          <ac:chgData name="Hugo Bernier" userId="846ef6cd-3f11-462c-a4be-44fff9f1a751" providerId="ADAL" clId="{D17C5BBD-D33E-4D23-8E25-B310B3326571}" dt="2021-12-21T04:44:58.412" v="95" actId="27803"/>
          <ac:spMkLst>
            <pc:docMk/>
            <pc:sldMk cId="4070501225" sldId="2076136392"/>
            <ac:spMk id="578" creationId="{FB69736B-1AB8-4DF7-9E21-A0339396086C}"/>
          </ac:spMkLst>
        </pc:spChg>
        <pc:spChg chg="mod">
          <ac:chgData name="Hugo Bernier" userId="846ef6cd-3f11-462c-a4be-44fff9f1a751" providerId="ADAL" clId="{D17C5BBD-D33E-4D23-8E25-B310B3326571}" dt="2021-12-21T04:44:58.412" v="95" actId="27803"/>
          <ac:spMkLst>
            <pc:docMk/>
            <pc:sldMk cId="4070501225" sldId="2076136392"/>
            <ac:spMk id="579" creationId="{36C68261-8342-40EC-B091-5CFBD1FA4E1E}"/>
          </ac:spMkLst>
        </pc:spChg>
        <pc:spChg chg="mod">
          <ac:chgData name="Hugo Bernier" userId="846ef6cd-3f11-462c-a4be-44fff9f1a751" providerId="ADAL" clId="{D17C5BBD-D33E-4D23-8E25-B310B3326571}" dt="2021-12-21T04:44:58.412" v="95" actId="27803"/>
          <ac:spMkLst>
            <pc:docMk/>
            <pc:sldMk cId="4070501225" sldId="2076136392"/>
            <ac:spMk id="580" creationId="{100E593B-C976-4C4D-B320-AB75F3E64E07}"/>
          </ac:spMkLst>
        </pc:spChg>
        <pc:spChg chg="mod">
          <ac:chgData name="Hugo Bernier" userId="846ef6cd-3f11-462c-a4be-44fff9f1a751" providerId="ADAL" clId="{D17C5BBD-D33E-4D23-8E25-B310B3326571}" dt="2021-12-21T04:44:58.412" v="95" actId="27803"/>
          <ac:spMkLst>
            <pc:docMk/>
            <pc:sldMk cId="4070501225" sldId="2076136392"/>
            <ac:spMk id="582" creationId="{43A853AF-E716-4B80-A76B-F13BEF0B26A5}"/>
          </ac:spMkLst>
        </pc:spChg>
        <pc:spChg chg="mod">
          <ac:chgData name="Hugo Bernier" userId="846ef6cd-3f11-462c-a4be-44fff9f1a751" providerId="ADAL" clId="{D17C5BBD-D33E-4D23-8E25-B310B3326571}" dt="2021-12-21T04:44:58.412" v="95" actId="27803"/>
          <ac:spMkLst>
            <pc:docMk/>
            <pc:sldMk cId="4070501225" sldId="2076136392"/>
            <ac:spMk id="583" creationId="{7467D86D-6382-4D40-9710-FEC12E614701}"/>
          </ac:spMkLst>
        </pc:spChg>
        <pc:spChg chg="mod">
          <ac:chgData name="Hugo Bernier" userId="846ef6cd-3f11-462c-a4be-44fff9f1a751" providerId="ADAL" clId="{D17C5BBD-D33E-4D23-8E25-B310B3326571}" dt="2021-12-21T04:44:58.412" v="95" actId="27803"/>
          <ac:spMkLst>
            <pc:docMk/>
            <pc:sldMk cId="4070501225" sldId="2076136392"/>
            <ac:spMk id="584" creationId="{613B7F33-871A-4021-B20B-F56107238904}"/>
          </ac:spMkLst>
        </pc:spChg>
        <pc:spChg chg="mod">
          <ac:chgData name="Hugo Bernier" userId="846ef6cd-3f11-462c-a4be-44fff9f1a751" providerId="ADAL" clId="{D17C5BBD-D33E-4D23-8E25-B310B3326571}" dt="2021-12-21T04:44:58.412" v="95" actId="27803"/>
          <ac:spMkLst>
            <pc:docMk/>
            <pc:sldMk cId="4070501225" sldId="2076136392"/>
            <ac:spMk id="585" creationId="{EB476EEE-B21C-4C7B-8C28-AB9FE463917A}"/>
          </ac:spMkLst>
        </pc:spChg>
        <pc:spChg chg="mod">
          <ac:chgData name="Hugo Bernier" userId="846ef6cd-3f11-462c-a4be-44fff9f1a751" providerId="ADAL" clId="{D17C5BBD-D33E-4D23-8E25-B310B3326571}" dt="2021-12-21T04:44:58.412" v="95" actId="27803"/>
          <ac:spMkLst>
            <pc:docMk/>
            <pc:sldMk cId="4070501225" sldId="2076136392"/>
            <ac:spMk id="586" creationId="{A25289D9-6D6C-4C14-AC44-6E0B2DABCE93}"/>
          </ac:spMkLst>
        </pc:spChg>
        <pc:spChg chg="mod">
          <ac:chgData name="Hugo Bernier" userId="846ef6cd-3f11-462c-a4be-44fff9f1a751" providerId="ADAL" clId="{D17C5BBD-D33E-4D23-8E25-B310B3326571}" dt="2021-12-21T04:44:58.412" v="95" actId="27803"/>
          <ac:spMkLst>
            <pc:docMk/>
            <pc:sldMk cId="4070501225" sldId="2076136392"/>
            <ac:spMk id="587" creationId="{014AC9C3-6F44-472B-821E-9F2F4638B2D2}"/>
          </ac:spMkLst>
        </pc:spChg>
        <pc:spChg chg="mod">
          <ac:chgData name="Hugo Bernier" userId="846ef6cd-3f11-462c-a4be-44fff9f1a751" providerId="ADAL" clId="{D17C5BBD-D33E-4D23-8E25-B310B3326571}" dt="2021-12-21T04:44:58.412" v="95" actId="27803"/>
          <ac:spMkLst>
            <pc:docMk/>
            <pc:sldMk cId="4070501225" sldId="2076136392"/>
            <ac:spMk id="588" creationId="{844F265D-0E52-4D15-B0FC-0A35E6B27CCC}"/>
          </ac:spMkLst>
        </pc:spChg>
        <pc:spChg chg="mod">
          <ac:chgData name="Hugo Bernier" userId="846ef6cd-3f11-462c-a4be-44fff9f1a751" providerId="ADAL" clId="{D17C5BBD-D33E-4D23-8E25-B310B3326571}" dt="2021-12-21T04:44:58.412" v="95" actId="27803"/>
          <ac:spMkLst>
            <pc:docMk/>
            <pc:sldMk cId="4070501225" sldId="2076136392"/>
            <ac:spMk id="590" creationId="{6733FB23-D1FF-4C36-AE89-7A0A587D7EFE}"/>
          </ac:spMkLst>
        </pc:spChg>
        <pc:spChg chg="mod">
          <ac:chgData name="Hugo Bernier" userId="846ef6cd-3f11-462c-a4be-44fff9f1a751" providerId="ADAL" clId="{D17C5BBD-D33E-4D23-8E25-B310B3326571}" dt="2021-12-21T04:44:58.412" v="95" actId="27803"/>
          <ac:spMkLst>
            <pc:docMk/>
            <pc:sldMk cId="4070501225" sldId="2076136392"/>
            <ac:spMk id="591" creationId="{42B36AAB-3C6B-472B-9846-FDEE92889C7A}"/>
          </ac:spMkLst>
        </pc:spChg>
        <pc:spChg chg="mod">
          <ac:chgData name="Hugo Bernier" userId="846ef6cd-3f11-462c-a4be-44fff9f1a751" providerId="ADAL" clId="{D17C5BBD-D33E-4D23-8E25-B310B3326571}" dt="2021-12-21T04:44:58.412" v="95" actId="27803"/>
          <ac:spMkLst>
            <pc:docMk/>
            <pc:sldMk cId="4070501225" sldId="2076136392"/>
            <ac:spMk id="594" creationId="{E119BE0A-3936-4CF2-95EB-688343707DF8}"/>
          </ac:spMkLst>
        </pc:spChg>
        <pc:spChg chg="mod">
          <ac:chgData name="Hugo Bernier" userId="846ef6cd-3f11-462c-a4be-44fff9f1a751" providerId="ADAL" clId="{D17C5BBD-D33E-4D23-8E25-B310B3326571}" dt="2021-12-21T04:44:58.412" v="95" actId="27803"/>
          <ac:spMkLst>
            <pc:docMk/>
            <pc:sldMk cId="4070501225" sldId="2076136392"/>
            <ac:spMk id="595" creationId="{43533E66-CC3B-4A46-84D2-76B000AFF977}"/>
          </ac:spMkLst>
        </pc:spChg>
        <pc:spChg chg="mod">
          <ac:chgData name="Hugo Bernier" userId="846ef6cd-3f11-462c-a4be-44fff9f1a751" providerId="ADAL" clId="{D17C5BBD-D33E-4D23-8E25-B310B3326571}" dt="2021-12-21T04:44:58.412" v="95" actId="27803"/>
          <ac:spMkLst>
            <pc:docMk/>
            <pc:sldMk cId="4070501225" sldId="2076136392"/>
            <ac:spMk id="597" creationId="{0FDFA86F-DB6F-4120-88D3-3731087E1B7C}"/>
          </ac:spMkLst>
        </pc:spChg>
        <pc:spChg chg="mod">
          <ac:chgData name="Hugo Bernier" userId="846ef6cd-3f11-462c-a4be-44fff9f1a751" providerId="ADAL" clId="{D17C5BBD-D33E-4D23-8E25-B310B3326571}" dt="2021-12-21T04:44:58.412" v="95" actId="27803"/>
          <ac:spMkLst>
            <pc:docMk/>
            <pc:sldMk cId="4070501225" sldId="2076136392"/>
            <ac:spMk id="598" creationId="{656AC7FD-F42D-47C7-B747-01E8F2A9A651}"/>
          </ac:spMkLst>
        </pc:spChg>
        <pc:spChg chg="mod">
          <ac:chgData name="Hugo Bernier" userId="846ef6cd-3f11-462c-a4be-44fff9f1a751" providerId="ADAL" clId="{D17C5BBD-D33E-4D23-8E25-B310B3326571}" dt="2021-12-21T04:44:58.412" v="95" actId="27803"/>
          <ac:spMkLst>
            <pc:docMk/>
            <pc:sldMk cId="4070501225" sldId="2076136392"/>
            <ac:spMk id="599" creationId="{A6B7159C-2F15-4A22-82F2-E2038F2B393A}"/>
          </ac:spMkLst>
        </pc:spChg>
        <pc:spChg chg="mod">
          <ac:chgData name="Hugo Bernier" userId="846ef6cd-3f11-462c-a4be-44fff9f1a751" providerId="ADAL" clId="{D17C5BBD-D33E-4D23-8E25-B310B3326571}" dt="2021-12-21T04:44:58.412" v="95" actId="27803"/>
          <ac:spMkLst>
            <pc:docMk/>
            <pc:sldMk cId="4070501225" sldId="2076136392"/>
            <ac:spMk id="600" creationId="{38D9BE7B-0F94-49C8-BCAB-DC4472BE303B}"/>
          </ac:spMkLst>
        </pc:spChg>
        <pc:spChg chg="mod">
          <ac:chgData name="Hugo Bernier" userId="846ef6cd-3f11-462c-a4be-44fff9f1a751" providerId="ADAL" clId="{D17C5BBD-D33E-4D23-8E25-B310B3326571}" dt="2021-12-21T04:44:58.412" v="95" actId="27803"/>
          <ac:spMkLst>
            <pc:docMk/>
            <pc:sldMk cId="4070501225" sldId="2076136392"/>
            <ac:spMk id="603" creationId="{92827E2F-0AE9-4813-8C00-D52D64DE137B}"/>
          </ac:spMkLst>
        </pc:spChg>
        <pc:spChg chg="mod">
          <ac:chgData name="Hugo Bernier" userId="846ef6cd-3f11-462c-a4be-44fff9f1a751" providerId="ADAL" clId="{D17C5BBD-D33E-4D23-8E25-B310B3326571}" dt="2021-12-21T04:44:58.412" v="95" actId="27803"/>
          <ac:spMkLst>
            <pc:docMk/>
            <pc:sldMk cId="4070501225" sldId="2076136392"/>
            <ac:spMk id="604" creationId="{55C15BA1-9AC6-4681-B981-5FBE1BF93928}"/>
          </ac:spMkLst>
        </pc:spChg>
        <pc:spChg chg="mod">
          <ac:chgData name="Hugo Bernier" userId="846ef6cd-3f11-462c-a4be-44fff9f1a751" providerId="ADAL" clId="{D17C5BBD-D33E-4D23-8E25-B310B3326571}" dt="2021-12-21T04:44:58.412" v="95" actId="27803"/>
          <ac:spMkLst>
            <pc:docMk/>
            <pc:sldMk cId="4070501225" sldId="2076136392"/>
            <ac:spMk id="606" creationId="{5A1455AB-802A-431C-B50E-5F9A7B3DD440}"/>
          </ac:spMkLst>
        </pc:spChg>
        <pc:spChg chg="mod">
          <ac:chgData name="Hugo Bernier" userId="846ef6cd-3f11-462c-a4be-44fff9f1a751" providerId="ADAL" clId="{D17C5BBD-D33E-4D23-8E25-B310B3326571}" dt="2021-12-21T04:44:58.412" v="95" actId="27803"/>
          <ac:spMkLst>
            <pc:docMk/>
            <pc:sldMk cId="4070501225" sldId="2076136392"/>
            <ac:spMk id="607" creationId="{2768A504-73CB-4F5E-944F-5511BC10EDB1}"/>
          </ac:spMkLst>
        </pc:spChg>
        <pc:spChg chg="mod">
          <ac:chgData name="Hugo Bernier" userId="846ef6cd-3f11-462c-a4be-44fff9f1a751" providerId="ADAL" clId="{D17C5BBD-D33E-4D23-8E25-B310B3326571}" dt="2021-12-21T04:44:58.412" v="95" actId="27803"/>
          <ac:spMkLst>
            <pc:docMk/>
            <pc:sldMk cId="4070501225" sldId="2076136392"/>
            <ac:spMk id="608" creationId="{8B07C186-8B37-4BEC-A1B2-6B6C3781B70B}"/>
          </ac:spMkLst>
        </pc:spChg>
        <pc:spChg chg="mod">
          <ac:chgData name="Hugo Bernier" userId="846ef6cd-3f11-462c-a4be-44fff9f1a751" providerId="ADAL" clId="{D17C5BBD-D33E-4D23-8E25-B310B3326571}" dt="2021-12-21T04:44:58.412" v="95" actId="27803"/>
          <ac:spMkLst>
            <pc:docMk/>
            <pc:sldMk cId="4070501225" sldId="2076136392"/>
            <ac:spMk id="609" creationId="{C65A906C-B772-4D6C-99DD-CCF8C3D6774E}"/>
          </ac:spMkLst>
        </pc:spChg>
        <pc:spChg chg="mod">
          <ac:chgData name="Hugo Bernier" userId="846ef6cd-3f11-462c-a4be-44fff9f1a751" providerId="ADAL" clId="{D17C5BBD-D33E-4D23-8E25-B310B3326571}" dt="2021-12-21T04:44:58.412" v="95" actId="27803"/>
          <ac:spMkLst>
            <pc:docMk/>
            <pc:sldMk cId="4070501225" sldId="2076136392"/>
            <ac:spMk id="610" creationId="{073C819C-6173-46F7-A175-0836EE1CF131}"/>
          </ac:spMkLst>
        </pc:spChg>
        <pc:spChg chg="mod">
          <ac:chgData name="Hugo Bernier" userId="846ef6cd-3f11-462c-a4be-44fff9f1a751" providerId="ADAL" clId="{D17C5BBD-D33E-4D23-8E25-B310B3326571}" dt="2021-12-21T04:44:58.412" v="95" actId="27803"/>
          <ac:spMkLst>
            <pc:docMk/>
            <pc:sldMk cId="4070501225" sldId="2076136392"/>
            <ac:spMk id="611" creationId="{73A7BA73-6B8A-41BB-AE59-2921BA12B3AB}"/>
          </ac:spMkLst>
        </pc:spChg>
        <pc:spChg chg="mod">
          <ac:chgData name="Hugo Bernier" userId="846ef6cd-3f11-462c-a4be-44fff9f1a751" providerId="ADAL" clId="{D17C5BBD-D33E-4D23-8E25-B310B3326571}" dt="2021-12-21T04:44:58.412" v="95" actId="27803"/>
          <ac:spMkLst>
            <pc:docMk/>
            <pc:sldMk cId="4070501225" sldId="2076136392"/>
            <ac:spMk id="612" creationId="{C1DFFC13-A079-417A-AD2C-5952F7D5B987}"/>
          </ac:spMkLst>
        </pc:spChg>
        <pc:spChg chg="mod">
          <ac:chgData name="Hugo Bernier" userId="846ef6cd-3f11-462c-a4be-44fff9f1a751" providerId="ADAL" clId="{D17C5BBD-D33E-4D23-8E25-B310B3326571}" dt="2021-12-21T04:44:58.412" v="95" actId="27803"/>
          <ac:spMkLst>
            <pc:docMk/>
            <pc:sldMk cId="4070501225" sldId="2076136392"/>
            <ac:spMk id="613" creationId="{53C6D2B5-3FCB-4CE4-8147-C03F954BF19F}"/>
          </ac:spMkLst>
        </pc:spChg>
        <pc:spChg chg="mod">
          <ac:chgData name="Hugo Bernier" userId="846ef6cd-3f11-462c-a4be-44fff9f1a751" providerId="ADAL" clId="{D17C5BBD-D33E-4D23-8E25-B310B3326571}" dt="2021-12-21T04:44:58.412" v="95" actId="27803"/>
          <ac:spMkLst>
            <pc:docMk/>
            <pc:sldMk cId="4070501225" sldId="2076136392"/>
            <ac:spMk id="614" creationId="{5B84E765-FC98-4E27-A89E-97FAB91A8C62}"/>
          </ac:spMkLst>
        </pc:spChg>
        <pc:spChg chg="mod">
          <ac:chgData name="Hugo Bernier" userId="846ef6cd-3f11-462c-a4be-44fff9f1a751" providerId="ADAL" clId="{D17C5BBD-D33E-4D23-8E25-B310B3326571}" dt="2021-12-21T04:44:58.412" v="95" actId="27803"/>
          <ac:spMkLst>
            <pc:docMk/>
            <pc:sldMk cId="4070501225" sldId="2076136392"/>
            <ac:spMk id="615" creationId="{5FBF792B-7593-42EE-8592-2297B9EC8E8D}"/>
          </ac:spMkLst>
        </pc:spChg>
        <pc:spChg chg="mod">
          <ac:chgData name="Hugo Bernier" userId="846ef6cd-3f11-462c-a4be-44fff9f1a751" providerId="ADAL" clId="{D17C5BBD-D33E-4D23-8E25-B310B3326571}" dt="2021-12-21T04:44:58.412" v="95" actId="27803"/>
          <ac:spMkLst>
            <pc:docMk/>
            <pc:sldMk cId="4070501225" sldId="2076136392"/>
            <ac:spMk id="618" creationId="{44DA2680-86D7-4872-96E9-F483BFD7F2C6}"/>
          </ac:spMkLst>
        </pc:spChg>
        <pc:spChg chg="mod">
          <ac:chgData name="Hugo Bernier" userId="846ef6cd-3f11-462c-a4be-44fff9f1a751" providerId="ADAL" clId="{D17C5BBD-D33E-4D23-8E25-B310B3326571}" dt="2021-12-21T04:44:58.412" v="95" actId="27803"/>
          <ac:spMkLst>
            <pc:docMk/>
            <pc:sldMk cId="4070501225" sldId="2076136392"/>
            <ac:spMk id="619" creationId="{451BCBF2-2BE9-435A-88F1-907495976269}"/>
          </ac:spMkLst>
        </pc:spChg>
        <pc:spChg chg="mod">
          <ac:chgData name="Hugo Bernier" userId="846ef6cd-3f11-462c-a4be-44fff9f1a751" providerId="ADAL" clId="{D17C5BBD-D33E-4D23-8E25-B310B3326571}" dt="2021-12-21T04:44:58.412" v="95" actId="27803"/>
          <ac:spMkLst>
            <pc:docMk/>
            <pc:sldMk cId="4070501225" sldId="2076136392"/>
            <ac:spMk id="621" creationId="{0F797C85-FFCA-4B0A-ABBC-84AB7EA5D4CE}"/>
          </ac:spMkLst>
        </pc:spChg>
        <pc:spChg chg="mod">
          <ac:chgData name="Hugo Bernier" userId="846ef6cd-3f11-462c-a4be-44fff9f1a751" providerId="ADAL" clId="{D17C5BBD-D33E-4D23-8E25-B310B3326571}" dt="2021-12-21T04:44:58.412" v="95" actId="27803"/>
          <ac:spMkLst>
            <pc:docMk/>
            <pc:sldMk cId="4070501225" sldId="2076136392"/>
            <ac:spMk id="622" creationId="{63A30B30-60A3-4A89-BF3B-FDE4309224A4}"/>
          </ac:spMkLst>
        </pc:spChg>
        <pc:spChg chg="mod">
          <ac:chgData name="Hugo Bernier" userId="846ef6cd-3f11-462c-a4be-44fff9f1a751" providerId="ADAL" clId="{D17C5BBD-D33E-4D23-8E25-B310B3326571}" dt="2021-12-21T04:44:58.412" v="95" actId="27803"/>
          <ac:spMkLst>
            <pc:docMk/>
            <pc:sldMk cId="4070501225" sldId="2076136392"/>
            <ac:spMk id="623" creationId="{B9962A88-2A5E-4B84-AEFC-58D94375DE9C}"/>
          </ac:spMkLst>
        </pc:spChg>
        <pc:spChg chg="mod">
          <ac:chgData name="Hugo Bernier" userId="846ef6cd-3f11-462c-a4be-44fff9f1a751" providerId="ADAL" clId="{D17C5BBD-D33E-4D23-8E25-B310B3326571}" dt="2021-12-21T04:44:58.412" v="95" actId="27803"/>
          <ac:spMkLst>
            <pc:docMk/>
            <pc:sldMk cId="4070501225" sldId="2076136392"/>
            <ac:spMk id="624" creationId="{72675967-9D3A-491E-9B9D-FC16FD31ACAF}"/>
          </ac:spMkLst>
        </pc:spChg>
        <pc:spChg chg="mod">
          <ac:chgData name="Hugo Bernier" userId="846ef6cd-3f11-462c-a4be-44fff9f1a751" providerId="ADAL" clId="{D17C5BBD-D33E-4D23-8E25-B310B3326571}" dt="2021-12-21T04:44:58.412" v="95" actId="27803"/>
          <ac:spMkLst>
            <pc:docMk/>
            <pc:sldMk cId="4070501225" sldId="2076136392"/>
            <ac:spMk id="627" creationId="{2EE8D46E-1132-40D7-87B2-9894BDDA5A15}"/>
          </ac:spMkLst>
        </pc:spChg>
        <pc:spChg chg="mod">
          <ac:chgData name="Hugo Bernier" userId="846ef6cd-3f11-462c-a4be-44fff9f1a751" providerId="ADAL" clId="{D17C5BBD-D33E-4D23-8E25-B310B3326571}" dt="2021-12-21T04:44:58.412" v="95" actId="27803"/>
          <ac:spMkLst>
            <pc:docMk/>
            <pc:sldMk cId="4070501225" sldId="2076136392"/>
            <ac:spMk id="628" creationId="{B74BFEEA-0D56-4925-B47D-A070BD862D01}"/>
          </ac:spMkLst>
        </pc:spChg>
        <pc:spChg chg="mod">
          <ac:chgData name="Hugo Bernier" userId="846ef6cd-3f11-462c-a4be-44fff9f1a751" providerId="ADAL" clId="{D17C5BBD-D33E-4D23-8E25-B310B3326571}" dt="2021-12-21T04:44:58.412" v="95" actId="27803"/>
          <ac:spMkLst>
            <pc:docMk/>
            <pc:sldMk cId="4070501225" sldId="2076136392"/>
            <ac:spMk id="630" creationId="{12DF777B-EBDB-45AF-91F8-8B9E33D4C0CC}"/>
          </ac:spMkLst>
        </pc:spChg>
        <pc:spChg chg="mod">
          <ac:chgData name="Hugo Bernier" userId="846ef6cd-3f11-462c-a4be-44fff9f1a751" providerId="ADAL" clId="{D17C5BBD-D33E-4D23-8E25-B310B3326571}" dt="2021-12-21T04:44:58.412" v="95" actId="27803"/>
          <ac:spMkLst>
            <pc:docMk/>
            <pc:sldMk cId="4070501225" sldId="2076136392"/>
            <ac:spMk id="631" creationId="{0248C29F-0C7F-4396-886B-93555016007E}"/>
          </ac:spMkLst>
        </pc:spChg>
        <pc:spChg chg="mod">
          <ac:chgData name="Hugo Bernier" userId="846ef6cd-3f11-462c-a4be-44fff9f1a751" providerId="ADAL" clId="{D17C5BBD-D33E-4D23-8E25-B310B3326571}" dt="2021-12-21T04:44:58.412" v="95" actId="27803"/>
          <ac:spMkLst>
            <pc:docMk/>
            <pc:sldMk cId="4070501225" sldId="2076136392"/>
            <ac:spMk id="632" creationId="{BA4FA532-50B4-43BD-9B0E-7FE4673AD3F3}"/>
          </ac:spMkLst>
        </pc:spChg>
        <pc:spChg chg="mod">
          <ac:chgData name="Hugo Bernier" userId="846ef6cd-3f11-462c-a4be-44fff9f1a751" providerId="ADAL" clId="{D17C5BBD-D33E-4D23-8E25-B310B3326571}" dt="2021-12-21T04:44:58.412" v="95" actId="27803"/>
          <ac:spMkLst>
            <pc:docMk/>
            <pc:sldMk cId="4070501225" sldId="2076136392"/>
            <ac:spMk id="633" creationId="{4D2FCD3A-B453-425B-AFD6-1023281D4079}"/>
          </ac:spMkLst>
        </pc:spChg>
        <pc:spChg chg="mod">
          <ac:chgData name="Hugo Bernier" userId="846ef6cd-3f11-462c-a4be-44fff9f1a751" providerId="ADAL" clId="{D17C5BBD-D33E-4D23-8E25-B310B3326571}" dt="2021-12-21T04:44:58.412" v="95" actId="27803"/>
          <ac:spMkLst>
            <pc:docMk/>
            <pc:sldMk cId="4070501225" sldId="2076136392"/>
            <ac:spMk id="636" creationId="{C1E19C47-DE47-41A0-B05A-ABC869254ABE}"/>
          </ac:spMkLst>
        </pc:spChg>
        <pc:spChg chg="mod">
          <ac:chgData name="Hugo Bernier" userId="846ef6cd-3f11-462c-a4be-44fff9f1a751" providerId="ADAL" clId="{D17C5BBD-D33E-4D23-8E25-B310B3326571}" dt="2021-12-21T04:44:58.412" v="95" actId="27803"/>
          <ac:spMkLst>
            <pc:docMk/>
            <pc:sldMk cId="4070501225" sldId="2076136392"/>
            <ac:spMk id="637" creationId="{743A7E7B-BC5A-449E-B9CC-9D0C9D2D1C9B}"/>
          </ac:spMkLst>
        </pc:spChg>
        <pc:spChg chg="mod">
          <ac:chgData name="Hugo Bernier" userId="846ef6cd-3f11-462c-a4be-44fff9f1a751" providerId="ADAL" clId="{D17C5BBD-D33E-4D23-8E25-B310B3326571}" dt="2021-12-21T04:44:58.412" v="95" actId="27803"/>
          <ac:spMkLst>
            <pc:docMk/>
            <pc:sldMk cId="4070501225" sldId="2076136392"/>
            <ac:spMk id="639" creationId="{6EE5F89C-99A9-4E2F-8FA0-F6AF5688A4E6}"/>
          </ac:spMkLst>
        </pc:spChg>
        <pc:spChg chg="mod">
          <ac:chgData name="Hugo Bernier" userId="846ef6cd-3f11-462c-a4be-44fff9f1a751" providerId="ADAL" clId="{D17C5BBD-D33E-4D23-8E25-B310B3326571}" dt="2021-12-21T04:44:58.412" v="95" actId="27803"/>
          <ac:spMkLst>
            <pc:docMk/>
            <pc:sldMk cId="4070501225" sldId="2076136392"/>
            <ac:spMk id="640" creationId="{D5326999-5213-4214-8366-F3FB8332B87F}"/>
          </ac:spMkLst>
        </pc:spChg>
        <pc:spChg chg="mod">
          <ac:chgData name="Hugo Bernier" userId="846ef6cd-3f11-462c-a4be-44fff9f1a751" providerId="ADAL" clId="{D17C5BBD-D33E-4D23-8E25-B310B3326571}" dt="2021-12-21T04:44:58.412" v="95" actId="27803"/>
          <ac:spMkLst>
            <pc:docMk/>
            <pc:sldMk cId="4070501225" sldId="2076136392"/>
            <ac:spMk id="641" creationId="{CA0FD8D1-0407-49E7-B215-962D61E04CD6}"/>
          </ac:spMkLst>
        </pc:spChg>
        <pc:spChg chg="mod">
          <ac:chgData name="Hugo Bernier" userId="846ef6cd-3f11-462c-a4be-44fff9f1a751" providerId="ADAL" clId="{D17C5BBD-D33E-4D23-8E25-B310B3326571}" dt="2021-12-21T04:44:58.412" v="95" actId="27803"/>
          <ac:spMkLst>
            <pc:docMk/>
            <pc:sldMk cId="4070501225" sldId="2076136392"/>
            <ac:spMk id="642" creationId="{D2E7F11C-4918-49A1-8482-6EFC7A14F40A}"/>
          </ac:spMkLst>
        </pc:spChg>
        <pc:spChg chg="mod">
          <ac:chgData name="Hugo Bernier" userId="846ef6cd-3f11-462c-a4be-44fff9f1a751" providerId="ADAL" clId="{D17C5BBD-D33E-4D23-8E25-B310B3326571}" dt="2021-12-21T04:44:58.412" v="95" actId="27803"/>
          <ac:spMkLst>
            <pc:docMk/>
            <pc:sldMk cId="4070501225" sldId="2076136392"/>
            <ac:spMk id="645" creationId="{C3F689D4-F63A-4D83-888C-DF034F53C68B}"/>
          </ac:spMkLst>
        </pc:spChg>
        <pc:spChg chg="mod">
          <ac:chgData name="Hugo Bernier" userId="846ef6cd-3f11-462c-a4be-44fff9f1a751" providerId="ADAL" clId="{D17C5BBD-D33E-4D23-8E25-B310B3326571}" dt="2021-12-21T04:44:58.412" v="95" actId="27803"/>
          <ac:spMkLst>
            <pc:docMk/>
            <pc:sldMk cId="4070501225" sldId="2076136392"/>
            <ac:spMk id="646" creationId="{67348A0E-9F4A-4BA7-8E51-30FCF0A2B001}"/>
          </ac:spMkLst>
        </pc:spChg>
        <pc:spChg chg="mod">
          <ac:chgData name="Hugo Bernier" userId="846ef6cd-3f11-462c-a4be-44fff9f1a751" providerId="ADAL" clId="{D17C5BBD-D33E-4D23-8E25-B310B3326571}" dt="2021-12-21T04:44:58.412" v="95" actId="27803"/>
          <ac:spMkLst>
            <pc:docMk/>
            <pc:sldMk cId="4070501225" sldId="2076136392"/>
            <ac:spMk id="648" creationId="{30CD00FE-39A9-4C4D-ACFC-83D1B7C3B1DD}"/>
          </ac:spMkLst>
        </pc:spChg>
        <pc:spChg chg="mod">
          <ac:chgData name="Hugo Bernier" userId="846ef6cd-3f11-462c-a4be-44fff9f1a751" providerId="ADAL" clId="{D17C5BBD-D33E-4D23-8E25-B310B3326571}" dt="2021-12-21T04:44:58.412" v="95" actId="27803"/>
          <ac:spMkLst>
            <pc:docMk/>
            <pc:sldMk cId="4070501225" sldId="2076136392"/>
            <ac:spMk id="649" creationId="{62225031-E2CE-4928-B0BB-8A2E9B2E0778}"/>
          </ac:spMkLst>
        </pc:spChg>
        <pc:spChg chg="mod">
          <ac:chgData name="Hugo Bernier" userId="846ef6cd-3f11-462c-a4be-44fff9f1a751" providerId="ADAL" clId="{D17C5BBD-D33E-4D23-8E25-B310B3326571}" dt="2021-12-21T04:44:58.412" v="95" actId="27803"/>
          <ac:spMkLst>
            <pc:docMk/>
            <pc:sldMk cId="4070501225" sldId="2076136392"/>
            <ac:spMk id="650" creationId="{505E479C-4907-47A0-802C-DB6E78B43129}"/>
          </ac:spMkLst>
        </pc:spChg>
        <pc:spChg chg="mod">
          <ac:chgData name="Hugo Bernier" userId="846ef6cd-3f11-462c-a4be-44fff9f1a751" providerId="ADAL" clId="{D17C5BBD-D33E-4D23-8E25-B310B3326571}" dt="2021-12-21T04:44:58.412" v="95" actId="27803"/>
          <ac:spMkLst>
            <pc:docMk/>
            <pc:sldMk cId="4070501225" sldId="2076136392"/>
            <ac:spMk id="651" creationId="{6818067E-6270-4A7A-BE9B-91B8415E7AAC}"/>
          </ac:spMkLst>
        </pc:spChg>
        <pc:spChg chg="mod">
          <ac:chgData name="Hugo Bernier" userId="846ef6cd-3f11-462c-a4be-44fff9f1a751" providerId="ADAL" clId="{D17C5BBD-D33E-4D23-8E25-B310B3326571}" dt="2021-12-21T04:53:14.836" v="131" actId="571"/>
          <ac:spMkLst>
            <pc:docMk/>
            <pc:sldMk cId="4070501225" sldId="2076136392"/>
            <ac:spMk id="660" creationId="{B7C0166C-4C1E-44E2-83AF-F81473F452FE}"/>
          </ac:spMkLst>
        </pc:spChg>
        <pc:spChg chg="mod">
          <ac:chgData name="Hugo Bernier" userId="846ef6cd-3f11-462c-a4be-44fff9f1a751" providerId="ADAL" clId="{D17C5BBD-D33E-4D23-8E25-B310B3326571}" dt="2021-12-21T04:53:14.836" v="131" actId="571"/>
          <ac:spMkLst>
            <pc:docMk/>
            <pc:sldMk cId="4070501225" sldId="2076136392"/>
            <ac:spMk id="661" creationId="{1CC323EC-57F7-4513-8D27-4A2766341DD4}"/>
          </ac:spMkLst>
        </pc:spChg>
        <pc:spChg chg="mod">
          <ac:chgData name="Hugo Bernier" userId="846ef6cd-3f11-462c-a4be-44fff9f1a751" providerId="ADAL" clId="{D17C5BBD-D33E-4D23-8E25-B310B3326571}" dt="2021-12-21T04:53:14.836" v="131" actId="571"/>
          <ac:spMkLst>
            <pc:docMk/>
            <pc:sldMk cId="4070501225" sldId="2076136392"/>
            <ac:spMk id="662" creationId="{38D3EE58-570E-46BA-9179-FBAAD2218FB0}"/>
          </ac:spMkLst>
        </pc:spChg>
        <pc:spChg chg="mod">
          <ac:chgData name="Hugo Bernier" userId="846ef6cd-3f11-462c-a4be-44fff9f1a751" providerId="ADAL" clId="{D17C5BBD-D33E-4D23-8E25-B310B3326571}" dt="2021-12-21T04:53:14.836" v="131" actId="571"/>
          <ac:spMkLst>
            <pc:docMk/>
            <pc:sldMk cId="4070501225" sldId="2076136392"/>
            <ac:spMk id="663" creationId="{67B6FBC7-C406-45C7-BC7B-6F9894AAA680}"/>
          </ac:spMkLst>
        </pc:spChg>
        <pc:spChg chg="mod">
          <ac:chgData name="Hugo Bernier" userId="846ef6cd-3f11-462c-a4be-44fff9f1a751" providerId="ADAL" clId="{D17C5BBD-D33E-4D23-8E25-B310B3326571}" dt="2021-12-21T04:53:14.836" v="131" actId="571"/>
          <ac:spMkLst>
            <pc:docMk/>
            <pc:sldMk cId="4070501225" sldId="2076136392"/>
            <ac:spMk id="664" creationId="{7BF7716D-AE50-4634-B09D-3FB614BCE8A0}"/>
          </ac:spMkLst>
        </pc:spChg>
        <pc:spChg chg="mod">
          <ac:chgData name="Hugo Bernier" userId="846ef6cd-3f11-462c-a4be-44fff9f1a751" providerId="ADAL" clId="{D17C5BBD-D33E-4D23-8E25-B310B3326571}" dt="2021-12-21T04:53:14.836" v="131" actId="571"/>
          <ac:spMkLst>
            <pc:docMk/>
            <pc:sldMk cId="4070501225" sldId="2076136392"/>
            <ac:spMk id="665" creationId="{F4ACE897-B166-4559-A64D-88AF8E1909DC}"/>
          </ac:spMkLst>
        </pc:spChg>
        <pc:spChg chg="mod">
          <ac:chgData name="Hugo Bernier" userId="846ef6cd-3f11-462c-a4be-44fff9f1a751" providerId="ADAL" clId="{D17C5BBD-D33E-4D23-8E25-B310B3326571}" dt="2021-12-21T04:53:14.836" v="131" actId="571"/>
          <ac:spMkLst>
            <pc:docMk/>
            <pc:sldMk cId="4070501225" sldId="2076136392"/>
            <ac:spMk id="666" creationId="{4E37D54C-FA18-41C3-A61C-8CF15300FE6F}"/>
          </ac:spMkLst>
        </pc:spChg>
        <pc:spChg chg="mod">
          <ac:chgData name="Hugo Bernier" userId="846ef6cd-3f11-462c-a4be-44fff9f1a751" providerId="ADAL" clId="{D17C5BBD-D33E-4D23-8E25-B310B3326571}" dt="2021-12-21T04:53:14.836" v="131" actId="571"/>
          <ac:spMkLst>
            <pc:docMk/>
            <pc:sldMk cId="4070501225" sldId="2076136392"/>
            <ac:spMk id="667" creationId="{7E7E0122-F0E2-45CE-9486-0A8CF3A2EDB3}"/>
          </ac:spMkLst>
        </pc:spChg>
        <pc:spChg chg="mod">
          <ac:chgData name="Hugo Bernier" userId="846ef6cd-3f11-462c-a4be-44fff9f1a751" providerId="ADAL" clId="{D17C5BBD-D33E-4D23-8E25-B310B3326571}" dt="2021-12-21T04:53:14.836" v="131" actId="571"/>
          <ac:spMkLst>
            <pc:docMk/>
            <pc:sldMk cId="4070501225" sldId="2076136392"/>
            <ac:spMk id="668" creationId="{4E8651FE-52E2-4299-A113-8CE215B2A516}"/>
          </ac:spMkLst>
        </pc:spChg>
        <pc:spChg chg="mod">
          <ac:chgData name="Hugo Bernier" userId="846ef6cd-3f11-462c-a4be-44fff9f1a751" providerId="ADAL" clId="{D17C5BBD-D33E-4D23-8E25-B310B3326571}" dt="2021-12-21T04:53:14.836" v="131" actId="571"/>
          <ac:spMkLst>
            <pc:docMk/>
            <pc:sldMk cId="4070501225" sldId="2076136392"/>
            <ac:spMk id="669" creationId="{5AE097FF-6748-4DBC-9302-A70BF33602F6}"/>
          </ac:spMkLst>
        </pc:spChg>
        <pc:spChg chg="mod">
          <ac:chgData name="Hugo Bernier" userId="846ef6cd-3f11-462c-a4be-44fff9f1a751" providerId="ADAL" clId="{D17C5BBD-D33E-4D23-8E25-B310B3326571}" dt="2021-12-21T04:53:14.836" v="131" actId="571"/>
          <ac:spMkLst>
            <pc:docMk/>
            <pc:sldMk cId="4070501225" sldId="2076136392"/>
            <ac:spMk id="670" creationId="{0F805723-1107-478F-912C-84E9F2264866}"/>
          </ac:spMkLst>
        </pc:spChg>
        <pc:spChg chg="mod">
          <ac:chgData name="Hugo Bernier" userId="846ef6cd-3f11-462c-a4be-44fff9f1a751" providerId="ADAL" clId="{D17C5BBD-D33E-4D23-8E25-B310B3326571}" dt="2021-12-21T04:53:14.836" v="131" actId="571"/>
          <ac:spMkLst>
            <pc:docMk/>
            <pc:sldMk cId="4070501225" sldId="2076136392"/>
            <ac:spMk id="671" creationId="{6DB229ED-171C-4D86-A8AD-896C0CBE0EB4}"/>
          </ac:spMkLst>
        </pc:spChg>
        <pc:spChg chg="mod">
          <ac:chgData name="Hugo Bernier" userId="846ef6cd-3f11-462c-a4be-44fff9f1a751" providerId="ADAL" clId="{D17C5BBD-D33E-4D23-8E25-B310B3326571}" dt="2021-12-21T04:53:14.836" v="131" actId="571"/>
          <ac:spMkLst>
            <pc:docMk/>
            <pc:sldMk cId="4070501225" sldId="2076136392"/>
            <ac:spMk id="672" creationId="{CCE6B60B-3CA1-408F-AAAD-E24D9C7504DE}"/>
          </ac:spMkLst>
        </pc:spChg>
        <pc:spChg chg="mod">
          <ac:chgData name="Hugo Bernier" userId="846ef6cd-3f11-462c-a4be-44fff9f1a751" providerId="ADAL" clId="{D17C5BBD-D33E-4D23-8E25-B310B3326571}" dt="2021-12-21T04:53:14.836" v="131" actId="571"/>
          <ac:spMkLst>
            <pc:docMk/>
            <pc:sldMk cId="4070501225" sldId="2076136392"/>
            <ac:spMk id="673" creationId="{0F66EC90-891A-4A6E-81E9-932D01C883F7}"/>
          </ac:spMkLst>
        </pc:spChg>
        <pc:spChg chg="mod">
          <ac:chgData name="Hugo Bernier" userId="846ef6cd-3f11-462c-a4be-44fff9f1a751" providerId="ADAL" clId="{D17C5BBD-D33E-4D23-8E25-B310B3326571}" dt="2021-12-21T04:53:14.836" v="131" actId="571"/>
          <ac:spMkLst>
            <pc:docMk/>
            <pc:sldMk cId="4070501225" sldId="2076136392"/>
            <ac:spMk id="674" creationId="{62D97D96-F99F-4784-9615-DE08046210EA}"/>
          </ac:spMkLst>
        </pc:spChg>
        <pc:spChg chg="mod">
          <ac:chgData name="Hugo Bernier" userId="846ef6cd-3f11-462c-a4be-44fff9f1a751" providerId="ADAL" clId="{D17C5BBD-D33E-4D23-8E25-B310B3326571}" dt="2021-12-21T04:53:14.836" v="131" actId="571"/>
          <ac:spMkLst>
            <pc:docMk/>
            <pc:sldMk cId="4070501225" sldId="2076136392"/>
            <ac:spMk id="675" creationId="{5FFE6F70-82F1-4122-B0D1-FA2AA3771859}"/>
          </ac:spMkLst>
        </pc:spChg>
        <pc:spChg chg="mod">
          <ac:chgData name="Hugo Bernier" userId="846ef6cd-3f11-462c-a4be-44fff9f1a751" providerId="ADAL" clId="{D17C5BBD-D33E-4D23-8E25-B310B3326571}" dt="2021-12-21T04:53:14.836" v="131" actId="571"/>
          <ac:spMkLst>
            <pc:docMk/>
            <pc:sldMk cId="4070501225" sldId="2076136392"/>
            <ac:spMk id="676" creationId="{3B38A5BF-6BFC-4479-A0EF-D7EB5B4522B1}"/>
          </ac:spMkLst>
        </pc:spChg>
        <pc:spChg chg="mod">
          <ac:chgData name="Hugo Bernier" userId="846ef6cd-3f11-462c-a4be-44fff9f1a751" providerId="ADAL" clId="{D17C5BBD-D33E-4D23-8E25-B310B3326571}" dt="2021-12-21T04:53:14.836" v="131" actId="571"/>
          <ac:spMkLst>
            <pc:docMk/>
            <pc:sldMk cId="4070501225" sldId="2076136392"/>
            <ac:spMk id="677" creationId="{36DD0564-D0F1-42A2-929D-D5C760612AE7}"/>
          </ac:spMkLst>
        </pc:spChg>
        <pc:spChg chg="mod">
          <ac:chgData name="Hugo Bernier" userId="846ef6cd-3f11-462c-a4be-44fff9f1a751" providerId="ADAL" clId="{D17C5BBD-D33E-4D23-8E25-B310B3326571}" dt="2021-12-21T04:53:14.836" v="131" actId="571"/>
          <ac:spMkLst>
            <pc:docMk/>
            <pc:sldMk cId="4070501225" sldId="2076136392"/>
            <ac:spMk id="678" creationId="{D990C964-9E14-49BB-AE8A-7392A11B6EEA}"/>
          </ac:spMkLst>
        </pc:spChg>
        <pc:spChg chg="mod">
          <ac:chgData name="Hugo Bernier" userId="846ef6cd-3f11-462c-a4be-44fff9f1a751" providerId="ADAL" clId="{D17C5BBD-D33E-4D23-8E25-B310B3326571}" dt="2021-12-21T04:53:14.836" v="131" actId="571"/>
          <ac:spMkLst>
            <pc:docMk/>
            <pc:sldMk cId="4070501225" sldId="2076136392"/>
            <ac:spMk id="679" creationId="{D3A13DAA-E281-4B25-B4FE-0A9C0AA71E94}"/>
          </ac:spMkLst>
        </pc:spChg>
        <pc:spChg chg="mod">
          <ac:chgData name="Hugo Bernier" userId="846ef6cd-3f11-462c-a4be-44fff9f1a751" providerId="ADAL" clId="{D17C5BBD-D33E-4D23-8E25-B310B3326571}" dt="2021-12-21T04:53:14.836" v="131" actId="571"/>
          <ac:spMkLst>
            <pc:docMk/>
            <pc:sldMk cId="4070501225" sldId="2076136392"/>
            <ac:spMk id="680" creationId="{7179F53E-4271-4C22-9E88-A37454627E74}"/>
          </ac:spMkLst>
        </pc:spChg>
        <pc:spChg chg="mod">
          <ac:chgData name="Hugo Bernier" userId="846ef6cd-3f11-462c-a4be-44fff9f1a751" providerId="ADAL" clId="{D17C5BBD-D33E-4D23-8E25-B310B3326571}" dt="2021-12-21T04:53:14.836" v="131" actId="571"/>
          <ac:spMkLst>
            <pc:docMk/>
            <pc:sldMk cId="4070501225" sldId="2076136392"/>
            <ac:spMk id="681" creationId="{3BAD1DAC-35F2-4D67-B892-39ED22E3E766}"/>
          </ac:spMkLst>
        </pc:spChg>
        <pc:spChg chg="mod">
          <ac:chgData name="Hugo Bernier" userId="846ef6cd-3f11-462c-a4be-44fff9f1a751" providerId="ADAL" clId="{D17C5BBD-D33E-4D23-8E25-B310B3326571}" dt="2021-12-21T04:53:14.836" v="131" actId="571"/>
          <ac:spMkLst>
            <pc:docMk/>
            <pc:sldMk cId="4070501225" sldId="2076136392"/>
            <ac:spMk id="682" creationId="{155B9DE7-780B-487D-9BBD-B98FEE66BDA5}"/>
          </ac:spMkLst>
        </pc:spChg>
        <pc:spChg chg="mod">
          <ac:chgData name="Hugo Bernier" userId="846ef6cd-3f11-462c-a4be-44fff9f1a751" providerId="ADAL" clId="{D17C5BBD-D33E-4D23-8E25-B310B3326571}" dt="2021-12-21T04:53:14.836" v="131" actId="571"/>
          <ac:spMkLst>
            <pc:docMk/>
            <pc:sldMk cId="4070501225" sldId="2076136392"/>
            <ac:spMk id="683" creationId="{E3092EBA-7BF6-4EFE-9861-8903DFACAC5C}"/>
          </ac:spMkLst>
        </pc:spChg>
        <pc:spChg chg="mod">
          <ac:chgData name="Hugo Bernier" userId="846ef6cd-3f11-462c-a4be-44fff9f1a751" providerId="ADAL" clId="{D17C5BBD-D33E-4D23-8E25-B310B3326571}" dt="2021-12-21T04:53:14.836" v="131" actId="571"/>
          <ac:spMkLst>
            <pc:docMk/>
            <pc:sldMk cId="4070501225" sldId="2076136392"/>
            <ac:spMk id="684" creationId="{38505CA9-8B42-46F1-BD5E-D01CDD16C326}"/>
          </ac:spMkLst>
        </pc:spChg>
        <pc:spChg chg="mod">
          <ac:chgData name="Hugo Bernier" userId="846ef6cd-3f11-462c-a4be-44fff9f1a751" providerId="ADAL" clId="{D17C5BBD-D33E-4D23-8E25-B310B3326571}" dt="2021-12-21T04:53:14.836" v="131" actId="571"/>
          <ac:spMkLst>
            <pc:docMk/>
            <pc:sldMk cId="4070501225" sldId="2076136392"/>
            <ac:spMk id="698" creationId="{4FFDF5DE-954C-4B9A-AF5C-A435F8FA1989}"/>
          </ac:spMkLst>
        </pc:spChg>
        <pc:spChg chg="mod">
          <ac:chgData name="Hugo Bernier" userId="846ef6cd-3f11-462c-a4be-44fff9f1a751" providerId="ADAL" clId="{D17C5BBD-D33E-4D23-8E25-B310B3326571}" dt="2021-12-21T04:53:14.836" v="131" actId="571"/>
          <ac:spMkLst>
            <pc:docMk/>
            <pc:sldMk cId="4070501225" sldId="2076136392"/>
            <ac:spMk id="699" creationId="{F34B9DC1-74AE-41DF-AF7D-0C405EF55B3F}"/>
          </ac:spMkLst>
        </pc:spChg>
        <pc:spChg chg="mod">
          <ac:chgData name="Hugo Bernier" userId="846ef6cd-3f11-462c-a4be-44fff9f1a751" providerId="ADAL" clId="{D17C5BBD-D33E-4D23-8E25-B310B3326571}" dt="2021-12-21T04:53:14.836" v="131" actId="571"/>
          <ac:spMkLst>
            <pc:docMk/>
            <pc:sldMk cId="4070501225" sldId="2076136392"/>
            <ac:spMk id="700" creationId="{4147C0D2-8BA9-4E60-A2B0-8AE7AE1591AD}"/>
          </ac:spMkLst>
        </pc:spChg>
        <pc:spChg chg="mod">
          <ac:chgData name="Hugo Bernier" userId="846ef6cd-3f11-462c-a4be-44fff9f1a751" providerId="ADAL" clId="{D17C5BBD-D33E-4D23-8E25-B310B3326571}" dt="2021-12-21T04:53:14.836" v="131" actId="571"/>
          <ac:spMkLst>
            <pc:docMk/>
            <pc:sldMk cId="4070501225" sldId="2076136392"/>
            <ac:spMk id="701" creationId="{9AE0A5A1-1324-4ACD-A731-E4006F5ECA58}"/>
          </ac:spMkLst>
        </pc:spChg>
        <pc:spChg chg="mod">
          <ac:chgData name="Hugo Bernier" userId="846ef6cd-3f11-462c-a4be-44fff9f1a751" providerId="ADAL" clId="{D17C5BBD-D33E-4D23-8E25-B310B3326571}" dt="2021-12-21T04:53:14.836" v="131" actId="571"/>
          <ac:spMkLst>
            <pc:docMk/>
            <pc:sldMk cId="4070501225" sldId="2076136392"/>
            <ac:spMk id="702" creationId="{EB6FD91A-E0F9-418E-B903-9572C89BD7B4}"/>
          </ac:spMkLst>
        </pc:spChg>
        <pc:spChg chg="mod">
          <ac:chgData name="Hugo Bernier" userId="846ef6cd-3f11-462c-a4be-44fff9f1a751" providerId="ADAL" clId="{D17C5BBD-D33E-4D23-8E25-B310B3326571}" dt="2021-12-21T04:53:14.836" v="131" actId="571"/>
          <ac:spMkLst>
            <pc:docMk/>
            <pc:sldMk cId="4070501225" sldId="2076136392"/>
            <ac:spMk id="703" creationId="{CD4980C8-A689-48C3-A62F-F853A3BC0470}"/>
          </ac:spMkLst>
        </pc:spChg>
        <pc:spChg chg="mod">
          <ac:chgData name="Hugo Bernier" userId="846ef6cd-3f11-462c-a4be-44fff9f1a751" providerId="ADAL" clId="{D17C5BBD-D33E-4D23-8E25-B310B3326571}" dt="2021-12-21T04:53:14.836" v="131" actId="571"/>
          <ac:spMkLst>
            <pc:docMk/>
            <pc:sldMk cId="4070501225" sldId="2076136392"/>
            <ac:spMk id="704" creationId="{E00AE55A-CA98-477F-B453-9B517452C388}"/>
          </ac:spMkLst>
        </pc:spChg>
        <pc:spChg chg="mod">
          <ac:chgData name="Hugo Bernier" userId="846ef6cd-3f11-462c-a4be-44fff9f1a751" providerId="ADAL" clId="{D17C5BBD-D33E-4D23-8E25-B310B3326571}" dt="2021-12-21T04:53:14.836" v="131" actId="571"/>
          <ac:spMkLst>
            <pc:docMk/>
            <pc:sldMk cId="4070501225" sldId="2076136392"/>
            <ac:spMk id="705" creationId="{6D0DBA15-F539-4A11-BD55-62A29E65A39F}"/>
          </ac:spMkLst>
        </pc:spChg>
        <pc:spChg chg="mod">
          <ac:chgData name="Hugo Bernier" userId="846ef6cd-3f11-462c-a4be-44fff9f1a751" providerId="ADAL" clId="{D17C5BBD-D33E-4D23-8E25-B310B3326571}" dt="2021-12-21T04:53:14.836" v="131" actId="571"/>
          <ac:spMkLst>
            <pc:docMk/>
            <pc:sldMk cId="4070501225" sldId="2076136392"/>
            <ac:spMk id="706" creationId="{536DF4F1-1593-44D9-A23D-036927C9719B}"/>
          </ac:spMkLst>
        </pc:spChg>
        <pc:spChg chg="mod">
          <ac:chgData name="Hugo Bernier" userId="846ef6cd-3f11-462c-a4be-44fff9f1a751" providerId="ADAL" clId="{D17C5BBD-D33E-4D23-8E25-B310B3326571}" dt="2021-12-21T04:53:14.836" v="131" actId="571"/>
          <ac:spMkLst>
            <pc:docMk/>
            <pc:sldMk cId="4070501225" sldId="2076136392"/>
            <ac:spMk id="707" creationId="{234FE445-1381-4F89-8AB9-5D52D17B0457}"/>
          </ac:spMkLst>
        </pc:spChg>
        <pc:spChg chg="mod">
          <ac:chgData name="Hugo Bernier" userId="846ef6cd-3f11-462c-a4be-44fff9f1a751" providerId="ADAL" clId="{D17C5BBD-D33E-4D23-8E25-B310B3326571}" dt="2021-12-21T04:53:14.836" v="131" actId="571"/>
          <ac:spMkLst>
            <pc:docMk/>
            <pc:sldMk cId="4070501225" sldId="2076136392"/>
            <ac:spMk id="708" creationId="{DB6FB405-1216-4496-B3D9-A3A17252701D}"/>
          </ac:spMkLst>
        </pc:spChg>
        <pc:spChg chg="mod">
          <ac:chgData name="Hugo Bernier" userId="846ef6cd-3f11-462c-a4be-44fff9f1a751" providerId="ADAL" clId="{D17C5BBD-D33E-4D23-8E25-B310B3326571}" dt="2021-12-21T04:53:14.836" v="131" actId="571"/>
          <ac:spMkLst>
            <pc:docMk/>
            <pc:sldMk cId="4070501225" sldId="2076136392"/>
            <ac:spMk id="709" creationId="{197B71C6-5478-4C29-8DB7-C358D67B927A}"/>
          </ac:spMkLst>
        </pc:spChg>
        <pc:spChg chg="mod">
          <ac:chgData name="Hugo Bernier" userId="846ef6cd-3f11-462c-a4be-44fff9f1a751" providerId="ADAL" clId="{D17C5BBD-D33E-4D23-8E25-B310B3326571}" dt="2021-12-21T04:53:14.836" v="131" actId="571"/>
          <ac:spMkLst>
            <pc:docMk/>
            <pc:sldMk cId="4070501225" sldId="2076136392"/>
            <ac:spMk id="710" creationId="{4A510823-12CD-4CF4-89AC-80B809CB70C2}"/>
          </ac:spMkLst>
        </pc:spChg>
        <pc:spChg chg="mod">
          <ac:chgData name="Hugo Bernier" userId="846ef6cd-3f11-462c-a4be-44fff9f1a751" providerId="ADAL" clId="{D17C5BBD-D33E-4D23-8E25-B310B3326571}" dt="2021-12-21T04:53:14.836" v="131" actId="571"/>
          <ac:spMkLst>
            <pc:docMk/>
            <pc:sldMk cId="4070501225" sldId="2076136392"/>
            <ac:spMk id="711" creationId="{D76C29A4-72BD-4B49-BDF7-320BFEA08EA4}"/>
          </ac:spMkLst>
        </pc:spChg>
        <pc:spChg chg="mod">
          <ac:chgData name="Hugo Bernier" userId="846ef6cd-3f11-462c-a4be-44fff9f1a751" providerId="ADAL" clId="{D17C5BBD-D33E-4D23-8E25-B310B3326571}" dt="2021-12-21T04:53:14.836" v="131" actId="571"/>
          <ac:spMkLst>
            <pc:docMk/>
            <pc:sldMk cId="4070501225" sldId="2076136392"/>
            <ac:spMk id="712" creationId="{B242EA4E-C0F6-4A14-B6F2-8A6F7C4005FF}"/>
          </ac:spMkLst>
        </pc:spChg>
        <pc:spChg chg="mod">
          <ac:chgData name="Hugo Bernier" userId="846ef6cd-3f11-462c-a4be-44fff9f1a751" providerId="ADAL" clId="{D17C5BBD-D33E-4D23-8E25-B310B3326571}" dt="2021-12-21T04:53:14.836" v="131" actId="571"/>
          <ac:spMkLst>
            <pc:docMk/>
            <pc:sldMk cId="4070501225" sldId="2076136392"/>
            <ac:spMk id="713" creationId="{121BA3BD-044D-4D75-8F09-E4CE49389228}"/>
          </ac:spMkLst>
        </pc:spChg>
        <pc:spChg chg="mod">
          <ac:chgData name="Hugo Bernier" userId="846ef6cd-3f11-462c-a4be-44fff9f1a751" providerId="ADAL" clId="{D17C5BBD-D33E-4D23-8E25-B310B3326571}" dt="2021-12-21T04:53:14.836" v="131" actId="571"/>
          <ac:spMkLst>
            <pc:docMk/>
            <pc:sldMk cId="4070501225" sldId="2076136392"/>
            <ac:spMk id="714" creationId="{4B0277CC-E326-4F43-9019-2DB3190738B2}"/>
          </ac:spMkLst>
        </pc:spChg>
        <pc:spChg chg="mod">
          <ac:chgData name="Hugo Bernier" userId="846ef6cd-3f11-462c-a4be-44fff9f1a751" providerId="ADAL" clId="{D17C5BBD-D33E-4D23-8E25-B310B3326571}" dt="2021-12-21T04:53:14.836" v="131" actId="571"/>
          <ac:spMkLst>
            <pc:docMk/>
            <pc:sldMk cId="4070501225" sldId="2076136392"/>
            <ac:spMk id="715" creationId="{86AC687C-7F86-4C36-A572-B8A9967BFD54}"/>
          </ac:spMkLst>
        </pc:spChg>
        <pc:spChg chg="mod">
          <ac:chgData name="Hugo Bernier" userId="846ef6cd-3f11-462c-a4be-44fff9f1a751" providerId="ADAL" clId="{D17C5BBD-D33E-4D23-8E25-B310B3326571}" dt="2021-12-21T04:53:14.836" v="131" actId="571"/>
          <ac:spMkLst>
            <pc:docMk/>
            <pc:sldMk cId="4070501225" sldId="2076136392"/>
            <ac:spMk id="716" creationId="{4D4D8AA3-38B0-4BAF-B2E9-ECC480DD801A}"/>
          </ac:spMkLst>
        </pc:spChg>
        <pc:spChg chg="mod">
          <ac:chgData name="Hugo Bernier" userId="846ef6cd-3f11-462c-a4be-44fff9f1a751" providerId="ADAL" clId="{D17C5BBD-D33E-4D23-8E25-B310B3326571}" dt="2021-12-21T04:53:14.836" v="131" actId="571"/>
          <ac:spMkLst>
            <pc:docMk/>
            <pc:sldMk cId="4070501225" sldId="2076136392"/>
            <ac:spMk id="717" creationId="{7CF8C0A2-BCA3-4ACA-A31E-87D1D0587967}"/>
          </ac:spMkLst>
        </pc:spChg>
        <pc:spChg chg="mod">
          <ac:chgData name="Hugo Bernier" userId="846ef6cd-3f11-462c-a4be-44fff9f1a751" providerId="ADAL" clId="{D17C5BBD-D33E-4D23-8E25-B310B3326571}" dt="2021-12-21T04:53:14.836" v="131" actId="571"/>
          <ac:spMkLst>
            <pc:docMk/>
            <pc:sldMk cId="4070501225" sldId="2076136392"/>
            <ac:spMk id="718" creationId="{7E391AD5-580A-4316-8766-45E498C6C7EF}"/>
          </ac:spMkLst>
        </pc:spChg>
        <pc:spChg chg="mod">
          <ac:chgData name="Hugo Bernier" userId="846ef6cd-3f11-462c-a4be-44fff9f1a751" providerId="ADAL" clId="{D17C5BBD-D33E-4D23-8E25-B310B3326571}" dt="2021-12-21T04:53:14.836" v="131" actId="571"/>
          <ac:spMkLst>
            <pc:docMk/>
            <pc:sldMk cId="4070501225" sldId="2076136392"/>
            <ac:spMk id="719" creationId="{8E7EB7FC-3349-4549-B05A-44D14C1CD3EC}"/>
          </ac:spMkLst>
        </pc:spChg>
        <pc:spChg chg="mod">
          <ac:chgData name="Hugo Bernier" userId="846ef6cd-3f11-462c-a4be-44fff9f1a751" providerId="ADAL" clId="{D17C5BBD-D33E-4D23-8E25-B310B3326571}" dt="2021-12-21T04:53:14.836" v="131" actId="571"/>
          <ac:spMkLst>
            <pc:docMk/>
            <pc:sldMk cId="4070501225" sldId="2076136392"/>
            <ac:spMk id="720" creationId="{AC7D7884-2DE1-42CB-AC8A-8DA45BFF9AC5}"/>
          </ac:spMkLst>
        </pc:spChg>
        <pc:spChg chg="mod">
          <ac:chgData name="Hugo Bernier" userId="846ef6cd-3f11-462c-a4be-44fff9f1a751" providerId="ADAL" clId="{D17C5BBD-D33E-4D23-8E25-B310B3326571}" dt="2021-12-21T04:53:14.836" v="131" actId="571"/>
          <ac:spMkLst>
            <pc:docMk/>
            <pc:sldMk cId="4070501225" sldId="2076136392"/>
            <ac:spMk id="721" creationId="{FEAC5D53-83BF-4A39-8709-38AB12A97E54}"/>
          </ac:spMkLst>
        </pc:spChg>
        <pc:spChg chg="mod">
          <ac:chgData name="Hugo Bernier" userId="846ef6cd-3f11-462c-a4be-44fff9f1a751" providerId="ADAL" clId="{D17C5BBD-D33E-4D23-8E25-B310B3326571}" dt="2021-12-21T04:53:14.836" v="131" actId="571"/>
          <ac:spMkLst>
            <pc:docMk/>
            <pc:sldMk cId="4070501225" sldId="2076136392"/>
            <ac:spMk id="722" creationId="{8FDF1114-8DEA-44C4-BC93-44242C39C015}"/>
          </ac:spMkLst>
        </pc:spChg>
        <pc:spChg chg="mod">
          <ac:chgData name="Hugo Bernier" userId="846ef6cd-3f11-462c-a4be-44fff9f1a751" providerId="ADAL" clId="{D17C5BBD-D33E-4D23-8E25-B310B3326571}" dt="2021-12-21T04:53:14.836" v="131" actId="571"/>
          <ac:spMkLst>
            <pc:docMk/>
            <pc:sldMk cId="4070501225" sldId="2076136392"/>
            <ac:spMk id="723" creationId="{7D2B9B65-AC7B-444A-AE49-A9AE7927C6F0}"/>
          </ac:spMkLst>
        </pc:spChg>
        <pc:spChg chg="mod">
          <ac:chgData name="Hugo Bernier" userId="846ef6cd-3f11-462c-a4be-44fff9f1a751" providerId="ADAL" clId="{D17C5BBD-D33E-4D23-8E25-B310B3326571}" dt="2021-12-21T04:53:14.836" v="131" actId="571"/>
          <ac:spMkLst>
            <pc:docMk/>
            <pc:sldMk cId="4070501225" sldId="2076136392"/>
            <ac:spMk id="724" creationId="{EB06AFC3-F597-469C-B6D3-E61AA7D59286}"/>
          </ac:spMkLst>
        </pc:spChg>
        <pc:spChg chg="mod">
          <ac:chgData name="Hugo Bernier" userId="846ef6cd-3f11-462c-a4be-44fff9f1a751" providerId="ADAL" clId="{D17C5BBD-D33E-4D23-8E25-B310B3326571}" dt="2021-12-21T04:53:14.836" v="131" actId="571"/>
          <ac:spMkLst>
            <pc:docMk/>
            <pc:sldMk cId="4070501225" sldId="2076136392"/>
            <ac:spMk id="725" creationId="{7268AD79-28F5-4A4F-B02C-1E9DD20845BC}"/>
          </ac:spMkLst>
        </pc:spChg>
        <pc:spChg chg="mod">
          <ac:chgData name="Hugo Bernier" userId="846ef6cd-3f11-462c-a4be-44fff9f1a751" providerId="ADAL" clId="{D17C5BBD-D33E-4D23-8E25-B310B3326571}" dt="2021-12-21T04:53:14.836" v="131" actId="571"/>
          <ac:spMkLst>
            <pc:docMk/>
            <pc:sldMk cId="4070501225" sldId="2076136392"/>
            <ac:spMk id="726" creationId="{138017E7-F2A6-44E3-9B7F-9678414CF739}"/>
          </ac:spMkLst>
        </pc:spChg>
        <pc:spChg chg="mod">
          <ac:chgData name="Hugo Bernier" userId="846ef6cd-3f11-462c-a4be-44fff9f1a751" providerId="ADAL" clId="{D17C5BBD-D33E-4D23-8E25-B310B3326571}" dt="2021-12-21T04:53:14.836" v="131" actId="571"/>
          <ac:spMkLst>
            <pc:docMk/>
            <pc:sldMk cId="4070501225" sldId="2076136392"/>
            <ac:spMk id="727" creationId="{80E3D6DF-7BFB-4DCF-89CD-CB5A6D752136}"/>
          </ac:spMkLst>
        </pc:spChg>
        <pc:spChg chg="mod">
          <ac:chgData name="Hugo Bernier" userId="846ef6cd-3f11-462c-a4be-44fff9f1a751" providerId="ADAL" clId="{D17C5BBD-D33E-4D23-8E25-B310B3326571}" dt="2021-12-21T04:53:14.836" v="131" actId="571"/>
          <ac:spMkLst>
            <pc:docMk/>
            <pc:sldMk cId="4070501225" sldId="2076136392"/>
            <ac:spMk id="728" creationId="{423187EB-5F41-46C6-9E6D-80F4CEBEB13C}"/>
          </ac:spMkLst>
        </pc:spChg>
        <pc:spChg chg="mod">
          <ac:chgData name="Hugo Bernier" userId="846ef6cd-3f11-462c-a4be-44fff9f1a751" providerId="ADAL" clId="{D17C5BBD-D33E-4D23-8E25-B310B3326571}" dt="2021-12-21T04:53:14.836" v="131" actId="571"/>
          <ac:spMkLst>
            <pc:docMk/>
            <pc:sldMk cId="4070501225" sldId="2076136392"/>
            <ac:spMk id="729" creationId="{B428C306-9B9D-49F3-8F56-F73BB5835A0B}"/>
          </ac:spMkLst>
        </pc:spChg>
        <pc:spChg chg="mod">
          <ac:chgData name="Hugo Bernier" userId="846ef6cd-3f11-462c-a4be-44fff9f1a751" providerId="ADAL" clId="{D17C5BBD-D33E-4D23-8E25-B310B3326571}" dt="2021-12-21T04:53:14.836" v="131" actId="571"/>
          <ac:spMkLst>
            <pc:docMk/>
            <pc:sldMk cId="4070501225" sldId="2076136392"/>
            <ac:spMk id="730" creationId="{F0A0306A-6DC5-4ED4-BF05-378729A4F3B5}"/>
          </ac:spMkLst>
        </pc:spChg>
        <pc:spChg chg="mod">
          <ac:chgData name="Hugo Bernier" userId="846ef6cd-3f11-462c-a4be-44fff9f1a751" providerId="ADAL" clId="{D17C5BBD-D33E-4D23-8E25-B310B3326571}" dt="2021-12-21T04:53:14.836" v="131" actId="571"/>
          <ac:spMkLst>
            <pc:docMk/>
            <pc:sldMk cId="4070501225" sldId="2076136392"/>
            <ac:spMk id="731" creationId="{71EBF8D4-AFFF-43E3-8066-58039523C276}"/>
          </ac:spMkLst>
        </pc:spChg>
        <pc:spChg chg="mod">
          <ac:chgData name="Hugo Bernier" userId="846ef6cd-3f11-462c-a4be-44fff9f1a751" providerId="ADAL" clId="{D17C5BBD-D33E-4D23-8E25-B310B3326571}" dt="2021-12-21T04:53:14.836" v="131" actId="571"/>
          <ac:spMkLst>
            <pc:docMk/>
            <pc:sldMk cId="4070501225" sldId="2076136392"/>
            <ac:spMk id="732" creationId="{DF4AB12B-B19C-4394-ACF7-CD4179A0271F}"/>
          </ac:spMkLst>
        </pc:spChg>
        <pc:spChg chg="mod">
          <ac:chgData name="Hugo Bernier" userId="846ef6cd-3f11-462c-a4be-44fff9f1a751" providerId="ADAL" clId="{D17C5BBD-D33E-4D23-8E25-B310B3326571}" dt="2021-12-21T04:53:14.836" v="131" actId="571"/>
          <ac:spMkLst>
            <pc:docMk/>
            <pc:sldMk cId="4070501225" sldId="2076136392"/>
            <ac:spMk id="733" creationId="{0DAEDC4C-FE7E-4C1C-9DAB-C93A1EA48838}"/>
          </ac:spMkLst>
        </pc:spChg>
        <pc:spChg chg="mod">
          <ac:chgData name="Hugo Bernier" userId="846ef6cd-3f11-462c-a4be-44fff9f1a751" providerId="ADAL" clId="{D17C5BBD-D33E-4D23-8E25-B310B3326571}" dt="2021-12-21T04:53:14.836" v="131" actId="571"/>
          <ac:spMkLst>
            <pc:docMk/>
            <pc:sldMk cId="4070501225" sldId="2076136392"/>
            <ac:spMk id="734" creationId="{80BC56F2-D6A8-4D66-98AC-A1D58128F041}"/>
          </ac:spMkLst>
        </pc:spChg>
        <pc:spChg chg="mod">
          <ac:chgData name="Hugo Bernier" userId="846ef6cd-3f11-462c-a4be-44fff9f1a751" providerId="ADAL" clId="{D17C5BBD-D33E-4D23-8E25-B310B3326571}" dt="2021-12-21T04:53:14.836" v="131" actId="571"/>
          <ac:spMkLst>
            <pc:docMk/>
            <pc:sldMk cId="4070501225" sldId="2076136392"/>
            <ac:spMk id="742" creationId="{8A1C7BFE-E76B-416A-868F-1DDF6F9B1E7E}"/>
          </ac:spMkLst>
        </pc:spChg>
        <pc:spChg chg="mod">
          <ac:chgData name="Hugo Bernier" userId="846ef6cd-3f11-462c-a4be-44fff9f1a751" providerId="ADAL" clId="{D17C5BBD-D33E-4D23-8E25-B310B3326571}" dt="2021-12-21T04:53:14.836" v="131" actId="571"/>
          <ac:spMkLst>
            <pc:docMk/>
            <pc:sldMk cId="4070501225" sldId="2076136392"/>
            <ac:spMk id="743" creationId="{14C8D690-A356-4824-8B78-8C33FE87E74D}"/>
          </ac:spMkLst>
        </pc:spChg>
        <pc:spChg chg="mod">
          <ac:chgData name="Hugo Bernier" userId="846ef6cd-3f11-462c-a4be-44fff9f1a751" providerId="ADAL" clId="{D17C5BBD-D33E-4D23-8E25-B310B3326571}" dt="2021-12-21T04:53:14.836" v="131" actId="571"/>
          <ac:spMkLst>
            <pc:docMk/>
            <pc:sldMk cId="4070501225" sldId="2076136392"/>
            <ac:spMk id="747" creationId="{3C93F23B-9D71-4A98-8FD1-E4185EFE255A}"/>
          </ac:spMkLst>
        </pc:spChg>
        <pc:spChg chg="mod">
          <ac:chgData name="Hugo Bernier" userId="846ef6cd-3f11-462c-a4be-44fff9f1a751" providerId="ADAL" clId="{D17C5BBD-D33E-4D23-8E25-B310B3326571}" dt="2021-12-21T04:53:14.836" v="131" actId="571"/>
          <ac:spMkLst>
            <pc:docMk/>
            <pc:sldMk cId="4070501225" sldId="2076136392"/>
            <ac:spMk id="748" creationId="{103EB5C3-FF73-4D89-A34D-A1EB1C4D9EB7}"/>
          </ac:spMkLst>
        </pc:spChg>
        <pc:spChg chg="mod">
          <ac:chgData name="Hugo Bernier" userId="846ef6cd-3f11-462c-a4be-44fff9f1a751" providerId="ADAL" clId="{D17C5BBD-D33E-4D23-8E25-B310B3326571}" dt="2021-12-21T04:53:14.836" v="131" actId="571"/>
          <ac:spMkLst>
            <pc:docMk/>
            <pc:sldMk cId="4070501225" sldId="2076136392"/>
            <ac:spMk id="749" creationId="{75BAE0E8-3267-410F-A954-D397D3A00CC0}"/>
          </ac:spMkLst>
        </pc:spChg>
        <pc:spChg chg="mod">
          <ac:chgData name="Hugo Bernier" userId="846ef6cd-3f11-462c-a4be-44fff9f1a751" providerId="ADAL" clId="{D17C5BBD-D33E-4D23-8E25-B310B3326571}" dt="2021-12-21T04:53:14.836" v="131" actId="571"/>
          <ac:spMkLst>
            <pc:docMk/>
            <pc:sldMk cId="4070501225" sldId="2076136392"/>
            <ac:spMk id="750" creationId="{D1D8A7DF-C8C4-47F5-A224-3FAF5148D94B}"/>
          </ac:spMkLst>
        </pc:spChg>
        <pc:spChg chg="mod">
          <ac:chgData name="Hugo Bernier" userId="846ef6cd-3f11-462c-a4be-44fff9f1a751" providerId="ADAL" clId="{D17C5BBD-D33E-4D23-8E25-B310B3326571}" dt="2021-12-21T04:53:14.836" v="131" actId="571"/>
          <ac:spMkLst>
            <pc:docMk/>
            <pc:sldMk cId="4070501225" sldId="2076136392"/>
            <ac:spMk id="751" creationId="{CECFC837-FC8E-45A9-8543-B01A8ABE3425}"/>
          </ac:spMkLst>
        </pc:spChg>
        <pc:spChg chg="mod">
          <ac:chgData name="Hugo Bernier" userId="846ef6cd-3f11-462c-a4be-44fff9f1a751" providerId="ADAL" clId="{D17C5BBD-D33E-4D23-8E25-B310B3326571}" dt="2021-12-21T04:53:14.836" v="131" actId="571"/>
          <ac:spMkLst>
            <pc:docMk/>
            <pc:sldMk cId="4070501225" sldId="2076136392"/>
            <ac:spMk id="752" creationId="{0E7F3E41-822B-4B8F-BFC7-A592E2D2B06A}"/>
          </ac:spMkLst>
        </pc:spChg>
        <pc:spChg chg="mod">
          <ac:chgData name="Hugo Bernier" userId="846ef6cd-3f11-462c-a4be-44fff9f1a751" providerId="ADAL" clId="{D17C5BBD-D33E-4D23-8E25-B310B3326571}" dt="2021-12-21T04:53:14.836" v="131" actId="571"/>
          <ac:spMkLst>
            <pc:docMk/>
            <pc:sldMk cId="4070501225" sldId="2076136392"/>
            <ac:spMk id="753" creationId="{9ED09473-C1C9-45D7-BA03-4D500B652267}"/>
          </ac:spMkLst>
        </pc:spChg>
        <pc:spChg chg="mod">
          <ac:chgData name="Hugo Bernier" userId="846ef6cd-3f11-462c-a4be-44fff9f1a751" providerId="ADAL" clId="{D17C5BBD-D33E-4D23-8E25-B310B3326571}" dt="2021-12-21T04:53:14.836" v="131" actId="571"/>
          <ac:spMkLst>
            <pc:docMk/>
            <pc:sldMk cId="4070501225" sldId="2076136392"/>
            <ac:spMk id="757" creationId="{620FBDAA-C4A9-46C1-B6B6-4B6420A3A735}"/>
          </ac:spMkLst>
        </pc:spChg>
        <pc:spChg chg="mod">
          <ac:chgData name="Hugo Bernier" userId="846ef6cd-3f11-462c-a4be-44fff9f1a751" providerId="ADAL" clId="{D17C5BBD-D33E-4D23-8E25-B310B3326571}" dt="2021-12-21T04:53:14.836" v="131" actId="571"/>
          <ac:spMkLst>
            <pc:docMk/>
            <pc:sldMk cId="4070501225" sldId="2076136392"/>
            <ac:spMk id="758" creationId="{12B19E39-1325-44AC-AAF7-67967F4E0EDE}"/>
          </ac:spMkLst>
        </pc:spChg>
        <pc:spChg chg="mod">
          <ac:chgData name="Hugo Bernier" userId="846ef6cd-3f11-462c-a4be-44fff9f1a751" providerId="ADAL" clId="{D17C5BBD-D33E-4D23-8E25-B310B3326571}" dt="2021-12-21T04:53:14.836" v="131" actId="571"/>
          <ac:spMkLst>
            <pc:docMk/>
            <pc:sldMk cId="4070501225" sldId="2076136392"/>
            <ac:spMk id="759" creationId="{3BBE3ED0-0B0F-4905-AEE3-BCBF0C2D3BF0}"/>
          </ac:spMkLst>
        </pc:spChg>
        <pc:spChg chg="mod">
          <ac:chgData name="Hugo Bernier" userId="846ef6cd-3f11-462c-a4be-44fff9f1a751" providerId="ADAL" clId="{D17C5BBD-D33E-4D23-8E25-B310B3326571}" dt="2021-12-21T04:53:14.836" v="131" actId="571"/>
          <ac:spMkLst>
            <pc:docMk/>
            <pc:sldMk cId="4070501225" sldId="2076136392"/>
            <ac:spMk id="760" creationId="{C272553A-0649-4BD9-A8C7-FE66E1A2B195}"/>
          </ac:spMkLst>
        </pc:spChg>
        <pc:spChg chg="mod">
          <ac:chgData name="Hugo Bernier" userId="846ef6cd-3f11-462c-a4be-44fff9f1a751" providerId="ADAL" clId="{D17C5BBD-D33E-4D23-8E25-B310B3326571}" dt="2021-12-21T04:53:14.836" v="131" actId="571"/>
          <ac:spMkLst>
            <pc:docMk/>
            <pc:sldMk cId="4070501225" sldId="2076136392"/>
            <ac:spMk id="761" creationId="{C0D8DEA2-2D44-4AB7-BF1A-6295A9B3CC9E}"/>
          </ac:spMkLst>
        </pc:spChg>
        <pc:spChg chg="mod">
          <ac:chgData name="Hugo Bernier" userId="846ef6cd-3f11-462c-a4be-44fff9f1a751" providerId="ADAL" clId="{D17C5BBD-D33E-4D23-8E25-B310B3326571}" dt="2021-12-21T04:53:14.836" v="131" actId="571"/>
          <ac:spMkLst>
            <pc:docMk/>
            <pc:sldMk cId="4070501225" sldId="2076136392"/>
            <ac:spMk id="762" creationId="{8ED24777-3989-4912-96F0-9790AD891CA6}"/>
          </ac:spMkLst>
        </pc:spChg>
        <pc:spChg chg="mod">
          <ac:chgData name="Hugo Bernier" userId="846ef6cd-3f11-462c-a4be-44fff9f1a751" providerId="ADAL" clId="{D17C5BBD-D33E-4D23-8E25-B310B3326571}" dt="2021-12-21T04:53:14.836" v="131" actId="571"/>
          <ac:spMkLst>
            <pc:docMk/>
            <pc:sldMk cId="4070501225" sldId="2076136392"/>
            <ac:spMk id="763" creationId="{809A7EED-B019-456E-885F-330CAA7F9F53}"/>
          </ac:spMkLst>
        </pc:spChg>
        <pc:spChg chg="mod">
          <ac:chgData name="Hugo Bernier" userId="846ef6cd-3f11-462c-a4be-44fff9f1a751" providerId="ADAL" clId="{D17C5BBD-D33E-4D23-8E25-B310B3326571}" dt="2021-12-21T04:53:14.836" v="131" actId="571"/>
          <ac:spMkLst>
            <pc:docMk/>
            <pc:sldMk cId="4070501225" sldId="2076136392"/>
            <ac:spMk id="767" creationId="{DE6C0E26-A451-46A1-8328-22CFA33EC6D6}"/>
          </ac:spMkLst>
        </pc:spChg>
        <pc:spChg chg="mod">
          <ac:chgData name="Hugo Bernier" userId="846ef6cd-3f11-462c-a4be-44fff9f1a751" providerId="ADAL" clId="{D17C5BBD-D33E-4D23-8E25-B310B3326571}" dt="2021-12-21T04:53:14.836" v="131" actId="571"/>
          <ac:spMkLst>
            <pc:docMk/>
            <pc:sldMk cId="4070501225" sldId="2076136392"/>
            <ac:spMk id="768" creationId="{EA251471-0721-4ED2-85F2-70A96CAD9F2F}"/>
          </ac:spMkLst>
        </pc:spChg>
        <pc:spChg chg="mod">
          <ac:chgData name="Hugo Bernier" userId="846ef6cd-3f11-462c-a4be-44fff9f1a751" providerId="ADAL" clId="{D17C5BBD-D33E-4D23-8E25-B310B3326571}" dt="2021-12-21T04:53:14.836" v="131" actId="571"/>
          <ac:spMkLst>
            <pc:docMk/>
            <pc:sldMk cId="4070501225" sldId="2076136392"/>
            <ac:spMk id="769" creationId="{0406FF92-CA20-4EE1-88FC-7B593CF35D22}"/>
          </ac:spMkLst>
        </pc:spChg>
        <pc:spChg chg="mod">
          <ac:chgData name="Hugo Bernier" userId="846ef6cd-3f11-462c-a4be-44fff9f1a751" providerId="ADAL" clId="{D17C5BBD-D33E-4D23-8E25-B310B3326571}" dt="2021-12-21T04:53:14.836" v="131" actId="571"/>
          <ac:spMkLst>
            <pc:docMk/>
            <pc:sldMk cId="4070501225" sldId="2076136392"/>
            <ac:spMk id="770" creationId="{F78B3532-646D-474A-B305-19B8FD7B9028}"/>
          </ac:spMkLst>
        </pc:spChg>
        <pc:spChg chg="mod">
          <ac:chgData name="Hugo Bernier" userId="846ef6cd-3f11-462c-a4be-44fff9f1a751" providerId="ADAL" clId="{D17C5BBD-D33E-4D23-8E25-B310B3326571}" dt="2021-12-21T04:53:14.836" v="131" actId="571"/>
          <ac:spMkLst>
            <pc:docMk/>
            <pc:sldMk cId="4070501225" sldId="2076136392"/>
            <ac:spMk id="771" creationId="{7B0A5F50-3BE7-4287-AE57-C73A12E2A9B8}"/>
          </ac:spMkLst>
        </pc:spChg>
        <pc:spChg chg="mod">
          <ac:chgData name="Hugo Bernier" userId="846ef6cd-3f11-462c-a4be-44fff9f1a751" providerId="ADAL" clId="{D17C5BBD-D33E-4D23-8E25-B310B3326571}" dt="2021-12-21T04:53:14.836" v="131" actId="571"/>
          <ac:spMkLst>
            <pc:docMk/>
            <pc:sldMk cId="4070501225" sldId="2076136392"/>
            <ac:spMk id="772" creationId="{C990164D-E697-4E4A-8120-3A0C5F311542}"/>
          </ac:spMkLst>
        </pc:spChg>
        <pc:spChg chg="mod">
          <ac:chgData name="Hugo Bernier" userId="846ef6cd-3f11-462c-a4be-44fff9f1a751" providerId="ADAL" clId="{D17C5BBD-D33E-4D23-8E25-B310B3326571}" dt="2021-12-21T04:53:14.836" v="131" actId="571"/>
          <ac:spMkLst>
            <pc:docMk/>
            <pc:sldMk cId="4070501225" sldId="2076136392"/>
            <ac:spMk id="773" creationId="{22EC7D0C-7554-4B5C-B3AA-B1F7C9224769}"/>
          </ac:spMkLst>
        </pc:spChg>
        <pc:spChg chg="mod">
          <ac:chgData name="Hugo Bernier" userId="846ef6cd-3f11-462c-a4be-44fff9f1a751" providerId="ADAL" clId="{D17C5BBD-D33E-4D23-8E25-B310B3326571}" dt="2021-12-21T04:53:14.836" v="131" actId="571"/>
          <ac:spMkLst>
            <pc:docMk/>
            <pc:sldMk cId="4070501225" sldId="2076136392"/>
            <ac:spMk id="777" creationId="{977B49E0-07E8-40BA-9599-A76D5B4F4B16}"/>
          </ac:spMkLst>
        </pc:spChg>
        <pc:spChg chg="mod">
          <ac:chgData name="Hugo Bernier" userId="846ef6cd-3f11-462c-a4be-44fff9f1a751" providerId="ADAL" clId="{D17C5BBD-D33E-4D23-8E25-B310B3326571}" dt="2021-12-21T04:53:14.836" v="131" actId="571"/>
          <ac:spMkLst>
            <pc:docMk/>
            <pc:sldMk cId="4070501225" sldId="2076136392"/>
            <ac:spMk id="778" creationId="{DC74BD24-47FB-4EBB-B47E-2EF1DA480E9D}"/>
          </ac:spMkLst>
        </pc:spChg>
        <pc:spChg chg="mod">
          <ac:chgData name="Hugo Bernier" userId="846ef6cd-3f11-462c-a4be-44fff9f1a751" providerId="ADAL" clId="{D17C5BBD-D33E-4D23-8E25-B310B3326571}" dt="2021-12-21T04:53:14.836" v="131" actId="571"/>
          <ac:spMkLst>
            <pc:docMk/>
            <pc:sldMk cId="4070501225" sldId="2076136392"/>
            <ac:spMk id="779" creationId="{A67856A4-EF89-4DD0-96EE-D093D27032FD}"/>
          </ac:spMkLst>
        </pc:spChg>
        <pc:spChg chg="mod">
          <ac:chgData name="Hugo Bernier" userId="846ef6cd-3f11-462c-a4be-44fff9f1a751" providerId="ADAL" clId="{D17C5BBD-D33E-4D23-8E25-B310B3326571}" dt="2021-12-21T04:53:14.836" v="131" actId="571"/>
          <ac:spMkLst>
            <pc:docMk/>
            <pc:sldMk cId="4070501225" sldId="2076136392"/>
            <ac:spMk id="780" creationId="{AC5604B5-CB63-4F06-835D-D04AA2AFDB7B}"/>
          </ac:spMkLst>
        </pc:spChg>
        <pc:spChg chg="mod">
          <ac:chgData name="Hugo Bernier" userId="846ef6cd-3f11-462c-a4be-44fff9f1a751" providerId="ADAL" clId="{D17C5BBD-D33E-4D23-8E25-B310B3326571}" dt="2021-12-21T04:53:14.836" v="131" actId="571"/>
          <ac:spMkLst>
            <pc:docMk/>
            <pc:sldMk cId="4070501225" sldId="2076136392"/>
            <ac:spMk id="781" creationId="{B58F8C4C-6F75-461E-AA47-562541D471F2}"/>
          </ac:spMkLst>
        </pc:spChg>
        <pc:spChg chg="mod">
          <ac:chgData name="Hugo Bernier" userId="846ef6cd-3f11-462c-a4be-44fff9f1a751" providerId="ADAL" clId="{D17C5BBD-D33E-4D23-8E25-B310B3326571}" dt="2021-12-21T04:53:14.836" v="131" actId="571"/>
          <ac:spMkLst>
            <pc:docMk/>
            <pc:sldMk cId="4070501225" sldId="2076136392"/>
            <ac:spMk id="782" creationId="{CC6CC387-CFB0-4C52-896D-451C4EAB4FEA}"/>
          </ac:spMkLst>
        </pc:spChg>
        <pc:spChg chg="mod">
          <ac:chgData name="Hugo Bernier" userId="846ef6cd-3f11-462c-a4be-44fff9f1a751" providerId="ADAL" clId="{D17C5BBD-D33E-4D23-8E25-B310B3326571}" dt="2021-12-21T04:53:14.836" v="131" actId="571"/>
          <ac:spMkLst>
            <pc:docMk/>
            <pc:sldMk cId="4070501225" sldId="2076136392"/>
            <ac:spMk id="783" creationId="{36B30A0D-13CB-4D38-B7C7-5D83C7B8EFDB}"/>
          </ac:spMkLst>
        </pc:spChg>
        <pc:spChg chg="mod">
          <ac:chgData name="Hugo Bernier" userId="846ef6cd-3f11-462c-a4be-44fff9f1a751" providerId="ADAL" clId="{D17C5BBD-D33E-4D23-8E25-B310B3326571}" dt="2021-12-21T04:53:14.836" v="131" actId="571"/>
          <ac:spMkLst>
            <pc:docMk/>
            <pc:sldMk cId="4070501225" sldId="2076136392"/>
            <ac:spMk id="787" creationId="{46B43FDF-815E-4364-88C1-D45CCBB651A9}"/>
          </ac:spMkLst>
        </pc:spChg>
        <pc:spChg chg="mod">
          <ac:chgData name="Hugo Bernier" userId="846ef6cd-3f11-462c-a4be-44fff9f1a751" providerId="ADAL" clId="{D17C5BBD-D33E-4D23-8E25-B310B3326571}" dt="2021-12-21T04:53:14.836" v="131" actId="571"/>
          <ac:spMkLst>
            <pc:docMk/>
            <pc:sldMk cId="4070501225" sldId="2076136392"/>
            <ac:spMk id="788" creationId="{35C1B685-DFEC-4514-AEF3-E38272045953}"/>
          </ac:spMkLst>
        </pc:spChg>
        <pc:spChg chg="mod">
          <ac:chgData name="Hugo Bernier" userId="846ef6cd-3f11-462c-a4be-44fff9f1a751" providerId="ADAL" clId="{D17C5BBD-D33E-4D23-8E25-B310B3326571}" dt="2021-12-21T04:53:14.836" v="131" actId="571"/>
          <ac:spMkLst>
            <pc:docMk/>
            <pc:sldMk cId="4070501225" sldId="2076136392"/>
            <ac:spMk id="789" creationId="{766248DD-2121-40AE-B90A-C502758C9EEC}"/>
          </ac:spMkLst>
        </pc:spChg>
        <pc:spChg chg="mod">
          <ac:chgData name="Hugo Bernier" userId="846ef6cd-3f11-462c-a4be-44fff9f1a751" providerId="ADAL" clId="{D17C5BBD-D33E-4D23-8E25-B310B3326571}" dt="2021-12-21T04:53:14.836" v="131" actId="571"/>
          <ac:spMkLst>
            <pc:docMk/>
            <pc:sldMk cId="4070501225" sldId="2076136392"/>
            <ac:spMk id="790" creationId="{40BF06B5-5F31-449E-9806-3B520FDC0596}"/>
          </ac:spMkLst>
        </pc:spChg>
        <pc:spChg chg="mod">
          <ac:chgData name="Hugo Bernier" userId="846ef6cd-3f11-462c-a4be-44fff9f1a751" providerId="ADAL" clId="{D17C5BBD-D33E-4D23-8E25-B310B3326571}" dt="2021-12-21T04:53:14.836" v="131" actId="571"/>
          <ac:spMkLst>
            <pc:docMk/>
            <pc:sldMk cId="4070501225" sldId="2076136392"/>
            <ac:spMk id="791" creationId="{CD3273B8-E012-4938-B3E7-44680211E808}"/>
          </ac:spMkLst>
        </pc:spChg>
        <pc:spChg chg="mod">
          <ac:chgData name="Hugo Bernier" userId="846ef6cd-3f11-462c-a4be-44fff9f1a751" providerId="ADAL" clId="{D17C5BBD-D33E-4D23-8E25-B310B3326571}" dt="2021-12-21T04:53:14.836" v="131" actId="571"/>
          <ac:spMkLst>
            <pc:docMk/>
            <pc:sldMk cId="4070501225" sldId="2076136392"/>
            <ac:spMk id="792" creationId="{88CA0AC3-7B80-4590-981A-6996462E72D4}"/>
          </ac:spMkLst>
        </pc:spChg>
        <pc:spChg chg="mod">
          <ac:chgData name="Hugo Bernier" userId="846ef6cd-3f11-462c-a4be-44fff9f1a751" providerId="ADAL" clId="{D17C5BBD-D33E-4D23-8E25-B310B3326571}" dt="2021-12-21T04:53:14.836" v="131" actId="571"/>
          <ac:spMkLst>
            <pc:docMk/>
            <pc:sldMk cId="4070501225" sldId="2076136392"/>
            <ac:spMk id="793" creationId="{E7C5ACF3-F32B-45F3-A01E-F4937FB7B679}"/>
          </ac:spMkLst>
        </pc:spChg>
        <pc:spChg chg="mod">
          <ac:chgData name="Hugo Bernier" userId="846ef6cd-3f11-462c-a4be-44fff9f1a751" providerId="ADAL" clId="{D17C5BBD-D33E-4D23-8E25-B310B3326571}" dt="2021-12-21T04:53:14.836" v="131" actId="571"/>
          <ac:spMkLst>
            <pc:docMk/>
            <pc:sldMk cId="4070501225" sldId="2076136392"/>
            <ac:spMk id="797" creationId="{51B25A3B-DF22-42EF-9CEC-D1999C37AED8}"/>
          </ac:spMkLst>
        </pc:spChg>
        <pc:spChg chg="mod">
          <ac:chgData name="Hugo Bernier" userId="846ef6cd-3f11-462c-a4be-44fff9f1a751" providerId="ADAL" clId="{D17C5BBD-D33E-4D23-8E25-B310B3326571}" dt="2021-12-21T04:53:14.836" v="131" actId="571"/>
          <ac:spMkLst>
            <pc:docMk/>
            <pc:sldMk cId="4070501225" sldId="2076136392"/>
            <ac:spMk id="798" creationId="{EFFA9371-D030-4440-A58C-4BCC11147CB7}"/>
          </ac:spMkLst>
        </pc:spChg>
        <pc:spChg chg="mod">
          <ac:chgData name="Hugo Bernier" userId="846ef6cd-3f11-462c-a4be-44fff9f1a751" providerId="ADAL" clId="{D17C5BBD-D33E-4D23-8E25-B310B3326571}" dt="2021-12-21T04:53:14.836" v="131" actId="571"/>
          <ac:spMkLst>
            <pc:docMk/>
            <pc:sldMk cId="4070501225" sldId="2076136392"/>
            <ac:spMk id="799" creationId="{8A173B2C-897E-4057-976D-3E1F6FCED3F3}"/>
          </ac:spMkLst>
        </pc:spChg>
        <pc:spChg chg="mod">
          <ac:chgData name="Hugo Bernier" userId="846ef6cd-3f11-462c-a4be-44fff9f1a751" providerId="ADAL" clId="{D17C5BBD-D33E-4D23-8E25-B310B3326571}" dt="2021-12-21T04:53:14.836" v="131" actId="571"/>
          <ac:spMkLst>
            <pc:docMk/>
            <pc:sldMk cId="4070501225" sldId="2076136392"/>
            <ac:spMk id="800" creationId="{8C5DCFDF-1EDC-4C8B-B849-481AE4C4AD16}"/>
          </ac:spMkLst>
        </pc:spChg>
        <pc:spChg chg="mod">
          <ac:chgData name="Hugo Bernier" userId="846ef6cd-3f11-462c-a4be-44fff9f1a751" providerId="ADAL" clId="{D17C5BBD-D33E-4D23-8E25-B310B3326571}" dt="2021-12-21T04:53:14.836" v="131" actId="571"/>
          <ac:spMkLst>
            <pc:docMk/>
            <pc:sldMk cId="4070501225" sldId="2076136392"/>
            <ac:spMk id="801" creationId="{AFEDE58F-CF98-447D-9F54-F27BC759158A}"/>
          </ac:spMkLst>
        </pc:spChg>
        <pc:spChg chg="mod">
          <ac:chgData name="Hugo Bernier" userId="846ef6cd-3f11-462c-a4be-44fff9f1a751" providerId="ADAL" clId="{D17C5BBD-D33E-4D23-8E25-B310B3326571}" dt="2021-12-21T04:53:14.836" v="131" actId="571"/>
          <ac:spMkLst>
            <pc:docMk/>
            <pc:sldMk cId="4070501225" sldId="2076136392"/>
            <ac:spMk id="802" creationId="{65D0A9B3-90E1-4D29-9E09-47815A913B38}"/>
          </ac:spMkLst>
        </pc:spChg>
        <pc:spChg chg="mod">
          <ac:chgData name="Hugo Bernier" userId="846ef6cd-3f11-462c-a4be-44fff9f1a751" providerId="ADAL" clId="{D17C5BBD-D33E-4D23-8E25-B310B3326571}" dt="2021-12-21T04:53:14.836" v="131" actId="571"/>
          <ac:spMkLst>
            <pc:docMk/>
            <pc:sldMk cId="4070501225" sldId="2076136392"/>
            <ac:spMk id="810" creationId="{EFD39079-41A3-433D-8487-9A5435B4F07C}"/>
          </ac:spMkLst>
        </pc:spChg>
        <pc:spChg chg="mod">
          <ac:chgData name="Hugo Bernier" userId="846ef6cd-3f11-462c-a4be-44fff9f1a751" providerId="ADAL" clId="{D17C5BBD-D33E-4D23-8E25-B310B3326571}" dt="2021-12-21T04:53:14.836" v="131" actId="571"/>
          <ac:spMkLst>
            <pc:docMk/>
            <pc:sldMk cId="4070501225" sldId="2076136392"/>
            <ac:spMk id="811" creationId="{372361B9-58AC-4EEC-BEE1-7327E00E6CE2}"/>
          </ac:spMkLst>
        </pc:spChg>
        <pc:spChg chg="mod">
          <ac:chgData name="Hugo Bernier" userId="846ef6cd-3f11-462c-a4be-44fff9f1a751" providerId="ADAL" clId="{D17C5BBD-D33E-4D23-8E25-B310B3326571}" dt="2021-12-21T04:53:14.836" v="131" actId="571"/>
          <ac:spMkLst>
            <pc:docMk/>
            <pc:sldMk cId="4070501225" sldId="2076136392"/>
            <ac:spMk id="812" creationId="{A0259266-C93C-430B-906A-8A741AD7EAB6}"/>
          </ac:spMkLst>
        </pc:spChg>
        <pc:spChg chg="mod">
          <ac:chgData name="Hugo Bernier" userId="846ef6cd-3f11-462c-a4be-44fff9f1a751" providerId="ADAL" clId="{D17C5BBD-D33E-4D23-8E25-B310B3326571}" dt="2021-12-21T04:53:14.836" v="131" actId="571"/>
          <ac:spMkLst>
            <pc:docMk/>
            <pc:sldMk cId="4070501225" sldId="2076136392"/>
            <ac:spMk id="813" creationId="{CEB4BE0E-E411-498E-9DC4-7AB36880E1C2}"/>
          </ac:spMkLst>
        </pc:spChg>
        <pc:spChg chg="mod">
          <ac:chgData name="Hugo Bernier" userId="846ef6cd-3f11-462c-a4be-44fff9f1a751" providerId="ADAL" clId="{D17C5BBD-D33E-4D23-8E25-B310B3326571}" dt="2021-12-21T04:53:14.836" v="131" actId="571"/>
          <ac:spMkLst>
            <pc:docMk/>
            <pc:sldMk cId="4070501225" sldId="2076136392"/>
            <ac:spMk id="814" creationId="{3ABA8AFD-4B2E-404D-9414-80FC9E3F3F47}"/>
          </ac:spMkLst>
        </pc:spChg>
        <pc:spChg chg="mod">
          <ac:chgData name="Hugo Bernier" userId="846ef6cd-3f11-462c-a4be-44fff9f1a751" providerId="ADAL" clId="{D17C5BBD-D33E-4D23-8E25-B310B3326571}" dt="2021-12-21T04:53:14.836" v="131" actId="571"/>
          <ac:spMkLst>
            <pc:docMk/>
            <pc:sldMk cId="4070501225" sldId="2076136392"/>
            <ac:spMk id="815" creationId="{585CA4D8-8879-4D6E-9DA5-2D3B3F1DED6C}"/>
          </ac:spMkLst>
        </pc:spChg>
        <pc:spChg chg="mod">
          <ac:chgData name="Hugo Bernier" userId="846ef6cd-3f11-462c-a4be-44fff9f1a751" providerId="ADAL" clId="{D17C5BBD-D33E-4D23-8E25-B310B3326571}" dt="2021-12-21T04:53:14.836" v="131" actId="571"/>
          <ac:spMkLst>
            <pc:docMk/>
            <pc:sldMk cId="4070501225" sldId="2076136392"/>
            <ac:spMk id="816" creationId="{2B5B1F89-910C-4AD4-833C-FEE4B2105EE5}"/>
          </ac:spMkLst>
        </pc:spChg>
        <pc:spChg chg="mod">
          <ac:chgData name="Hugo Bernier" userId="846ef6cd-3f11-462c-a4be-44fff9f1a751" providerId="ADAL" clId="{D17C5BBD-D33E-4D23-8E25-B310B3326571}" dt="2021-12-21T04:53:14.836" v="131" actId="571"/>
          <ac:spMkLst>
            <pc:docMk/>
            <pc:sldMk cId="4070501225" sldId="2076136392"/>
            <ac:spMk id="817" creationId="{2393675D-7CA2-4B8E-8F47-B8CF8F3F1823}"/>
          </ac:spMkLst>
        </pc:spChg>
        <pc:spChg chg="mod">
          <ac:chgData name="Hugo Bernier" userId="846ef6cd-3f11-462c-a4be-44fff9f1a751" providerId="ADAL" clId="{D17C5BBD-D33E-4D23-8E25-B310B3326571}" dt="2021-12-21T04:53:14.836" v="131" actId="571"/>
          <ac:spMkLst>
            <pc:docMk/>
            <pc:sldMk cId="4070501225" sldId="2076136392"/>
            <ac:spMk id="819" creationId="{0CDF98EA-47A5-478C-AA9A-35B7F0DFEFCA}"/>
          </ac:spMkLst>
        </pc:spChg>
        <pc:spChg chg="mod">
          <ac:chgData name="Hugo Bernier" userId="846ef6cd-3f11-462c-a4be-44fff9f1a751" providerId="ADAL" clId="{D17C5BBD-D33E-4D23-8E25-B310B3326571}" dt="2021-12-21T04:53:14.836" v="131" actId="571"/>
          <ac:spMkLst>
            <pc:docMk/>
            <pc:sldMk cId="4070501225" sldId="2076136392"/>
            <ac:spMk id="820" creationId="{915CDD6E-75A0-4620-B943-C3E20061F312}"/>
          </ac:spMkLst>
        </pc:spChg>
        <pc:spChg chg="mod">
          <ac:chgData name="Hugo Bernier" userId="846ef6cd-3f11-462c-a4be-44fff9f1a751" providerId="ADAL" clId="{D17C5BBD-D33E-4D23-8E25-B310B3326571}" dt="2021-12-21T04:53:14.836" v="131" actId="571"/>
          <ac:spMkLst>
            <pc:docMk/>
            <pc:sldMk cId="4070501225" sldId="2076136392"/>
            <ac:spMk id="821" creationId="{252FA2FE-ADE8-4FFF-9BC0-C144017BCDD5}"/>
          </ac:spMkLst>
        </pc:spChg>
        <pc:spChg chg="mod">
          <ac:chgData name="Hugo Bernier" userId="846ef6cd-3f11-462c-a4be-44fff9f1a751" providerId="ADAL" clId="{D17C5BBD-D33E-4D23-8E25-B310B3326571}" dt="2021-12-21T04:53:14.836" v="131" actId="571"/>
          <ac:spMkLst>
            <pc:docMk/>
            <pc:sldMk cId="4070501225" sldId="2076136392"/>
            <ac:spMk id="823" creationId="{9D633FD2-6393-4999-92C4-AC9270DDDB36}"/>
          </ac:spMkLst>
        </pc:spChg>
        <pc:spChg chg="mod">
          <ac:chgData name="Hugo Bernier" userId="846ef6cd-3f11-462c-a4be-44fff9f1a751" providerId="ADAL" clId="{D17C5BBD-D33E-4D23-8E25-B310B3326571}" dt="2021-12-21T04:53:14.836" v="131" actId="571"/>
          <ac:spMkLst>
            <pc:docMk/>
            <pc:sldMk cId="4070501225" sldId="2076136392"/>
            <ac:spMk id="824" creationId="{D6419AAA-0686-44A7-A56A-DB2B30F48348}"/>
          </ac:spMkLst>
        </pc:spChg>
        <pc:spChg chg="mod">
          <ac:chgData name="Hugo Bernier" userId="846ef6cd-3f11-462c-a4be-44fff9f1a751" providerId="ADAL" clId="{D17C5BBD-D33E-4D23-8E25-B310B3326571}" dt="2021-12-21T04:53:14.836" v="131" actId="571"/>
          <ac:spMkLst>
            <pc:docMk/>
            <pc:sldMk cId="4070501225" sldId="2076136392"/>
            <ac:spMk id="825" creationId="{85855F3B-8A1D-421C-A6FA-F8CAACC91994}"/>
          </ac:spMkLst>
        </pc:spChg>
        <pc:spChg chg="mod">
          <ac:chgData name="Hugo Bernier" userId="846ef6cd-3f11-462c-a4be-44fff9f1a751" providerId="ADAL" clId="{D17C5BBD-D33E-4D23-8E25-B310B3326571}" dt="2021-12-21T04:53:14.836" v="131" actId="571"/>
          <ac:spMkLst>
            <pc:docMk/>
            <pc:sldMk cId="4070501225" sldId="2076136392"/>
            <ac:spMk id="827" creationId="{E6D25CE2-0A5A-4DF3-AA85-B81BD3D04A61}"/>
          </ac:spMkLst>
        </pc:spChg>
        <pc:spChg chg="mod">
          <ac:chgData name="Hugo Bernier" userId="846ef6cd-3f11-462c-a4be-44fff9f1a751" providerId="ADAL" clId="{D17C5BBD-D33E-4D23-8E25-B310B3326571}" dt="2021-12-21T04:53:14.836" v="131" actId="571"/>
          <ac:spMkLst>
            <pc:docMk/>
            <pc:sldMk cId="4070501225" sldId="2076136392"/>
            <ac:spMk id="828" creationId="{47F13565-15C6-466C-BD5D-B1FF9880C359}"/>
          </ac:spMkLst>
        </pc:spChg>
        <pc:spChg chg="mod">
          <ac:chgData name="Hugo Bernier" userId="846ef6cd-3f11-462c-a4be-44fff9f1a751" providerId="ADAL" clId="{D17C5BBD-D33E-4D23-8E25-B310B3326571}" dt="2021-12-21T04:53:14.836" v="131" actId="571"/>
          <ac:spMkLst>
            <pc:docMk/>
            <pc:sldMk cId="4070501225" sldId="2076136392"/>
            <ac:spMk id="829" creationId="{1AB447E7-F286-450D-8E32-BDBFF0DAB8A4}"/>
          </ac:spMkLst>
        </pc:spChg>
        <pc:spChg chg="mod">
          <ac:chgData name="Hugo Bernier" userId="846ef6cd-3f11-462c-a4be-44fff9f1a751" providerId="ADAL" clId="{D17C5BBD-D33E-4D23-8E25-B310B3326571}" dt="2021-12-21T04:53:14.836" v="131" actId="571"/>
          <ac:spMkLst>
            <pc:docMk/>
            <pc:sldMk cId="4070501225" sldId="2076136392"/>
            <ac:spMk id="831" creationId="{2DE2CB70-73A8-477B-B1D0-73C8B7719AE6}"/>
          </ac:spMkLst>
        </pc:spChg>
        <pc:spChg chg="mod">
          <ac:chgData name="Hugo Bernier" userId="846ef6cd-3f11-462c-a4be-44fff9f1a751" providerId="ADAL" clId="{D17C5BBD-D33E-4D23-8E25-B310B3326571}" dt="2021-12-21T04:53:14.836" v="131" actId="571"/>
          <ac:spMkLst>
            <pc:docMk/>
            <pc:sldMk cId="4070501225" sldId="2076136392"/>
            <ac:spMk id="832" creationId="{0B028853-4C06-4563-8E74-EE3B4288E118}"/>
          </ac:spMkLst>
        </pc:spChg>
        <pc:spChg chg="mod">
          <ac:chgData name="Hugo Bernier" userId="846ef6cd-3f11-462c-a4be-44fff9f1a751" providerId="ADAL" clId="{D17C5BBD-D33E-4D23-8E25-B310B3326571}" dt="2021-12-21T04:53:14.836" v="131" actId="571"/>
          <ac:spMkLst>
            <pc:docMk/>
            <pc:sldMk cId="4070501225" sldId="2076136392"/>
            <ac:spMk id="833" creationId="{589D582C-33BE-4AC5-9C30-79494496ABD2}"/>
          </ac:spMkLst>
        </pc:spChg>
        <pc:spChg chg="mod">
          <ac:chgData name="Hugo Bernier" userId="846ef6cd-3f11-462c-a4be-44fff9f1a751" providerId="ADAL" clId="{D17C5BBD-D33E-4D23-8E25-B310B3326571}" dt="2021-12-21T04:53:14.836" v="131" actId="571"/>
          <ac:spMkLst>
            <pc:docMk/>
            <pc:sldMk cId="4070501225" sldId="2076136392"/>
            <ac:spMk id="835" creationId="{628DBF37-B16A-4406-B02A-C0BF52B4EC60}"/>
          </ac:spMkLst>
        </pc:spChg>
        <pc:spChg chg="mod">
          <ac:chgData name="Hugo Bernier" userId="846ef6cd-3f11-462c-a4be-44fff9f1a751" providerId="ADAL" clId="{D17C5BBD-D33E-4D23-8E25-B310B3326571}" dt="2021-12-21T04:53:14.836" v="131" actId="571"/>
          <ac:spMkLst>
            <pc:docMk/>
            <pc:sldMk cId="4070501225" sldId="2076136392"/>
            <ac:spMk id="836" creationId="{B069895B-D93E-44E6-BA7E-28E3EDD54E85}"/>
          </ac:spMkLst>
        </pc:spChg>
        <pc:spChg chg="mod">
          <ac:chgData name="Hugo Bernier" userId="846ef6cd-3f11-462c-a4be-44fff9f1a751" providerId="ADAL" clId="{D17C5BBD-D33E-4D23-8E25-B310B3326571}" dt="2021-12-21T04:53:14.836" v="131" actId="571"/>
          <ac:spMkLst>
            <pc:docMk/>
            <pc:sldMk cId="4070501225" sldId="2076136392"/>
            <ac:spMk id="837" creationId="{71EBDBEC-BF92-403E-B742-2F098E03BE5D}"/>
          </ac:spMkLst>
        </pc:spChg>
        <pc:spChg chg="mod">
          <ac:chgData name="Hugo Bernier" userId="846ef6cd-3f11-462c-a4be-44fff9f1a751" providerId="ADAL" clId="{D17C5BBD-D33E-4D23-8E25-B310B3326571}" dt="2021-12-21T04:53:14.836" v="131" actId="571"/>
          <ac:spMkLst>
            <pc:docMk/>
            <pc:sldMk cId="4070501225" sldId="2076136392"/>
            <ac:spMk id="839" creationId="{4ECADFE5-90E3-486E-82E2-3E9B12339855}"/>
          </ac:spMkLst>
        </pc:spChg>
        <pc:spChg chg="mod">
          <ac:chgData name="Hugo Bernier" userId="846ef6cd-3f11-462c-a4be-44fff9f1a751" providerId="ADAL" clId="{D17C5BBD-D33E-4D23-8E25-B310B3326571}" dt="2021-12-21T04:53:14.836" v="131" actId="571"/>
          <ac:spMkLst>
            <pc:docMk/>
            <pc:sldMk cId="4070501225" sldId="2076136392"/>
            <ac:spMk id="840" creationId="{E9FF0F16-DD53-45F4-92D1-49D79212F3CE}"/>
          </ac:spMkLst>
        </pc:spChg>
        <pc:spChg chg="mod">
          <ac:chgData name="Hugo Bernier" userId="846ef6cd-3f11-462c-a4be-44fff9f1a751" providerId="ADAL" clId="{D17C5BBD-D33E-4D23-8E25-B310B3326571}" dt="2021-12-21T04:53:14.836" v="131" actId="571"/>
          <ac:spMkLst>
            <pc:docMk/>
            <pc:sldMk cId="4070501225" sldId="2076136392"/>
            <ac:spMk id="841" creationId="{F4565608-CF87-4A16-A963-D959064AB7E5}"/>
          </ac:spMkLst>
        </pc:spChg>
        <pc:spChg chg="mod">
          <ac:chgData name="Hugo Bernier" userId="846ef6cd-3f11-462c-a4be-44fff9f1a751" providerId="ADAL" clId="{D17C5BBD-D33E-4D23-8E25-B310B3326571}" dt="2021-12-21T04:53:14.836" v="131" actId="571"/>
          <ac:spMkLst>
            <pc:docMk/>
            <pc:sldMk cId="4070501225" sldId="2076136392"/>
            <ac:spMk id="843" creationId="{C1CFCC62-ABE2-4943-8495-90AAE90E5298}"/>
          </ac:spMkLst>
        </pc:spChg>
        <pc:spChg chg="mod">
          <ac:chgData name="Hugo Bernier" userId="846ef6cd-3f11-462c-a4be-44fff9f1a751" providerId="ADAL" clId="{D17C5BBD-D33E-4D23-8E25-B310B3326571}" dt="2021-12-21T04:53:14.836" v="131" actId="571"/>
          <ac:spMkLst>
            <pc:docMk/>
            <pc:sldMk cId="4070501225" sldId="2076136392"/>
            <ac:spMk id="844" creationId="{3210C33B-1D9B-4FE3-AB3D-B8BAC4E5C5A9}"/>
          </ac:spMkLst>
        </pc:spChg>
        <pc:spChg chg="mod">
          <ac:chgData name="Hugo Bernier" userId="846ef6cd-3f11-462c-a4be-44fff9f1a751" providerId="ADAL" clId="{D17C5BBD-D33E-4D23-8E25-B310B3326571}" dt="2021-12-21T04:53:14.836" v="131" actId="571"/>
          <ac:spMkLst>
            <pc:docMk/>
            <pc:sldMk cId="4070501225" sldId="2076136392"/>
            <ac:spMk id="845" creationId="{9CF80973-6D38-41F5-AAD1-C98C48BF64A0}"/>
          </ac:spMkLst>
        </pc:spChg>
        <pc:spChg chg="mod">
          <ac:chgData name="Hugo Bernier" userId="846ef6cd-3f11-462c-a4be-44fff9f1a751" providerId="ADAL" clId="{D17C5BBD-D33E-4D23-8E25-B310B3326571}" dt="2021-12-21T04:53:14.836" v="131" actId="571"/>
          <ac:spMkLst>
            <pc:docMk/>
            <pc:sldMk cId="4070501225" sldId="2076136392"/>
            <ac:spMk id="846" creationId="{32704F9E-089E-4AE8-96D0-EFF45AC660BC}"/>
          </ac:spMkLst>
        </pc:spChg>
        <pc:spChg chg="mod">
          <ac:chgData name="Hugo Bernier" userId="846ef6cd-3f11-462c-a4be-44fff9f1a751" providerId="ADAL" clId="{D17C5BBD-D33E-4D23-8E25-B310B3326571}" dt="2021-12-21T04:53:14.836" v="131" actId="571"/>
          <ac:spMkLst>
            <pc:docMk/>
            <pc:sldMk cId="4070501225" sldId="2076136392"/>
            <ac:spMk id="847" creationId="{DDDBD8AC-0447-4CFA-953B-F819270AB3AC}"/>
          </ac:spMkLst>
        </pc:spChg>
        <pc:spChg chg="mod">
          <ac:chgData name="Hugo Bernier" userId="846ef6cd-3f11-462c-a4be-44fff9f1a751" providerId="ADAL" clId="{D17C5BBD-D33E-4D23-8E25-B310B3326571}" dt="2021-12-21T04:53:14.836" v="131" actId="571"/>
          <ac:spMkLst>
            <pc:docMk/>
            <pc:sldMk cId="4070501225" sldId="2076136392"/>
            <ac:spMk id="848" creationId="{49135F6B-AE02-4314-A195-6AC87A75C90E}"/>
          </ac:spMkLst>
        </pc:spChg>
        <pc:spChg chg="mod">
          <ac:chgData name="Hugo Bernier" userId="846ef6cd-3f11-462c-a4be-44fff9f1a751" providerId="ADAL" clId="{D17C5BBD-D33E-4D23-8E25-B310B3326571}" dt="2021-12-21T04:53:14.836" v="131" actId="571"/>
          <ac:spMkLst>
            <pc:docMk/>
            <pc:sldMk cId="4070501225" sldId="2076136392"/>
            <ac:spMk id="849" creationId="{EDCF4699-CA1A-4877-AF02-86129BE34FFE}"/>
          </ac:spMkLst>
        </pc:spChg>
        <pc:spChg chg="mod">
          <ac:chgData name="Hugo Bernier" userId="846ef6cd-3f11-462c-a4be-44fff9f1a751" providerId="ADAL" clId="{D17C5BBD-D33E-4D23-8E25-B310B3326571}" dt="2021-12-21T04:53:14.836" v="131" actId="571"/>
          <ac:spMkLst>
            <pc:docMk/>
            <pc:sldMk cId="4070501225" sldId="2076136392"/>
            <ac:spMk id="850" creationId="{2183500D-8BB2-4ECB-B73B-366C1D931D4A}"/>
          </ac:spMkLst>
        </pc:spChg>
        <pc:spChg chg="mod">
          <ac:chgData name="Hugo Bernier" userId="846ef6cd-3f11-462c-a4be-44fff9f1a751" providerId="ADAL" clId="{D17C5BBD-D33E-4D23-8E25-B310B3326571}" dt="2021-12-21T04:53:14.836" v="131" actId="571"/>
          <ac:spMkLst>
            <pc:docMk/>
            <pc:sldMk cId="4070501225" sldId="2076136392"/>
            <ac:spMk id="852" creationId="{5F53571E-363F-492E-A8B5-F5957F65479E}"/>
          </ac:spMkLst>
        </pc:spChg>
        <pc:spChg chg="mod">
          <ac:chgData name="Hugo Bernier" userId="846ef6cd-3f11-462c-a4be-44fff9f1a751" providerId="ADAL" clId="{D17C5BBD-D33E-4D23-8E25-B310B3326571}" dt="2021-12-21T04:53:14.836" v="131" actId="571"/>
          <ac:spMkLst>
            <pc:docMk/>
            <pc:sldMk cId="4070501225" sldId="2076136392"/>
            <ac:spMk id="853" creationId="{A7992039-074E-46F5-8637-5A519331875F}"/>
          </ac:spMkLst>
        </pc:spChg>
        <pc:spChg chg="mod">
          <ac:chgData name="Hugo Bernier" userId="846ef6cd-3f11-462c-a4be-44fff9f1a751" providerId="ADAL" clId="{D17C5BBD-D33E-4D23-8E25-B310B3326571}" dt="2021-12-21T04:53:14.836" v="131" actId="571"/>
          <ac:spMkLst>
            <pc:docMk/>
            <pc:sldMk cId="4070501225" sldId="2076136392"/>
            <ac:spMk id="854" creationId="{E5E3473D-B849-4F2E-8127-4BC2196CC997}"/>
          </ac:spMkLst>
        </pc:spChg>
        <pc:spChg chg="mod">
          <ac:chgData name="Hugo Bernier" userId="846ef6cd-3f11-462c-a4be-44fff9f1a751" providerId="ADAL" clId="{D17C5BBD-D33E-4D23-8E25-B310B3326571}" dt="2021-12-21T04:53:14.836" v="131" actId="571"/>
          <ac:spMkLst>
            <pc:docMk/>
            <pc:sldMk cId="4070501225" sldId="2076136392"/>
            <ac:spMk id="855" creationId="{B4785FAE-D1A0-4FC2-917D-87D986453F11}"/>
          </ac:spMkLst>
        </pc:spChg>
        <pc:spChg chg="mod">
          <ac:chgData name="Hugo Bernier" userId="846ef6cd-3f11-462c-a4be-44fff9f1a751" providerId="ADAL" clId="{D17C5BBD-D33E-4D23-8E25-B310B3326571}" dt="2021-12-21T04:53:14.836" v="131" actId="571"/>
          <ac:spMkLst>
            <pc:docMk/>
            <pc:sldMk cId="4070501225" sldId="2076136392"/>
            <ac:spMk id="856" creationId="{B82F586D-12F4-4E7D-BD93-A226D923A5A7}"/>
          </ac:spMkLst>
        </pc:spChg>
        <pc:spChg chg="mod">
          <ac:chgData name="Hugo Bernier" userId="846ef6cd-3f11-462c-a4be-44fff9f1a751" providerId="ADAL" clId="{D17C5BBD-D33E-4D23-8E25-B310B3326571}" dt="2021-12-21T04:53:14.836" v="131" actId="571"/>
          <ac:spMkLst>
            <pc:docMk/>
            <pc:sldMk cId="4070501225" sldId="2076136392"/>
            <ac:spMk id="857" creationId="{1562938F-B61E-49CF-B344-B7B1D9A4477A}"/>
          </ac:spMkLst>
        </pc:spChg>
        <pc:spChg chg="mod">
          <ac:chgData name="Hugo Bernier" userId="846ef6cd-3f11-462c-a4be-44fff9f1a751" providerId="ADAL" clId="{D17C5BBD-D33E-4D23-8E25-B310B3326571}" dt="2021-12-21T04:53:14.836" v="131" actId="571"/>
          <ac:spMkLst>
            <pc:docMk/>
            <pc:sldMk cId="4070501225" sldId="2076136392"/>
            <ac:spMk id="858" creationId="{8A3CB8AF-49CF-403F-BF11-FDF1134F171F}"/>
          </ac:spMkLst>
        </pc:spChg>
        <pc:spChg chg="mod">
          <ac:chgData name="Hugo Bernier" userId="846ef6cd-3f11-462c-a4be-44fff9f1a751" providerId="ADAL" clId="{D17C5BBD-D33E-4D23-8E25-B310B3326571}" dt="2021-12-21T04:53:14.836" v="131" actId="571"/>
          <ac:spMkLst>
            <pc:docMk/>
            <pc:sldMk cId="4070501225" sldId="2076136392"/>
            <ac:spMk id="860" creationId="{800DCFBA-4F10-424B-A42F-4A589E1480AE}"/>
          </ac:spMkLst>
        </pc:spChg>
        <pc:spChg chg="mod">
          <ac:chgData name="Hugo Bernier" userId="846ef6cd-3f11-462c-a4be-44fff9f1a751" providerId="ADAL" clId="{D17C5BBD-D33E-4D23-8E25-B310B3326571}" dt="2021-12-21T04:53:14.836" v="131" actId="571"/>
          <ac:spMkLst>
            <pc:docMk/>
            <pc:sldMk cId="4070501225" sldId="2076136392"/>
            <ac:spMk id="861" creationId="{69C93903-4A1B-4970-A944-BC681BD288BB}"/>
          </ac:spMkLst>
        </pc:spChg>
        <pc:spChg chg="mod">
          <ac:chgData name="Hugo Bernier" userId="846ef6cd-3f11-462c-a4be-44fff9f1a751" providerId="ADAL" clId="{D17C5BBD-D33E-4D23-8E25-B310B3326571}" dt="2021-12-21T04:53:14.836" v="131" actId="571"/>
          <ac:spMkLst>
            <pc:docMk/>
            <pc:sldMk cId="4070501225" sldId="2076136392"/>
            <ac:spMk id="862" creationId="{F2F1239D-57B1-44C0-BB02-2E134E88712B}"/>
          </ac:spMkLst>
        </pc:spChg>
        <pc:spChg chg="mod">
          <ac:chgData name="Hugo Bernier" userId="846ef6cd-3f11-462c-a4be-44fff9f1a751" providerId="ADAL" clId="{D17C5BBD-D33E-4D23-8E25-B310B3326571}" dt="2021-12-21T04:53:14.836" v="131" actId="571"/>
          <ac:spMkLst>
            <pc:docMk/>
            <pc:sldMk cId="4070501225" sldId="2076136392"/>
            <ac:spMk id="863" creationId="{EC9C0BE7-AA8D-4205-ADF2-4064D6D8C2F8}"/>
          </ac:spMkLst>
        </pc:spChg>
        <pc:spChg chg="mod">
          <ac:chgData name="Hugo Bernier" userId="846ef6cd-3f11-462c-a4be-44fff9f1a751" providerId="ADAL" clId="{D17C5BBD-D33E-4D23-8E25-B310B3326571}" dt="2021-12-21T04:53:14.836" v="131" actId="571"/>
          <ac:spMkLst>
            <pc:docMk/>
            <pc:sldMk cId="4070501225" sldId="2076136392"/>
            <ac:spMk id="864" creationId="{8B9941A7-4186-438D-AAB9-FA3E53A61449}"/>
          </ac:spMkLst>
        </pc:spChg>
        <pc:spChg chg="mod">
          <ac:chgData name="Hugo Bernier" userId="846ef6cd-3f11-462c-a4be-44fff9f1a751" providerId="ADAL" clId="{D17C5BBD-D33E-4D23-8E25-B310B3326571}" dt="2021-12-21T04:53:14.836" v="131" actId="571"/>
          <ac:spMkLst>
            <pc:docMk/>
            <pc:sldMk cId="4070501225" sldId="2076136392"/>
            <ac:spMk id="865" creationId="{03AA886F-E8A7-4B89-9767-0F2CAA09AA46}"/>
          </ac:spMkLst>
        </pc:spChg>
        <pc:spChg chg="mod">
          <ac:chgData name="Hugo Bernier" userId="846ef6cd-3f11-462c-a4be-44fff9f1a751" providerId="ADAL" clId="{D17C5BBD-D33E-4D23-8E25-B310B3326571}" dt="2021-12-21T04:53:14.836" v="131" actId="571"/>
          <ac:spMkLst>
            <pc:docMk/>
            <pc:sldMk cId="4070501225" sldId="2076136392"/>
            <ac:spMk id="866" creationId="{BF6C251E-6067-48DA-9750-BAB2A359028A}"/>
          </ac:spMkLst>
        </pc:spChg>
        <pc:spChg chg="mod">
          <ac:chgData name="Hugo Bernier" userId="846ef6cd-3f11-462c-a4be-44fff9f1a751" providerId="ADAL" clId="{D17C5BBD-D33E-4D23-8E25-B310B3326571}" dt="2021-12-21T04:53:14.836" v="131" actId="571"/>
          <ac:spMkLst>
            <pc:docMk/>
            <pc:sldMk cId="4070501225" sldId="2076136392"/>
            <ac:spMk id="868" creationId="{F22D1CBA-DB29-40C3-AB3D-B6244AE6C4ED}"/>
          </ac:spMkLst>
        </pc:spChg>
        <pc:spChg chg="mod">
          <ac:chgData name="Hugo Bernier" userId="846ef6cd-3f11-462c-a4be-44fff9f1a751" providerId="ADAL" clId="{D17C5BBD-D33E-4D23-8E25-B310B3326571}" dt="2021-12-21T04:53:14.836" v="131" actId="571"/>
          <ac:spMkLst>
            <pc:docMk/>
            <pc:sldMk cId="4070501225" sldId="2076136392"/>
            <ac:spMk id="869" creationId="{5635A528-9006-46C9-95D5-80670ABEEA13}"/>
          </ac:spMkLst>
        </pc:spChg>
        <pc:spChg chg="mod">
          <ac:chgData name="Hugo Bernier" userId="846ef6cd-3f11-462c-a4be-44fff9f1a751" providerId="ADAL" clId="{D17C5BBD-D33E-4D23-8E25-B310B3326571}" dt="2021-12-21T04:53:14.836" v="131" actId="571"/>
          <ac:spMkLst>
            <pc:docMk/>
            <pc:sldMk cId="4070501225" sldId="2076136392"/>
            <ac:spMk id="870" creationId="{5DA723A6-542A-439E-805E-564A3644F1BB}"/>
          </ac:spMkLst>
        </pc:spChg>
        <pc:spChg chg="mod">
          <ac:chgData name="Hugo Bernier" userId="846ef6cd-3f11-462c-a4be-44fff9f1a751" providerId="ADAL" clId="{D17C5BBD-D33E-4D23-8E25-B310B3326571}" dt="2021-12-21T04:53:14.836" v="131" actId="571"/>
          <ac:spMkLst>
            <pc:docMk/>
            <pc:sldMk cId="4070501225" sldId="2076136392"/>
            <ac:spMk id="871" creationId="{C1610AD0-6622-4D70-815E-53EDE9AAEE88}"/>
          </ac:spMkLst>
        </pc:spChg>
        <pc:spChg chg="mod">
          <ac:chgData name="Hugo Bernier" userId="846ef6cd-3f11-462c-a4be-44fff9f1a751" providerId="ADAL" clId="{D17C5BBD-D33E-4D23-8E25-B310B3326571}" dt="2021-12-21T04:53:14.836" v="131" actId="571"/>
          <ac:spMkLst>
            <pc:docMk/>
            <pc:sldMk cId="4070501225" sldId="2076136392"/>
            <ac:spMk id="872" creationId="{296FE8F5-22A6-4585-88E9-158EE1AB215B}"/>
          </ac:spMkLst>
        </pc:spChg>
        <pc:spChg chg="mod">
          <ac:chgData name="Hugo Bernier" userId="846ef6cd-3f11-462c-a4be-44fff9f1a751" providerId="ADAL" clId="{D17C5BBD-D33E-4D23-8E25-B310B3326571}" dt="2021-12-21T04:53:14.836" v="131" actId="571"/>
          <ac:spMkLst>
            <pc:docMk/>
            <pc:sldMk cId="4070501225" sldId="2076136392"/>
            <ac:spMk id="873" creationId="{44EF3598-5988-4A46-9BFB-72B7DEB7C3EF}"/>
          </ac:spMkLst>
        </pc:spChg>
        <pc:spChg chg="mod">
          <ac:chgData name="Hugo Bernier" userId="846ef6cd-3f11-462c-a4be-44fff9f1a751" providerId="ADAL" clId="{D17C5BBD-D33E-4D23-8E25-B310B3326571}" dt="2021-12-21T04:53:14.836" v="131" actId="571"/>
          <ac:spMkLst>
            <pc:docMk/>
            <pc:sldMk cId="4070501225" sldId="2076136392"/>
            <ac:spMk id="874" creationId="{918D42DA-2288-4CBF-9B0D-5D1A7196D6C0}"/>
          </ac:spMkLst>
        </pc:spChg>
        <pc:spChg chg="mod">
          <ac:chgData name="Hugo Bernier" userId="846ef6cd-3f11-462c-a4be-44fff9f1a751" providerId="ADAL" clId="{D17C5BBD-D33E-4D23-8E25-B310B3326571}" dt="2021-12-21T04:53:14.836" v="131" actId="571"/>
          <ac:spMkLst>
            <pc:docMk/>
            <pc:sldMk cId="4070501225" sldId="2076136392"/>
            <ac:spMk id="875" creationId="{55015BBD-4B41-4748-8638-C85CC9774B5F}"/>
          </ac:spMkLst>
        </pc:spChg>
        <pc:spChg chg="mod">
          <ac:chgData name="Hugo Bernier" userId="846ef6cd-3f11-462c-a4be-44fff9f1a751" providerId="ADAL" clId="{D17C5BBD-D33E-4D23-8E25-B310B3326571}" dt="2021-12-21T04:53:14.836" v="131" actId="571"/>
          <ac:spMkLst>
            <pc:docMk/>
            <pc:sldMk cId="4070501225" sldId="2076136392"/>
            <ac:spMk id="876" creationId="{BEA547BC-2CE2-4498-9372-F822976E3FD4}"/>
          </ac:spMkLst>
        </pc:spChg>
        <pc:spChg chg="mod">
          <ac:chgData name="Hugo Bernier" userId="846ef6cd-3f11-462c-a4be-44fff9f1a751" providerId="ADAL" clId="{D17C5BBD-D33E-4D23-8E25-B310B3326571}" dt="2021-12-21T04:53:14.836" v="131" actId="571"/>
          <ac:spMkLst>
            <pc:docMk/>
            <pc:sldMk cId="4070501225" sldId="2076136392"/>
            <ac:spMk id="877" creationId="{060E35DB-E398-4246-8455-79F2E41DB443}"/>
          </ac:spMkLst>
        </pc:spChg>
        <pc:spChg chg="mod">
          <ac:chgData name="Hugo Bernier" userId="846ef6cd-3f11-462c-a4be-44fff9f1a751" providerId="ADAL" clId="{D17C5BBD-D33E-4D23-8E25-B310B3326571}" dt="2021-12-21T04:53:14.836" v="131" actId="571"/>
          <ac:spMkLst>
            <pc:docMk/>
            <pc:sldMk cId="4070501225" sldId="2076136392"/>
            <ac:spMk id="878" creationId="{87A07F11-AF96-4057-B8A7-ECC882A337F1}"/>
          </ac:spMkLst>
        </pc:spChg>
        <pc:spChg chg="mod">
          <ac:chgData name="Hugo Bernier" userId="846ef6cd-3f11-462c-a4be-44fff9f1a751" providerId="ADAL" clId="{D17C5BBD-D33E-4D23-8E25-B310B3326571}" dt="2021-12-21T04:53:14.836" v="131" actId="571"/>
          <ac:spMkLst>
            <pc:docMk/>
            <pc:sldMk cId="4070501225" sldId="2076136392"/>
            <ac:spMk id="885" creationId="{B2616A50-FD20-4F39-B872-684A6D718453}"/>
          </ac:spMkLst>
        </pc:spChg>
        <pc:spChg chg="mod">
          <ac:chgData name="Hugo Bernier" userId="846ef6cd-3f11-462c-a4be-44fff9f1a751" providerId="ADAL" clId="{D17C5BBD-D33E-4D23-8E25-B310B3326571}" dt="2021-12-21T04:53:14.836" v="131" actId="571"/>
          <ac:spMkLst>
            <pc:docMk/>
            <pc:sldMk cId="4070501225" sldId="2076136392"/>
            <ac:spMk id="886" creationId="{E83E444B-4EE5-4491-9C02-16BBC30F6013}"/>
          </ac:spMkLst>
        </pc:spChg>
        <pc:spChg chg="mod">
          <ac:chgData name="Hugo Bernier" userId="846ef6cd-3f11-462c-a4be-44fff9f1a751" providerId="ADAL" clId="{D17C5BBD-D33E-4D23-8E25-B310B3326571}" dt="2021-12-21T04:53:14.836" v="131" actId="571"/>
          <ac:spMkLst>
            <pc:docMk/>
            <pc:sldMk cId="4070501225" sldId="2076136392"/>
            <ac:spMk id="887" creationId="{9C2A8DE0-17BD-496A-9674-5315C0F9EBE5}"/>
          </ac:spMkLst>
        </pc:spChg>
        <pc:spChg chg="mod">
          <ac:chgData name="Hugo Bernier" userId="846ef6cd-3f11-462c-a4be-44fff9f1a751" providerId="ADAL" clId="{D17C5BBD-D33E-4D23-8E25-B310B3326571}" dt="2021-12-21T04:53:14.836" v="131" actId="571"/>
          <ac:spMkLst>
            <pc:docMk/>
            <pc:sldMk cId="4070501225" sldId="2076136392"/>
            <ac:spMk id="888" creationId="{2E794681-B9A5-4E02-92F2-808342AC8418}"/>
          </ac:spMkLst>
        </pc:spChg>
        <pc:spChg chg="mod">
          <ac:chgData name="Hugo Bernier" userId="846ef6cd-3f11-462c-a4be-44fff9f1a751" providerId="ADAL" clId="{D17C5BBD-D33E-4D23-8E25-B310B3326571}" dt="2021-12-21T04:53:14.836" v="131" actId="571"/>
          <ac:spMkLst>
            <pc:docMk/>
            <pc:sldMk cId="4070501225" sldId="2076136392"/>
            <ac:spMk id="889" creationId="{FCD5CFF4-2826-4971-855A-32AE80AB121E}"/>
          </ac:spMkLst>
        </pc:spChg>
        <pc:spChg chg="mod">
          <ac:chgData name="Hugo Bernier" userId="846ef6cd-3f11-462c-a4be-44fff9f1a751" providerId="ADAL" clId="{D17C5BBD-D33E-4D23-8E25-B310B3326571}" dt="2021-12-21T04:53:14.836" v="131" actId="571"/>
          <ac:spMkLst>
            <pc:docMk/>
            <pc:sldMk cId="4070501225" sldId="2076136392"/>
            <ac:spMk id="890" creationId="{3BDA1BFC-9354-4BE1-82B6-3209E0711874}"/>
          </ac:spMkLst>
        </pc:spChg>
        <pc:spChg chg="mod">
          <ac:chgData name="Hugo Bernier" userId="846ef6cd-3f11-462c-a4be-44fff9f1a751" providerId="ADAL" clId="{D17C5BBD-D33E-4D23-8E25-B310B3326571}" dt="2021-12-21T04:53:14.836" v="131" actId="571"/>
          <ac:spMkLst>
            <pc:docMk/>
            <pc:sldMk cId="4070501225" sldId="2076136392"/>
            <ac:spMk id="891" creationId="{0C251289-71FD-4FDC-92D8-13F2986FCCAA}"/>
          </ac:spMkLst>
        </pc:spChg>
        <pc:spChg chg="mod">
          <ac:chgData name="Hugo Bernier" userId="846ef6cd-3f11-462c-a4be-44fff9f1a751" providerId="ADAL" clId="{D17C5BBD-D33E-4D23-8E25-B310B3326571}" dt="2021-12-21T04:53:14.836" v="131" actId="571"/>
          <ac:spMkLst>
            <pc:docMk/>
            <pc:sldMk cId="4070501225" sldId="2076136392"/>
            <ac:spMk id="892" creationId="{CE07445D-822D-4E19-B8F4-B516254548FE}"/>
          </ac:spMkLst>
        </pc:spChg>
        <pc:spChg chg="mod">
          <ac:chgData name="Hugo Bernier" userId="846ef6cd-3f11-462c-a4be-44fff9f1a751" providerId="ADAL" clId="{D17C5BBD-D33E-4D23-8E25-B310B3326571}" dt="2021-12-21T04:53:14.836" v="131" actId="571"/>
          <ac:spMkLst>
            <pc:docMk/>
            <pc:sldMk cId="4070501225" sldId="2076136392"/>
            <ac:spMk id="893" creationId="{500D9DED-F3FC-49A3-AEBB-74C9B4F5916A}"/>
          </ac:spMkLst>
        </pc:spChg>
        <pc:spChg chg="mod">
          <ac:chgData name="Hugo Bernier" userId="846ef6cd-3f11-462c-a4be-44fff9f1a751" providerId="ADAL" clId="{D17C5BBD-D33E-4D23-8E25-B310B3326571}" dt="2021-12-21T04:53:14.836" v="131" actId="571"/>
          <ac:spMkLst>
            <pc:docMk/>
            <pc:sldMk cId="4070501225" sldId="2076136392"/>
            <ac:spMk id="894" creationId="{51950B55-CA5C-4241-AC92-66566666AB1B}"/>
          </ac:spMkLst>
        </pc:spChg>
        <pc:spChg chg="mod">
          <ac:chgData name="Hugo Bernier" userId="846ef6cd-3f11-462c-a4be-44fff9f1a751" providerId="ADAL" clId="{D17C5BBD-D33E-4D23-8E25-B310B3326571}" dt="2021-12-21T04:53:14.836" v="131" actId="571"/>
          <ac:spMkLst>
            <pc:docMk/>
            <pc:sldMk cId="4070501225" sldId="2076136392"/>
            <ac:spMk id="895" creationId="{903F9DD4-90B8-447F-9BC9-847FECAE2075}"/>
          </ac:spMkLst>
        </pc:spChg>
        <pc:spChg chg="mod">
          <ac:chgData name="Hugo Bernier" userId="846ef6cd-3f11-462c-a4be-44fff9f1a751" providerId="ADAL" clId="{D17C5BBD-D33E-4D23-8E25-B310B3326571}" dt="2021-12-21T04:53:14.836" v="131" actId="571"/>
          <ac:spMkLst>
            <pc:docMk/>
            <pc:sldMk cId="4070501225" sldId="2076136392"/>
            <ac:spMk id="896" creationId="{7582FD1E-FE3D-4A77-AB1A-ED39E1FF32BC}"/>
          </ac:spMkLst>
        </pc:spChg>
        <pc:spChg chg="mod">
          <ac:chgData name="Hugo Bernier" userId="846ef6cd-3f11-462c-a4be-44fff9f1a751" providerId="ADAL" clId="{D17C5BBD-D33E-4D23-8E25-B310B3326571}" dt="2021-12-21T04:53:14.836" v="131" actId="571"/>
          <ac:spMkLst>
            <pc:docMk/>
            <pc:sldMk cId="4070501225" sldId="2076136392"/>
            <ac:spMk id="904" creationId="{F51864B4-0A8B-4CC2-8F0E-4ABC881DA0D4}"/>
          </ac:spMkLst>
        </pc:spChg>
        <pc:spChg chg="mod">
          <ac:chgData name="Hugo Bernier" userId="846ef6cd-3f11-462c-a4be-44fff9f1a751" providerId="ADAL" clId="{D17C5BBD-D33E-4D23-8E25-B310B3326571}" dt="2021-12-21T04:53:14.836" v="131" actId="571"/>
          <ac:spMkLst>
            <pc:docMk/>
            <pc:sldMk cId="4070501225" sldId="2076136392"/>
            <ac:spMk id="905" creationId="{AC84E62F-E436-44D8-AB8E-2738E0044191}"/>
          </ac:spMkLst>
        </pc:spChg>
        <pc:spChg chg="mod">
          <ac:chgData name="Hugo Bernier" userId="846ef6cd-3f11-462c-a4be-44fff9f1a751" providerId="ADAL" clId="{D17C5BBD-D33E-4D23-8E25-B310B3326571}" dt="2021-12-21T04:53:14.836" v="131" actId="571"/>
          <ac:spMkLst>
            <pc:docMk/>
            <pc:sldMk cId="4070501225" sldId="2076136392"/>
            <ac:spMk id="906" creationId="{E9629EB4-32D6-4D57-A534-4881CA8FA839}"/>
          </ac:spMkLst>
        </pc:spChg>
        <pc:spChg chg="mod">
          <ac:chgData name="Hugo Bernier" userId="846ef6cd-3f11-462c-a4be-44fff9f1a751" providerId="ADAL" clId="{D17C5BBD-D33E-4D23-8E25-B310B3326571}" dt="2021-12-21T04:53:14.836" v="131" actId="571"/>
          <ac:spMkLst>
            <pc:docMk/>
            <pc:sldMk cId="4070501225" sldId="2076136392"/>
            <ac:spMk id="907" creationId="{7B47EF5A-AABC-4D1C-B5E5-4D763966382E}"/>
          </ac:spMkLst>
        </pc:spChg>
        <pc:spChg chg="mod">
          <ac:chgData name="Hugo Bernier" userId="846ef6cd-3f11-462c-a4be-44fff9f1a751" providerId="ADAL" clId="{D17C5BBD-D33E-4D23-8E25-B310B3326571}" dt="2021-12-21T04:53:14.836" v="131" actId="571"/>
          <ac:spMkLst>
            <pc:docMk/>
            <pc:sldMk cId="4070501225" sldId="2076136392"/>
            <ac:spMk id="908" creationId="{87CA5736-5DAA-42D5-A695-2BBAC11F941D}"/>
          </ac:spMkLst>
        </pc:spChg>
        <pc:spChg chg="mod">
          <ac:chgData name="Hugo Bernier" userId="846ef6cd-3f11-462c-a4be-44fff9f1a751" providerId="ADAL" clId="{D17C5BBD-D33E-4D23-8E25-B310B3326571}" dt="2021-12-21T04:53:14.836" v="131" actId="571"/>
          <ac:spMkLst>
            <pc:docMk/>
            <pc:sldMk cId="4070501225" sldId="2076136392"/>
            <ac:spMk id="909" creationId="{9EBDBE3C-A7F7-4760-B98B-BCC5B59062A0}"/>
          </ac:spMkLst>
        </pc:spChg>
        <pc:spChg chg="mod">
          <ac:chgData name="Hugo Bernier" userId="846ef6cd-3f11-462c-a4be-44fff9f1a751" providerId="ADAL" clId="{D17C5BBD-D33E-4D23-8E25-B310B3326571}" dt="2021-12-21T04:53:14.836" v="131" actId="571"/>
          <ac:spMkLst>
            <pc:docMk/>
            <pc:sldMk cId="4070501225" sldId="2076136392"/>
            <ac:spMk id="910" creationId="{F0BD80C6-2D7C-44DE-AF50-816E8D56BA8A}"/>
          </ac:spMkLst>
        </pc:spChg>
        <pc:spChg chg="mod">
          <ac:chgData name="Hugo Bernier" userId="846ef6cd-3f11-462c-a4be-44fff9f1a751" providerId="ADAL" clId="{D17C5BBD-D33E-4D23-8E25-B310B3326571}" dt="2021-12-21T04:53:14.836" v="131" actId="571"/>
          <ac:spMkLst>
            <pc:docMk/>
            <pc:sldMk cId="4070501225" sldId="2076136392"/>
            <ac:spMk id="911" creationId="{4316BCD2-2EEA-41DE-9AF8-4C7F1C46C037}"/>
          </ac:spMkLst>
        </pc:spChg>
        <pc:spChg chg="mod">
          <ac:chgData name="Hugo Bernier" userId="846ef6cd-3f11-462c-a4be-44fff9f1a751" providerId="ADAL" clId="{D17C5BBD-D33E-4D23-8E25-B310B3326571}" dt="2021-12-21T04:53:14.836" v="131" actId="571"/>
          <ac:spMkLst>
            <pc:docMk/>
            <pc:sldMk cId="4070501225" sldId="2076136392"/>
            <ac:spMk id="912" creationId="{69017E5D-B205-43DC-AA0E-2684BEFD7B63}"/>
          </ac:spMkLst>
        </pc:spChg>
        <pc:spChg chg="mod">
          <ac:chgData name="Hugo Bernier" userId="846ef6cd-3f11-462c-a4be-44fff9f1a751" providerId="ADAL" clId="{D17C5BBD-D33E-4D23-8E25-B310B3326571}" dt="2021-12-21T04:53:14.836" v="131" actId="571"/>
          <ac:spMkLst>
            <pc:docMk/>
            <pc:sldMk cId="4070501225" sldId="2076136392"/>
            <ac:spMk id="913" creationId="{2C06760F-E0F7-41BB-9026-DAB417F83AB5}"/>
          </ac:spMkLst>
        </pc:spChg>
        <pc:spChg chg="mod">
          <ac:chgData name="Hugo Bernier" userId="846ef6cd-3f11-462c-a4be-44fff9f1a751" providerId="ADAL" clId="{D17C5BBD-D33E-4D23-8E25-B310B3326571}" dt="2021-12-21T04:53:14.836" v="131" actId="571"/>
          <ac:spMkLst>
            <pc:docMk/>
            <pc:sldMk cId="4070501225" sldId="2076136392"/>
            <ac:spMk id="914" creationId="{4D63D569-D357-4040-A605-0E1A8A89F5E0}"/>
          </ac:spMkLst>
        </pc:spChg>
        <pc:spChg chg="mod">
          <ac:chgData name="Hugo Bernier" userId="846ef6cd-3f11-462c-a4be-44fff9f1a751" providerId="ADAL" clId="{D17C5BBD-D33E-4D23-8E25-B310B3326571}" dt="2021-12-21T04:53:14.836" v="131" actId="571"/>
          <ac:spMkLst>
            <pc:docMk/>
            <pc:sldMk cId="4070501225" sldId="2076136392"/>
            <ac:spMk id="915" creationId="{0F9BD47E-3E0E-48B5-8AF0-C33460272E1C}"/>
          </ac:spMkLst>
        </pc:spChg>
        <pc:spChg chg="mod">
          <ac:chgData name="Hugo Bernier" userId="846ef6cd-3f11-462c-a4be-44fff9f1a751" providerId="ADAL" clId="{D17C5BBD-D33E-4D23-8E25-B310B3326571}" dt="2021-12-21T04:53:14.836" v="131" actId="571"/>
          <ac:spMkLst>
            <pc:docMk/>
            <pc:sldMk cId="4070501225" sldId="2076136392"/>
            <ac:spMk id="916" creationId="{038C5AEA-C483-4D8C-8C48-65FF5133EB7F}"/>
          </ac:spMkLst>
        </pc:spChg>
        <pc:spChg chg="mod">
          <ac:chgData name="Hugo Bernier" userId="846ef6cd-3f11-462c-a4be-44fff9f1a751" providerId="ADAL" clId="{D17C5BBD-D33E-4D23-8E25-B310B3326571}" dt="2021-12-21T04:53:14.836" v="131" actId="571"/>
          <ac:spMkLst>
            <pc:docMk/>
            <pc:sldMk cId="4070501225" sldId="2076136392"/>
            <ac:spMk id="917" creationId="{5447F9F4-0123-4477-A8F4-557B1B15B37A}"/>
          </ac:spMkLst>
        </pc:spChg>
        <pc:spChg chg="mod">
          <ac:chgData name="Hugo Bernier" userId="846ef6cd-3f11-462c-a4be-44fff9f1a751" providerId="ADAL" clId="{D17C5BBD-D33E-4D23-8E25-B310B3326571}" dt="2021-12-21T04:53:14.836" v="131" actId="571"/>
          <ac:spMkLst>
            <pc:docMk/>
            <pc:sldMk cId="4070501225" sldId="2076136392"/>
            <ac:spMk id="918" creationId="{7F226E35-61BB-4627-9E1B-B649C1816A34}"/>
          </ac:spMkLst>
        </pc:spChg>
        <pc:spChg chg="mod">
          <ac:chgData name="Hugo Bernier" userId="846ef6cd-3f11-462c-a4be-44fff9f1a751" providerId="ADAL" clId="{D17C5BBD-D33E-4D23-8E25-B310B3326571}" dt="2021-12-21T04:53:14.836" v="131" actId="571"/>
          <ac:spMkLst>
            <pc:docMk/>
            <pc:sldMk cId="4070501225" sldId="2076136392"/>
            <ac:spMk id="919" creationId="{9D0736DB-9C00-46C0-9583-88EBE016848D}"/>
          </ac:spMkLst>
        </pc:spChg>
        <pc:spChg chg="mod">
          <ac:chgData name="Hugo Bernier" userId="846ef6cd-3f11-462c-a4be-44fff9f1a751" providerId="ADAL" clId="{D17C5BBD-D33E-4D23-8E25-B310B3326571}" dt="2021-12-21T04:53:14.836" v="131" actId="571"/>
          <ac:spMkLst>
            <pc:docMk/>
            <pc:sldMk cId="4070501225" sldId="2076136392"/>
            <ac:spMk id="920" creationId="{9D54CD30-4AC3-4F1D-BAE9-4B04ADE3B127}"/>
          </ac:spMkLst>
        </pc:spChg>
        <pc:spChg chg="mod">
          <ac:chgData name="Hugo Bernier" userId="846ef6cd-3f11-462c-a4be-44fff9f1a751" providerId="ADAL" clId="{D17C5BBD-D33E-4D23-8E25-B310B3326571}" dt="2021-12-21T04:53:14.836" v="131" actId="571"/>
          <ac:spMkLst>
            <pc:docMk/>
            <pc:sldMk cId="4070501225" sldId="2076136392"/>
            <ac:spMk id="921" creationId="{5BACB601-BD84-4FE6-9080-49A2CBF873A2}"/>
          </ac:spMkLst>
        </pc:spChg>
        <pc:spChg chg="mod">
          <ac:chgData name="Hugo Bernier" userId="846ef6cd-3f11-462c-a4be-44fff9f1a751" providerId="ADAL" clId="{D17C5BBD-D33E-4D23-8E25-B310B3326571}" dt="2021-12-21T04:53:14.836" v="131" actId="571"/>
          <ac:spMkLst>
            <pc:docMk/>
            <pc:sldMk cId="4070501225" sldId="2076136392"/>
            <ac:spMk id="922" creationId="{74BA9707-B263-4346-A9C8-80A27AF848FF}"/>
          </ac:spMkLst>
        </pc:spChg>
        <pc:spChg chg="mod">
          <ac:chgData name="Hugo Bernier" userId="846ef6cd-3f11-462c-a4be-44fff9f1a751" providerId="ADAL" clId="{D17C5BBD-D33E-4D23-8E25-B310B3326571}" dt="2021-12-21T04:53:14.836" v="131" actId="571"/>
          <ac:spMkLst>
            <pc:docMk/>
            <pc:sldMk cId="4070501225" sldId="2076136392"/>
            <ac:spMk id="923" creationId="{06A95023-B0D0-49D6-9AE6-4201EDDAD4C0}"/>
          </ac:spMkLst>
        </pc:spChg>
        <pc:spChg chg="mod">
          <ac:chgData name="Hugo Bernier" userId="846ef6cd-3f11-462c-a4be-44fff9f1a751" providerId="ADAL" clId="{D17C5BBD-D33E-4D23-8E25-B310B3326571}" dt="2021-12-21T04:53:14.836" v="131" actId="571"/>
          <ac:spMkLst>
            <pc:docMk/>
            <pc:sldMk cId="4070501225" sldId="2076136392"/>
            <ac:spMk id="924" creationId="{A05FDEDD-42FE-4994-B48F-B58A58066C69}"/>
          </ac:spMkLst>
        </pc:spChg>
        <pc:spChg chg="mod">
          <ac:chgData name="Hugo Bernier" userId="846ef6cd-3f11-462c-a4be-44fff9f1a751" providerId="ADAL" clId="{D17C5BBD-D33E-4D23-8E25-B310B3326571}" dt="2021-12-21T04:53:14.836" v="131" actId="571"/>
          <ac:spMkLst>
            <pc:docMk/>
            <pc:sldMk cId="4070501225" sldId="2076136392"/>
            <ac:spMk id="925" creationId="{48074736-A50C-4E55-AC2E-9D69A3F4EEEF}"/>
          </ac:spMkLst>
        </pc:spChg>
        <pc:spChg chg="mod">
          <ac:chgData name="Hugo Bernier" userId="846ef6cd-3f11-462c-a4be-44fff9f1a751" providerId="ADAL" clId="{D17C5BBD-D33E-4D23-8E25-B310B3326571}" dt="2021-12-21T04:53:14.836" v="131" actId="571"/>
          <ac:spMkLst>
            <pc:docMk/>
            <pc:sldMk cId="4070501225" sldId="2076136392"/>
            <ac:spMk id="926" creationId="{CBA1442A-2131-4850-A9C7-D4B4C166A078}"/>
          </ac:spMkLst>
        </pc:spChg>
        <pc:spChg chg="mod">
          <ac:chgData name="Hugo Bernier" userId="846ef6cd-3f11-462c-a4be-44fff9f1a751" providerId="ADAL" clId="{D17C5BBD-D33E-4D23-8E25-B310B3326571}" dt="2021-12-21T04:53:14.836" v="131" actId="571"/>
          <ac:spMkLst>
            <pc:docMk/>
            <pc:sldMk cId="4070501225" sldId="2076136392"/>
            <ac:spMk id="927" creationId="{24CBBFE7-1604-42D5-9135-146AF11F7335}"/>
          </ac:spMkLst>
        </pc:spChg>
        <pc:spChg chg="mod">
          <ac:chgData name="Hugo Bernier" userId="846ef6cd-3f11-462c-a4be-44fff9f1a751" providerId="ADAL" clId="{D17C5BBD-D33E-4D23-8E25-B310B3326571}" dt="2021-12-21T04:53:14.836" v="131" actId="571"/>
          <ac:spMkLst>
            <pc:docMk/>
            <pc:sldMk cId="4070501225" sldId="2076136392"/>
            <ac:spMk id="928" creationId="{910010AA-E4F8-42E6-930D-6D8004FD37EC}"/>
          </ac:spMkLst>
        </pc:spChg>
        <pc:spChg chg="mod">
          <ac:chgData name="Hugo Bernier" userId="846ef6cd-3f11-462c-a4be-44fff9f1a751" providerId="ADAL" clId="{D17C5BBD-D33E-4D23-8E25-B310B3326571}" dt="2021-12-21T04:53:14.836" v="131" actId="571"/>
          <ac:spMkLst>
            <pc:docMk/>
            <pc:sldMk cId="4070501225" sldId="2076136392"/>
            <ac:spMk id="929" creationId="{E62B5541-66A7-4588-9AA0-F21C1C42B208}"/>
          </ac:spMkLst>
        </pc:spChg>
        <pc:spChg chg="mod">
          <ac:chgData name="Hugo Bernier" userId="846ef6cd-3f11-462c-a4be-44fff9f1a751" providerId="ADAL" clId="{D17C5BBD-D33E-4D23-8E25-B310B3326571}" dt="2021-12-21T04:53:14.836" v="131" actId="571"/>
          <ac:spMkLst>
            <pc:docMk/>
            <pc:sldMk cId="4070501225" sldId="2076136392"/>
            <ac:spMk id="930" creationId="{7777F63A-B1EF-4A43-BE56-6F19303D5A15}"/>
          </ac:spMkLst>
        </pc:spChg>
        <pc:spChg chg="mod">
          <ac:chgData name="Hugo Bernier" userId="846ef6cd-3f11-462c-a4be-44fff9f1a751" providerId="ADAL" clId="{D17C5BBD-D33E-4D23-8E25-B310B3326571}" dt="2021-12-21T04:53:14.836" v="131" actId="571"/>
          <ac:spMkLst>
            <pc:docMk/>
            <pc:sldMk cId="4070501225" sldId="2076136392"/>
            <ac:spMk id="931" creationId="{BE6B7C41-B2C4-4C6D-B4BE-490CD95E121F}"/>
          </ac:spMkLst>
        </pc:spChg>
        <pc:spChg chg="mod">
          <ac:chgData name="Hugo Bernier" userId="846ef6cd-3f11-462c-a4be-44fff9f1a751" providerId="ADAL" clId="{D17C5BBD-D33E-4D23-8E25-B310B3326571}" dt="2021-12-21T04:53:14.836" v="131" actId="571"/>
          <ac:spMkLst>
            <pc:docMk/>
            <pc:sldMk cId="4070501225" sldId="2076136392"/>
            <ac:spMk id="932" creationId="{BF1998E2-6190-43DF-8EC5-73172142323E}"/>
          </ac:spMkLst>
        </pc:spChg>
        <pc:spChg chg="mod">
          <ac:chgData name="Hugo Bernier" userId="846ef6cd-3f11-462c-a4be-44fff9f1a751" providerId="ADAL" clId="{D17C5BBD-D33E-4D23-8E25-B310B3326571}" dt="2021-12-21T04:53:14.836" v="131" actId="571"/>
          <ac:spMkLst>
            <pc:docMk/>
            <pc:sldMk cId="4070501225" sldId="2076136392"/>
            <ac:spMk id="933" creationId="{C5DEF258-458F-4D98-9CC2-0CCE0EDBB646}"/>
          </ac:spMkLst>
        </pc:spChg>
        <pc:spChg chg="mod">
          <ac:chgData name="Hugo Bernier" userId="846ef6cd-3f11-462c-a4be-44fff9f1a751" providerId="ADAL" clId="{D17C5BBD-D33E-4D23-8E25-B310B3326571}" dt="2021-12-21T04:53:14.836" v="131" actId="571"/>
          <ac:spMkLst>
            <pc:docMk/>
            <pc:sldMk cId="4070501225" sldId="2076136392"/>
            <ac:spMk id="934" creationId="{1C2AF1D6-83A9-4B54-AE79-3CC144DFC7DE}"/>
          </ac:spMkLst>
        </pc:spChg>
        <pc:spChg chg="mod">
          <ac:chgData name="Hugo Bernier" userId="846ef6cd-3f11-462c-a4be-44fff9f1a751" providerId="ADAL" clId="{D17C5BBD-D33E-4D23-8E25-B310B3326571}" dt="2021-12-21T04:53:14.836" v="131" actId="571"/>
          <ac:spMkLst>
            <pc:docMk/>
            <pc:sldMk cId="4070501225" sldId="2076136392"/>
            <ac:spMk id="935" creationId="{E8C57F3D-CC81-4752-A299-EECCCA8C0D44}"/>
          </ac:spMkLst>
        </pc:spChg>
        <pc:spChg chg="mod">
          <ac:chgData name="Hugo Bernier" userId="846ef6cd-3f11-462c-a4be-44fff9f1a751" providerId="ADAL" clId="{D17C5BBD-D33E-4D23-8E25-B310B3326571}" dt="2021-12-21T04:53:14.836" v="131" actId="571"/>
          <ac:spMkLst>
            <pc:docMk/>
            <pc:sldMk cId="4070501225" sldId="2076136392"/>
            <ac:spMk id="937" creationId="{01948185-4FEC-487E-9F90-67D44E6A33C5}"/>
          </ac:spMkLst>
        </pc:spChg>
        <pc:spChg chg="mod">
          <ac:chgData name="Hugo Bernier" userId="846ef6cd-3f11-462c-a4be-44fff9f1a751" providerId="ADAL" clId="{D17C5BBD-D33E-4D23-8E25-B310B3326571}" dt="2021-12-21T04:53:14.836" v="131" actId="571"/>
          <ac:spMkLst>
            <pc:docMk/>
            <pc:sldMk cId="4070501225" sldId="2076136392"/>
            <ac:spMk id="944" creationId="{1CE16C64-A117-4425-858B-FEB3FE2E2258}"/>
          </ac:spMkLst>
        </pc:spChg>
        <pc:spChg chg="mod">
          <ac:chgData name="Hugo Bernier" userId="846ef6cd-3f11-462c-a4be-44fff9f1a751" providerId="ADAL" clId="{D17C5BBD-D33E-4D23-8E25-B310B3326571}" dt="2021-12-21T04:53:14.836" v="131" actId="571"/>
          <ac:spMkLst>
            <pc:docMk/>
            <pc:sldMk cId="4070501225" sldId="2076136392"/>
            <ac:spMk id="945" creationId="{5A60BDAB-D372-4D03-A7D9-5E55A330556E}"/>
          </ac:spMkLst>
        </pc:spChg>
        <pc:spChg chg="mod">
          <ac:chgData name="Hugo Bernier" userId="846ef6cd-3f11-462c-a4be-44fff9f1a751" providerId="ADAL" clId="{D17C5BBD-D33E-4D23-8E25-B310B3326571}" dt="2021-12-21T04:53:14.836" v="131" actId="571"/>
          <ac:spMkLst>
            <pc:docMk/>
            <pc:sldMk cId="4070501225" sldId="2076136392"/>
            <ac:spMk id="946" creationId="{B1F9FDDF-5BA6-4809-A98C-61387E703E93}"/>
          </ac:spMkLst>
        </pc:spChg>
        <pc:spChg chg="mod">
          <ac:chgData name="Hugo Bernier" userId="846ef6cd-3f11-462c-a4be-44fff9f1a751" providerId="ADAL" clId="{D17C5BBD-D33E-4D23-8E25-B310B3326571}" dt="2021-12-21T04:53:14.836" v="131" actId="571"/>
          <ac:spMkLst>
            <pc:docMk/>
            <pc:sldMk cId="4070501225" sldId="2076136392"/>
            <ac:spMk id="947" creationId="{C4F30B28-DC71-4F78-9C56-46EF53FE5A3A}"/>
          </ac:spMkLst>
        </pc:spChg>
        <pc:spChg chg="mod">
          <ac:chgData name="Hugo Bernier" userId="846ef6cd-3f11-462c-a4be-44fff9f1a751" providerId="ADAL" clId="{D17C5BBD-D33E-4D23-8E25-B310B3326571}" dt="2021-12-21T04:53:14.836" v="131" actId="571"/>
          <ac:spMkLst>
            <pc:docMk/>
            <pc:sldMk cId="4070501225" sldId="2076136392"/>
            <ac:spMk id="948" creationId="{6618814F-95E7-4C86-B0FF-A41112E61D16}"/>
          </ac:spMkLst>
        </pc:spChg>
        <pc:spChg chg="mod">
          <ac:chgData name="Hugo Bernier" userId="846ef6cd-3f11-462c-a4be-44fff9f1a751" providerId="ADAL" clId="{D17C5BBD-D33E-4D23-8E25-B310B3326571}" dt="2021-12-21T04:53:14.836" v="131" actId="571"/>
          <ac:spMkLst>
            <pc:docMk/>
            <pc:sldMk cId="4070501225" sldId="2076136392"/>
            <ac:spMk id="949" creationId="{241D2775-DD3D-4D79-95D1-FE9D5A9AB041}"/>
          </ac:spMkLst>
        </pc:spChg>
        <pc:spChg chg="mod">
          <ac:chgData name="Hugo Bernier" userId="846ef6cd-3f11-462c-a4be-44fff9f1a751" providerId="ADAL" clId="{D17C5BBD-D33E-4D23-8E25-B310B3326571}" dt="2021-12-21T04:53:14.836" v="131" actId="571"/>
          <ac:spMkLst>
            <pc:docMk/>
            <pc:sldMk cId="4070501225" sldId="2076136392"/>
            <ac:spMk id="950" creationId="{03BD0BDE-F8F4-4C52-9FC0-5F7C3FBC67B8}"/>
          </ac:spMkLst>
        </pc:spChg>
        <pc:spChg chg="mod">
          <ac:chgData name="Hugo Bernier" userId="846ef6cd-3f11-462c-a4be-44fff9f1a751" providerId="ADAL" clId="{D17C5BBD-D33E-4D23-8E25-B310B3326571}" dt="2021-12-21T04:53:14.836" v="131" actId="571"/>
          <ac:spMkLst>
            <pc:docMk/>
            <pc:sldMk cId="4070501225" sldId="2076136392"/>
            <ac:spMk id="951" creationId="{FF552580-5877-4ED5-8B56-A6BFFE34DA2F}"/>
          </ac:spMkLst>
        </pc:spChg>
        <pc:spChg chg="mod">
          <ac:chgData name="Hugo Bernier" userId="846ef6cd-3f11-462c-a4be-44fff9f1a751" providerId="ADAL" clId="{D17C5BBD-D33E-4D23-8E25-B310B3326571}" dt="2021-12-21T04:53:14.836" v="131" actId="571"/>
          <ac:spMkLst>
            <pc:docMk/>
            <pc:sldMk cId="4070501225" sldId="2076136392"/>
            <ac:spMk id="952" creationId="{396C429B-E960-4D61-A384-4ED7F0B5A124}"/>
          </ac:spMkLst>
        </pc:spChg>
        <pc:spChg chg="mod">
          <ac:chgData name="Hugo Bernier" userId="846ef6cd-3f11-462c-a4be-44fff9f1a751" providerId="ADAL" clId="{D17C5BBD-D33E-4D23-8E25-B310B3326571}" dt="2021-12-21T04:53:14.836" v="131" actId="571"/>
          <ac:spMkLst>
            <pc:docMk/>
            <pc:sldMk cId="4070501225" sldId="2076136392"/>
            <ac:spMk id="953" creationId="{38959179-A2D0-4B4D-95E0-44A2B5F0642A}"/>
          </ac:spMkLst>
        </pc:spChg>
        <pc:spChg chg="mod">
          <ac:chgData name="Hugo Bernier" userId="846ef6cd-3f11-462c-a4be-44fff9f1a751" providerId="ADAL" clId="{D17C5BBD-D33E-4D23-8E25-B310B3326571}" dt="2021-12-21T04:53:14.836" v="131" actId="571"/>
          <ac:spMkLst>
            <pc:docMk/>
            <pc:sldMk cId="4070501225" sldId="2076136392"/>
            <ac:spMk id="954" creationId="{B8D5D2E8-4AD0-44BE-AD22-C519FDE85E2E}"/>
          </ac:spMkLst>
        </pc:spChg>
        <pc:spChg chg="mod">
          <ac:chgData name="Hugo Bernier" userId="846ef6cd-3f11-462c-a4be-44fff9f1a751" providerId="ADAL" clId="{D17C5BBD-D33E-4D23-8E25-B310B3326571}" dt="2021-12-21T04:53:14.836" v="131" actId="571"/>
          <ac:spMkLst>
            <pc:docMk/>
            <pc:sldMk cId="4070501225" sldId="2076136392"/>
            <ac:spMk id="955" creationId="{A8A268AE-BB5F-455B-A9B8-0D98350C66D8}"/>
          </ac:spMkLst>
        </pc:spChg>
        <pc:spChg chg="mod">
          <ac:chgData name="Hugo Bernier" userId="846ef6cd-3f11-462c-a4be-44fff9f1a751" providerId="ADAL" clId="{D17C5BBD-D33E-4D23-8E25-B310B3326571}" dt="2021-12-21T04:53:14.836" v="131" actId="571"/>
          <ac:spMkLst>
            <pc:docMk/>
            <pc:sldMk cId="4070501225" sldId="2076136392"/>
            <ac:spMk id="956" creationId="{AACEC185-436A-4A29-AA10-B0372D460ABA}"/>
          </ac:spMkLst>
        </pc:spChg>
        <pc:spChg chg="mod">
          <ac:chgData name="Hugo Bernier" userId="846ef6cd-3f11-462c-a4be-44fff9f1a751" providerId="ADAL" clId="{D17C5BBD-D33E-4D23-8E25-B310B3326571}" dt="2021-12-21T04:53:14.836" v="131" actId="571"/>
          <ac:spMkLst>
            <pc:docMk/>
            <pc:sldMk cId="4070501225" sldId="2076136392"/>
            <ac:spMk id="957" creationId="{1D6F11BB-238B-4CF3-B080-64F86A5C8EA3}"/>
          </ac:spMkLst>
        </pc:spChg>
        <pc:spChg chg="mod">
          <ac:chgData name="Hugo Bernier" userId="846ef6cd-3f11-462c-a4be-44fff9f1a751" providerId="ADAL" clId="{D17C5BBD-D33E-4D23-8E25-B310B3326571}" dt="2021-12-21T04:53:14.836" v="131" actId="571"/>
          <ac:spMkLst>
            <pc:docMk/>
            <pc:sldMk cId="4070501225" sldId="2076136392"/>
            <ac:spMk id="958" creationId="{21E1D593-BCC8-40A6-909E-8BAB217FC4C2}"/>
          </ac:spMkLst>
        </pc:spChg>
        <pc:spChg chg="mod">
          <ac:chgData name="Hugo Bernier" userId="846ef6cd-3f11-462c-a4be-44fff9f1a751" providerId="ADAL" clId="{D17C5BBD-D33E-4D23-8E25-B310B3326571}" dt="2021-12-21T04:53:14.836" v="131" actId="571"/>
          <ac:spMkLst>
            <pc:docMk/>
            <pc:sldMk cId="4070501225" sldId="2076136392"/>
            <ac:spMk id="959" creationId="{840A7665-3025-4849-8381-E8FAAFD31E13}"/>
          </ac:spMkLst>
        </pc:spChg>
        <pc:spChg chg="mod">
          <ac:chgData name="Hugo Bernier" userId="846ef6cd-3f11-462c-a4be-44fff9f1a751" providerId="ADAL" clId="{D17C5BBD-D33E-4D23-8E25-B310B3326571}" dt="2021-12-21T04:53:14.836" v="131" actId="571"/>
          <ac:spMkLst>
            <pc:docMk/>
            <pc:sldMk cId="4070501225" sldId="2076136392"/>
            <ac:spMk id="960" creationId="{EB4B7472-0654-4019-B952-2D309E37169C}"/>
          </ac:spMkLst>
        </pc:spChg>
        <pc:spChg chg="mod">
          <ac:chgData name="Hugo Bernier" userId="846ef6cd-3f11-462c-a4be-44fff9f1a751" providerId="ADAL" clId="{D17C5BBD-D33E-4D23-8E25-B310B3326571}" dt="2021-12-21T04:53:14.836" v="131" actId="571"/>
          <ac:spMkLst>
            <pc:docMk/>
            <pc:sldMk cId="4070501225" sldId="2076136392"/>
            <ac:spMk id="961" creationId="{FE1DFF31-EB24-4756-BAEB-E39AB6253BFD}"/>
          </ac:spMkLst>
        </pc:spChg>
        <pc:spChg chg="mod">
          <ac:chgData name="Hugo Bernier" userId="846ef6cd-3f11-462c-a4be-44fff9f1a751" providerId="ADAL" clId="{D17C5BBD-D33E-4D23-8E25-B310B3326571}" dt="2021-12-21T04:53:14.836" v="131" actId="571"/>
          <ac:spMkLst>
            <pc:docMk/>
            <pc:sldMk cId="4070501225" sldId="2076136392"/>
            <ac:spMk id="962" creationId="{99CF5295-2783-45F8-B848-2757F9EDE077}"/>
          </ac:spMkLst>
        </pc:spChg>
        <pc:spChg chg="mod">
          <ac:chgData name="Hugo Bernier" userId="846ef6cd-3f11-462c-a4be-44fff9f1a751" providerId="ADAL" clId="{D17C5BBD-D33E-4D23-8E25-B310B3326571}" dt="2021-12-21T04:53:14.836" v="131" actId="571"/>
          <ac:spMkLst>
            <pc:docMk/>
            <pc:sldMk cId="4070501225" sldId="2076136392"/>
            <ac:spMk id="963" creationId="{572EF81E-5A4C-4117-A331-2497466E7F61}"/>
          </ac:spMkLst>
        </pc:spChg>
        <pc:spChg chg="mod">
          <ac:chgData name="Hugo Bernier" userId="846ef6cd-3f11-462c-a4be-44fff9f1a751" providerId="ADAL" clId="{D17C5BBD-D33E-4D23-8E25-B310B3326571}" dt="2021-12-21T04:53:14.836" v="131" actId="571"/>
          <ac:spMkLst>
            <pc:docMk/>
            <pc:sldMk cId="4070501225" sldId="2076136392"/>
            <ac:spMk id="964" creationId="{91ADC8FE-8953-4085-8B65-C4A7605B1DE9}"/>
          </ac:spMkLst>
        </pc:spChg>
        <pc:spChg chg="mod">
          <ac:chgData name="Hugo Bernier" userId="846ef6cd-3f11-462c-a4be-44fff9f1a751" providerId="ADAL" clId="{D17C5BBD-D33E-4D23-8E25-B310B3326571}" dt="2021-12-21T04:53:14.836" v="131" actId="571"/>
          <ac:spMkLst>
            <pc:docMk/>
            <pc:sldMk cId="4070501225" sldId="2076136392"/>
            <ac:spMk id="965" creationId="{F604B80D-BEDB-48FE-95E7-0063B9176102}"/>
          </ac:spMkLst>
        </pc:spChg>
        <pc:spChg chg="mod">
          <ac:chgData name="Hugo Bernier" userId="846ef6cd-3f11-462c-a4be-44fff9f1a751" providerId="ADAL" clId="{D17C5BBD-D33E-4D23-8E25-B310B3326571}" dt="2021-12-21T04:53:14.836" v="131" actId="571"/>
          <ac:spMkLst>
            <pc:docMk/>
            <pc:sldMk cId="4070501225" sldId="2076136392"/>
            <ac:spMk id="966" creationId="{7784E4F0-07BC-492C-B1EC-1C3C188665FC}"/>
          </ac:spMkLst>
        </pc:spChg>
        <pc:spChg chg="mod">
          <ac:chgData name="Hugo Bernier" userId="846ef6cd-3f11-462c-a4be-44fff9f1a751" providerId="ADAL" clId="{D17C5BBD-D33E-4D23-8E25-B310B3326571}" dt="2021-12-21T04:53:14.836" v="131" actId="571"/>
          <ac:spMkLst>
            <pc:docMk/>
            <pc:sldMk cId="4070501225" sldId="2076136392"/>
            <ac:spMk id="967" creationId="{5F4FAC12-D28C-4523-9811-128FB2C0DFB6}"/>
          </ac:spMkLst>
        </pc:spChg>
        <pc:spChg chg="mod">
          <ac:chgData name="Hugo Bernier" userId="846ef6cd-3f11-462c-a4be-44fff9f1a751" providerId="ADAL" clId="{D17C5BBD-D33E-4D23-8E25-B310B3326571}" dt="2021-12-21T04:53:14.836" v="131" actId="571"/>
          <ac:spMkLst>
            <pc:docMk/>
            <pc:sldMk cId="4070501225" sldId="2076136392"/>
            <ac:spMk id="969" creationId="{092D95E6-7029-4AE1-8124-82CCD20E6F53}"/>
          </ac:spMkLst>
        </pc:spChg>
        <pc:spChg chg="mod">
          <ac:chgData name="Hugo Bernier" userId="846ef6cd-3f11-462c-a4be-44fff9f1a751" providerId="ADAL" clId="{D17C5BBD-D33E-4D23-8E25-B310B3326571}" dt="2021-12-21T04:53:14.836" v="131" actId="571"/>
          <ac:spMkLst>
            <pc:docMk/>
            <pc:sldMk cId="4070501225" sldId="2076136392"/>
            <ac:spMk id="978" creationId="{DDE97A05-17C5-4814-8079-F965C01094AC}"/>
          </ac:spMkLst>
        </pc:spChg>
        <pc:spChg chg="mod">
          <ac:chgData name="Hugo Bernier" userId="846ef6cd-3f11-462c-a4be-44fff9f1a751" providerId="ADAL" clId="{D17C5BBD-D33E-4D23-8E25-B310B3326571}" dt="2021-12-21T04:53:14.836" v="131" actId="571"/>
          <ac:spMkLst>
            <pc:docMk/>
            <pc:sldMk cId="4070501225" sldId="2076136392"/>
            <ac:spMk id="979" creationId="{9E8B41B6-5B02-402F-B7AF-FAE67D67C88C}"/>
          </ac:spMkLst>
        </pc:spChg>
        <pc:spChg chg="mod">
          <ac:chgData name="Hugo Bernier" userId="846ef6cd-3f11-462c-a4be-44fff9f1a751" providerId="ADAL" clId="{D17C5BBD-D33E-4D23-8E25-B310B3326571}" dt="2021-12-21T04:53:14.836" v="131" actId="571"/>
          <ac:spMkLst>
            <pc:docMk/>
            <pc:sldMk cId="4070501225" sldId="2076136392"/>
            <ac:spMk id="980" creationId="{AFBA4FE4-7AA7-4A9A-B29B-7BB0F3B03CA9}"/>
          </ac:spMkLst>
        </pc:spChg>
        <pc:spChg chg="mod">
          <ac:chgData name="Hugo Bernier" userId="846ef6cd-3f11-462c-a4be-44fff9f1a751" providerId="ADAL" clId="{D17C5BBD-D33E-4D23-8E25-B310B3326571}" dt="2021-12-21T04:53:14.836" v="131" actId="571"/>
          <ac:spMkLst>
            <pc:docMk/>
            <pc:sldMk cId="4070501225" sldId="2076136392"/>
            <ac:spMk id="981" creationId="{DB5B980C-5AF4-42E3-91A3-6E5D0DC85599}"/>
          </ac:spMkLst>
        </pc:spChg>
        <pc:spChg chg="mod">
          <ac:chgData name="Hugo Bernier" userId="846ef6cd-3f11-462c-a4be-44fff9f1a751" providerId="ADAL" clId="{D17C5BBD-D33E-4D23-8E25-B310B3326571}" dt="2021-12-21T04:53:14.836" v="131" actId="571"/>
          <ac:spMkLst>
            <pc:docMk/>
            <pc:sldMk cId="4070501225" sldId="2076136392"/>
            <ac:spMk id="982" creationId="{97EB126D-C203-4439-A3D5-7BBE3C28F68E}"/>
          </ac:spMkLst>
        </pc:spChg>
        <pc:spChg chg="mod">
          <ac:chgData name="Hugo Bernier" userId="846ef6cd-3f11-462c-a4be-44fff9f1a751" providerId="ADAL" clId="{D17C5BBD-D33E-4D23-8E25-B310B3326571}" dt="2021-12-21T04:53:14.836" v="131" actId="571"/>
          <ac:spMkLst>
            <pc:docMk/>
            <pc:sldMk cId="4070501225" sldId="2076136392"/>
            <ac:spMk id="983" creationId="{D2CAE27C-F5D1-41B3-BD7F-A96CA1B97CB0}"/>
          </ac:spMkLst>
        </pc:spChg>
        <pc:spChg chg="mod">
          <ac:chgData name="Hugo Bernier" userId="846ef6cd-3f11-462c-a4be-44fff9f1a751" providerId="ADAL" clId="{D17C5BBD-D33E-4D23-8E25-B310B3326571}" dt="2021-12-21T04:53:14.836" v="131" actId="571"/>
          <ac:spMkLst>
            <pc:docMk/>
            <pc:sldMk cId="4070501225" sldId="2076136392"/>
            <ac:spMk id="986" creationId="{9D00CCA7-C8A0-49CE-A6DA-224843632482}"/>
          </ac:spMkLst>
        </pc:spChg>
        <pc:spChg chg="mod">
          <ac:chgData name="Hugo Bernier" userId="846ef6cd-3f11-462c-a4be-44fff9f1a751" providerId="ADAL" clId="{D17C5BBD-D33E-4D23-8E25-B310B3326571}" dt="2021-12-21T04:53:14.836" v="131" actId="571"/>
          <ac:spMkLst>
            <pc:docMk/>
            <pc:sldMk cId="4070501225" sldId="2076136392"/>
            <ac:spMk id="987" creationId="{ED86F798-11E3-44BE-9452-07160405A297}"/>
          </ac:spMkLst>
        </pc:spChg>
        <pc:spChg chg="mod">
          <ac:chgData name="Hugo Bernier" userId="846ef6cd-3f11-462c-a4be-44fff9f1a751" providerId="ADAL" clId="{D17C5BBD-D33E-4D23-8E25-B310B3326571}" dt="2021-12-21T04:53:14.836" v="131" actId="571"/>
          <ac:spMkLst>
            <pc:docMk/>
            <pc:sldMk cId="4070501225" sldId="2076136392"/>
            <ac:spMk id="988" creationId="{9618DC25-9E86-42AC-AC54-3FB3A4151767}"/>
          </ac:spMkLst>
        </pc:spChg>
        <pc:spChg chg="mod">
          <ac:chgData name="Hugo Bernier" userId="846ef6cd-3f11-462c-a4be-44fff9f1a751" providerId="ADAL" clId="{D17C5BBD-D33E-4D23-8E25-B310B3326571}" dt="2021-12-21T04:53:14.836" v="131" actId="571"/>
          <ac:spMkLst>
            <pc:docMk/>
            <pc:sldMk cId="4070501225" sldId="2076136392"/>
            <ac:spMk id="989" creationId="{E8CFC6C0-F1CE-4D1C-87C6-7347F3850C43}"/>
          </ac:spMkLst>
        </pc:spChg>
        <pc:spChg chg="mod">
          <ac:chgData name="Hugo Bernier" userId="846ef6cd-3f11-462c-a4be-44fff9f1a751" providerId="ADAL" clId="{D17C5BBD-D33E-4D23-8E25-B310B3326571}" dt="2021-12-21T04:53:14.836" v="131" actId="571"/>
          <ac:spMkLst>
            <pc:docMk/>
            <pc:sldMk cId="4070501225" sldId="2076136392"/>
            <ac:spMk id="990" creationId="{2F2A5B30-1FD1-4D64-AFAD-BE90830E6D40}"/>
          </ac:spMkLst>
        </pc:spChg>
        <pc:spChg chg="mod">
          <ac:chgData name="Hugo Bernier" userId="846ef6cd-3f11-462c-a4be-44fff9f1a751" providerId="ADAL" clId="{D17C5BBD-D33E-4D23-8E25-B310B3326571}" dt="2021-12-21T04:53:14.836" v="131" actId="571"/>
          <ac:spMkLst>
            <pc:docMk/>
            <pc:sldMk cId="4070501225" sldId="2076136392"/>
            <ac:spMk id="991" creationId="{66509084-7B6C-4B65-8778-05115F95FFB7}"/>
          </ac:spMkLst>
        </pc:spChg>
        <pc:spChg chg="mod">
          <ac:chgData name="Hugo Bernier" userId="846ef6cd-3f11-462c-a4be-44fff9f1a751" providerId="ADAL" clId="{D17C5BBD-D33E-4D23-8E25-B310B3326571}" dt="2021-12-21T04:53:14.836" v="131" actId="571"/>
          <ac:spMkLst>
            <pc:docMk/>
            <pc:sldMk cId="4070501225" sldId="2076136392"/>
            <ac:spMk id="994" creationId="{EE06B446-F66C-44D9-901C-777CFDE0AAA6}"/>
          </ac:spMkLst>
        </pc:spChg>
        <pc:spChg chg="mod">
          <ac:chgData name="Hugo Bernier" userId="846ef6cd-3f11-462c-a4be-44fff9f1a751" providerId="ADAL" clId="{D17C5BBD-D33E-4D23-8E25-B310B3326571}" dt="2021-12-21T04:53:14.836" v="131" actId="571"/>
          <ac:spMkLst>
            <pc:docMk/>
            <pc:sldMk cId="4070501225" sldId="2076136392"/>
            <ac:spMk id="995" creationId="{69936C37-8B12-42EF-B1E8-D832A135775F}"/>
          </ac:spMkLst>
        </pc:spChg>
        <pc:spChg chg="mod">
          <ac:chgData name="Hugo Bernier" userId="846ef6cd-3f11-462c-a4be-44fff9f1a751" providerId="ADAL" clId="{D17C5BBD-D33E-4D23-8E25-B310B3326571}" dt="2021-12-21T04:53:14.836" v="131" actId="571"/>
          <ac:spMkLst>
            <pc:docMk/>
            <pc:sldMk cId="4070501225" sldId="2076136392"/>
            <ac:spMk id="996" creationId="{67FB658C-4FCF-479B-9A42-A375F57815B6}"/>
          </ac:spMkLst>
        </pc:spChg>
        <pc:spChg chg="mod">
          <ac:chgData name="Hugo Bernier" userId="846ef6cd-3f11-462c-a4be-44fff9f1a751" providerId="ADAL" clId="{D17C5BBD-D33E-4D23-8E25-B310B3326571}" dt="2021-12-21T04:53:14.836" v="131" actId="571"/>
          <ac:spMkLst>
            <pc:docMk/>
            <pc:sldMk cId="4070501225" sldId="2076136392"/>
            <ac:spMk id="997" creationId="{95607145-5E09-4027-9F63-2890AEFD186B}"/>
          </ac:spMkLst>
        </pc:spChg>
        <pc:spChg chg="mod">
          <ac:chgData name="Hugo Bernier" userId="846ef6cd-3f11-462c-a4be-44fff9f1a751" providerId="ADAL" clId="{D17C5BBD-D33E-4D23-8E25-B310B3326571}" dt="2021-12-21T04:53:14.836" v="131" actId="571"/>
          <ac:spMkLst>
            <pc:docMk/>
            <pc:sldMk cId="4070501225" sldId="2076136392"/>
            <ac:spMk id="998" creationId="{7FF72FA8-B26B-4114-8296-04CB7DA979E5}"/>
          </ac:spMkLst>
        </pc:spChg>
        <pc:spChg chg="mod">
          <ac:chgData name="Hugo Bernier" userId="846ef6cd-3f11-462c-a4be-44fff9f1a751" providerId="ADAL" clId="{D17C5BBD-D33E-4D23-8E25-B310B3326571}" dt="2021-12-21T04:53:14.836" v="131" actId="571"/>
          <ac:spMkLst>
            <pc:docMk/>
            <pc:sldMk cId="4070501225" sldId="2076136392"/>
            <ac:spMk id="999" creationId="{F7DF9E39-A35E-402A-BF83-B198B538710F}"/>
          </ac:spMkLst>
        </pc:spChg>
        <pc:spChg chg="mod">
          <ac:chgData name="Hugo Bernier" userId="846ef6cd-3f11-462c-a4be-44fff9f1a751" providerId="ADAL" clId="{D17C5BBD-D33E-4D23-8E25-B310B3326571}" dt="2021-12-21T04:53:14.836" v="131" actId="571"/>
          <ac:spMkLst>
            <pc:docMk/>
            <pc:sldMk cId="4070501225" sldId="2076136392"/>
            <ac:spMk id="1002" creationId="{E5233531-DF08-4F61-A0CB-474389136291}"/>
          </ac:spMkLst>
        </pc:spChg>
        <pc:spChg chg="mod">
          <ac:chgData name="Hugo Bernier" userId="846ef6cd-3f11-462c-a4be-44fff9f1a751" providerId="ADAL" clId="{D17C5BBD-D33E-4D23-8E25-B310B3326571}" dt="2021-12-21T04:53:14.836" v="131" actId="571"/>
          <ac:spMkLst>
            <pc:docMk/>
            <pc:sldMk cId="4070501225" sldId="2076136392"/>
            <ac:spMk id="1003" creationId="{7C4A8566-ECED-4BBC-ADDB-48A7A1C12B85}"/>
          </ac:spMkLst>
        </pc:spChg>
        <pc:spChg chg="mod">
          <ac:chgData name="Hugo Bernier" userId="846ef6cd-3f11-462c-a4be-44fff9f1a751" providerId="ADAL" clId="{D17C5BBD-D33E-4D23-8E25-B310B3326571}" dt="2021-12-21T04:53:14.836" v="131" actId="571"/>
          <ac:spMkLst>
            <pc:docMk/>
            <pc:sldMk cId="4070501225" sldId="2076136392"/>
            <ac:spMk id="1004" creationId="{0E70ECBD-6B65-46EB-9576-2633D35D09D3}"/>
          </ac:spMkLst>
        </pc:spChg>
        <pc:spChg chg="mod">
          <ac:chgData name="Hugo Bernier" userId="846ef6cd-3f11-462c-a4be-44fff9f1a751" providerId="ADAL" clId="{D17C5BBD-D33E-4D23-8E25-B310B3326571}" dt="2021-12-21T04:53:14.836" v="131" actId="571"/>
          <ac:spMkLst>
            <pc:docMk/>
            <pc:sldMk cId="4070501225" sldId="2076136392"/>
            <ac:spMk id="1005" creationId="{030D6734-0452-4E23-9DD5-9EEF56ADD488}"/>
          </ac:spMkLst>
        </pc:spChg>
        <pc:spChg chg="mod">
          <ac:chgData name="Hugo Bernier" userId="846ef6cd-3f11-462c-a4be-44fff9f1a751" providerId="ADAL" clId="{D17C5BBD-D33E-4D23-8E25-B310B3326571}" dt="2021-12-21T04:53:14.836" v="131" actId="571"/>
          <ac:spMkLst>
            <pc:docMk/>
            <pc:sldMk cId="4070501225" sldId="2076136392"/>
            <ac:spMk id="1006" creationId="{D5A88BB4-8EB6-467B-B304-E26E5302C4BC}"/>
          </ac:spMkLst>
        </pc:spChg>
        <pc:spChg chg="mod">
          <ac:chgData name="Hugo Bernier" userId="846ef6cd-3f11-462c-a4be-44fff9f1a751" providerId="ADAL" clId="{D17C5BBD-D33E-4D23-8E25-B310B3326571}" dt="2021-12-21T04:53:14.836" v="131" actId="571"/>
          <ac:spMkLst>
            <pc:docMk/>
            <pc:sldMk cId="4070501225" sldId="2076136392"/>
            <ac:spMk id="1007" creationId="{7A63F0D4-1D00-4698-B95D-F616C1C42DF0}"/>
          </ac:spMkLst>
        </pc:spChg>
        <pc:spChg chg="mod">
          <ac:chgData name="Hugo Bernier" userId="846ef6cd-3f11-462c-a4be-44fff9f1a751" providerId="ADAL" clId="{D17C5BBD-D33E-4D23-8E25-B310B3326571}" dt="2021-12-21T04:53:14.836" v="131" actId="571"/>
          <ac:spMkLst>
            <pc:docMk/>
            <pc:sldMk cId="4070501225" sldId="2076136392"/>
            <ac:spMk id="1010" creationId="{F355E133-AFED-44EF-917D-1D2E79E7619A}"/>
          </ac:spMkLst>
        </pc:spChg>
        <pc:spChg chg="mod">
          <ac:chgData name="Hugo Bernier" userId="846ef6cd-3f11-462c-a4be-44fff9f1a751" providerId="ADAL" clId="{D17C5BBD-D33E-4D23-8E25-B310B3326571}" dt="2021-12-21T04:53:14.836" v="131" actId="571"/>
          <ac:spMkLst>
            <pc:docMk/>
            <pc:sldMk cId="4070501225" sldId="2076136392"/>
            <ac:spMk id="1011" creationId="{D3AF205B-CD04-4651-AD48-BC25D9EDC07F}"/>
          </ac:spMkLst>
        </pc:spChg>
        <pc:spChg chg="mod">
          <ac:chgData name="Hugo Bernier" userId="846ef6cd-3f11-462c-a4be-44fff9f1a751" providerId="ADAL" clId="{D17C5BBD-D33E-4D23-8E25-B310B3326571}" dt="2021-12-21T04:53:14.836" v="131" actId="571"/>
          <ac:spMkLst>
            <pc:docMk/>
            <pc:sldMk cId="4070501225" sldId="2076136392"/>
            <ac:spMk id="1012" creationId="{CB517665-9BB3-4CF7-AB09-A5A9C24AFF34}"/>
          </ac:spMkLst>
        </pc:spChg>
        <pc:spChg chg="mod">
          <ac:chgData name="Hugo Bernier" userId="846ef6cd-3f11-462c-a4be-44fff9f1a751" providerId="ADAL" clId="{D17C5BBD-D33E-4D23-8E25-B310B3326571}" dt="2021-12-21T04:53:14.836" v="131" actId="571"/>
          <ac:spMkLst>
            <pc:docMk/>
            <pc:sldMk cId="4070501225" sldId="2076136392"/>
            <ac:spMk id="1013" creationId="{E0716D53-A7C4-4C37-8F20-9CE6406B856E}"/>
          </ac:spMkLst>
        </pc:spChg>
        <pc:spChg chg="mod">
          <ac:chgData name="Hugo Bernier" userId="846ef6cd-3f11-462c-a4be-44fff9f1a751" providerId="ADAL" clId="{D17C5BBD-D33E-4D23-8E25-B310B3326571}" dt="2021-12-21T04:53:14.836" v="131" actId="571"/>
          <ac:spMkLst>
            <pc:docMk/>
            <pc:sldMk cId="4070501225" sldId="2076136392"/>
            <ac:spMk id="1014" creationId="{6330A23B-368D-4374-8427-361A62658BAE}"/>
          </ac:spMkLst>
        </pc:spChg>
        <pc:spChg chg="mod">
          <ac:chgData name="Hugo Bernier" userId="846ef6cd-3f11-462c-a4be-44fff9f1a751" providerId="ADAL" clId="{D17C5BBD-D33E-4D23-8E25-B310B3326571}" dt="2021-12-21T04:53:14.836" v="131" actId="571"/>
          <ac:spMkLst>
            <pc:docMk/>
            <pc:sldMk cId="4070501225" sldId="2076136392"/>
            <ac:spMk id="1015" creationId="{62562D4A-9CB5-4143-B61D-203B69235CFF}"/>
          </ac:spMkLst>
        </pc:spChg>
        <pc:spChg chg="mod">
          <ac:chgData name="Hugo Bernier" userId="846ef6cd-3f11-462c-a4be-44fff9f1a751" providerId="ADAL" clId="{D17C5BBD-D33E-4D23-8E25-B310B3326571}" dt="2021-12-21T04:53:14.836" v="131" actId="571"/>
          <ac:spMkLst>
            <pc:docMk/>
            <pc:sldMk cId="4070501225" sldId="2076136392"/>
            <ac:spMk id="1018" creationId="{BB34A64B-AB8E-48D2-8B94-C0DD2A1C8319}"/>
          </ac:spMkLst>
        </pc:spChg>
        <pc:spChg chg="mod">
          <ac:chgData name="Hugo Bernier" userId="846ef6cd-3f11-462c-a4be-44fff9f1a751" providerId="ADAL" clId="{D17C5BBD-D33E-4D23-8E25-B310B3326571}" dt="2021-12-21T04:53:14.836" v="131" actId="571"/>
          <ac:spMkLst>
            <pc:docMk/>
            <pc:sldMk cId="4070501225" sldId="2076136392"/>
            <ac:spMk id="1019" creationId="{82FB2537-4A9B-4BC6-B62E-79B01E6F7988}"/>
          </ac:spMkLst>
        </pc:spChg>
        <pc:spChg chg="mod">
          <ac:chgData name="Hugo Bernier" userId="846ef6cd-3f11-462c-a4be-44fff9f1a751" providerId="ADAL" clId="{D17C5BBD-D33E-4D23-8E25-B310B3326571}" dt="2021-12-21T04:53:14.836" v="131" actId="571"/>
          <ac:spMkLst>
            <pc:docMk/>
            <pc:sldMk cId="4070501225" sldId="2076136392"/>
            <ac:spMk id="1020" creationId="{E2676A68-8E52-4198-A7CF-53ABD65F3143}"/>
          </ac:spMkLst>
        </pc:spChg>
        <pc:spChg chg="mod">
          <ac:chgData name="Hugo Bernier" userId="846ef6cd-3f11-462c-a4be-44fff9f1a751" providerId="ADAL" clId="{D17C5BBD-D33E-4D23-8E25-B310B3326571}" dt="2021-12-21T04:53:14.836" v="131" actId="571"/>
          <ac:spMkLst>
            <pc:docMk/>
            <pc:sldMk cId="4070501225" sldId="2076136392"/>
            <ac:spMk id="1021" creationId="{C09EB3BD-7F40-4C74-A504-3FC53FD1583F}"/>
          </ac:spMkLst>
        </pc:spChg>
        <pc:spChg chg="mod">
          <ac:chgData name="Hugo Bernier" userId="846ef6cd-3f11-462c-a4be-44fff9f1a751" providerId="ADAL" clId="{D17C5BBD-D33E-4D23-8E25-B310B3326571}" dt="2021-12-21T04:53:14.836" v="131" actId="571"/>
          <ac:spMkLst>
            <pc:docMk/>
            <pc:sldMk cId="4070501225" sldId="2076136392"/>
            <ac:spMk id="1022" creationId="{66BE9EB4-0C19-4548-AD75-AFF2B1BCABDE}"/>
          </ac:spMkLst>
        </pc:spChg>
        <pc:spChg chg="mod">
          <ac:chgData name="Hugo Bernier" userId="846ef6cd-3f11-462c-a4be-44fff9f1a751" providerId="ADAL" clId="{D17C5BBD-D33E-4D23-8E25-B310B3326571}" dt="2021-12-21T04:53:14.836" v="131" actId="571"/>
          <ac:spMkLst>
            <pc:docMk/>
            <pc:sldMk cId="4070501225" sldId="2076136392"/>
            <ac:spMk id="1023" creationId="{BCB3A2B4-0BF3-40FF-A094-F0D6DDD82691}"/>
          </ac:spMkLst>
        </pc:spChg>
        <pc:spChg chg="mod">
          <ac:chgData name="Hugo Bernier" userId="846ef6cd-3f11-462c-a4be-44fff9f1a751" providerId="ADAL" clId="{D17C5BBD-D33E-4D23-8E25-B310B3326571}" dt="2021-12-21T04:53:14.836" v="131" actId="571"/>
          <ac:spMkLst>
            <pc:docMk/>
            <pc:sldMk cId="4070501225" sldId="2076136392"/>
            <ac:spMk id="1034" creationId="{815726C3-442B-493B-9299-A3F2919EB644}"/>
          </ac:spMkLst>
        </pc:spChg>
        <pc:spChg chg="mod">
          <ac:chgData name="Hugo Bernier" userId="846ef6cd-3f11-462c-a4be-44fff9f1a751" providerId="ADAL" clId="{D17C5BBD-D33E-4D23-8E25-B310B3326571}" dt="2021-12-21T04:53:14.836" v="131" actId="571"/>
          <ac:spMkLst>
            <pc:docMk/>
            <pc:sldMk cId="4070501225" sldId="2076136392"/>
            <ac:spMk id="1035" creationId="{4B0DD9D9-19D3-4D29-AC7B-610261C36BA5}"/>
          </ac:spMkLst>
        </pc:spChg>
        <pc:spChg chg="mod">
          <ac:chgData name="Hugo Bernier" userId="846ef6cd-3f11-462c-a4be-44fff9f1a751" providerId="ADAL" clId="{D17C5BBD-D33E-4D23-8E25-B310B3326571}" dt="2021-12-21T04:53:14.836" v="131" actId="571"/>
          <ac:spMkLst>
            <pc:docMk/>
            <pc:sldMk cId="4070501225" sldId="2076136392"/>
            <ac:spMk id="1036" creationId="{F854D606-8AD9-4ACF-8DED-3C407929B3F1}"/>
          </ac:spMkLst>
        </pc:spChg>
        <pc:spChg chg="mod">
          <ac:chgData name="Hugo Bernier" userId="846ef6cd-3f11-462c-a4be-44fff9f1a751" providerId="ADAL" clId="{D17C5BBD-D33E-4D23-8E25-B310B3326571}" dt="2021-12-21T04:53:14.836" v="131" actId="571"/>
          <ac:spMkLst>
            <pc:docMk/>
            <pc:sldMk cId="4070501225" sldId="2076136392"/>
            <ac:spMk id="1037" creationId="{428B0840-9CEC-42BF-9BF3-E611AA9502E7}"/>
          </ac:spMkLst>
        </pc:spChg>
        <pc:spChg chg="mod">
          <ac:chgData name="Hugo Bernier" userId="846ef6cd-3f11-462c-a4be-44fff9f1a751" providerId="ADAL" clId="{D17C5BBD-D33E-4D23-8E25-B310B3326571}" dt="2021-12-21T04:53:14.836" v="131" actId="571"/>
          <ac:spMkLst>
            <pc:docMk/>
            <pc:sldMk cId="4070501225" sldId="2076136392"/>
            <ac:spMk id="1038" creationId="{A1D2D1DD-3FB3-406E-A383-A21BEF9ED34F}"/>
          </ac:spMkLst>
        </pc:spChg>
        <pc:spChg chg="mod">
          <ac:chgData name="Hugo Bernier" userId="846ef6cd-3f11-462c-a4be-44fff9f1a751" providerId="ADAL" clId="{D17C5BBD-D33E-4D23-8E25-B310B3326571}" dt="2021-12-21T04:53:14.836" v="131" actId="571"/>
          <ac:spMkLst>
            <pc:docMk/>
            <pc:sldMk cId="4070501225" sldId="2076136392"/>
            <ac:spMk id="1039" creationId="{627F9CFD-CA80-4172-80AC-E25E7471D057}"/>
          </ac:spMkLst>
        </pc:spChg>
        <pc:spChg chg="mod">
          <ac:chgData name="Hugo Bernier" userId="846ef6cd-3f11-462c-a4be-44fff9f1a751" providerId="ADAL" clId="{D17C5BBD-D33E-4D23-8E25-B310B3326571}" dt="2021-12-21T04:53:14.836" v="131" actId="571"/>
          <ac:spMkLst>
            <pc:docMk/>
            <pc:sldMk cId="4070501225" sldId="2076136392"/>
            <ac:spMk id="1043" creationId="{E67F0D6F-8BC0-4D53-806B-9A80FB84B8A7}"/>
          </ac:spMkLst>
        </pc:spChg>
        <pc:spChg chg="mod">
          <ac:chgData name="Hugo Bernier" userId="846ef6cd-3f11-462c-a4be-44fff9f1a751" providerId="ADAL" clId="{D17C5BBD-D33E-4D23-8E25-B310B3326571}" dt="2021-12-21T04:53:14.836" v="131" actId="571"/>
          <ac:spMkLst>
            <pc:docMk/>
            <pc:sldMk cId="4070501225" sldId="2076136392"/>
            <ac:spMk id="1044" creationId="{617E0DB2-317F-4FE7-89D2-399354852C37}"/>
          </ac:spMkLst>
        </pc:spChg>
        <pc:spChg chg="mod">
          <ac:chgData name="Hugo Bernier" userId="846ef6cd-3f11-462c-a4be-44fff9f1a751" providerId="ADAL" clId="{D17C5BBD-D33E-4D23-8E25-B310B3326571}" dt="2021-12-21T04:53:14.836" v="131" actId="571"/>
          <ac:spMkLst>
            <pc:docMk/>
            <pc:sldMk cId="4070501225" sldId="2076136392"/>
            <ac:spMk id="1045" creationId="{E33E52C0-5028-40EF-BAFC-DAC9D9E2BFAC}"/>
          </ac:spMkLst>
        </pc:spChg>
        <pc:spChg chg="mod">
          <ac:chgData name="Hugo Bernier" userId="846ef6cd-3f11-462c-a4be-44fff9f1a751" providerId="ADAL" clId="{D17C5BBD-D33E-4D23-8E25-B310B3326571}" dt="2021-12-21T04:53:14.836" v="131" actId="571"/>
          <ac:spMkLst>
            <pc:docMk/>
            <pc:sldMk cId="4070501225" sldId="2076136392"/>
            <ac:spMk id="1046" creationId="{D692C9AA-BB9B-4531-9A76-FF2690A66A0C}"/>
          </ac:spMkLst>
        </pc:spChg>
        <pc:spChg chg="mod">
          <ac:chgData name="Hugo Bernier" userId="846ef6cd-3f11-462c-a4be-44fff9f1a751" providerId="ADAL" clId="{D17C5BBD-D33E-4D23-8E25-B310B3326571}" dt="2021-12-21T04:53:14.836" v="131" actId="571"/>
          <ac:spMkLst>
            <pc:docMk/>
            <pc:sldMk cId="4070501225" sldId="2076136392"/>
            <ac:spMk id="1047" creationId="{E1DEDA5D-76EE-4F5E-BA28-0C896EFF4B8E}"/>
          </ac:spMkLst>
        </pc:spChg>
        <pc:spChg chg="mod">
          <ac:chgData name="Hugo Bernier" userId="846ef6cd-3f11-462c-a4be-44fff9f1a751" providerId="ADAL" clId="{D17C5BBD-D33E-4D23-8E25-B310B3326571}" dt="2021-12-21T04:53:14.836" v="131" actId="571"/>
          <ac:spMkLst>
            <pc:docMk/>
            <pc:sldMk cId="4070501225" sldId="2076136392"/>
            <ac:spMk id="1048" creationId="{8E441E1A-2B81-4450-9EA5-E18624404EEC}"/>
          </ac:spMkLst>
        </pc:spChg>
        <pc:spChg chg="mod">
          <ac:chgData name="Hugo Bernier" userId="846ef6cd-3f11-462c-a4be-44fff9f1a751" providerId="ADAL" clId="{D17C5BBD-D33E-4D23-8E25-B310B3326571}" dt="2021-12-21T04:53:14.836" v="131" actId="571"/>
          <ac:spMkLst>
            <pc:docMk/>
            <pc:sldMk cId="4070501225" sldId="2076136392"/>
            <ac:spMk id="1052" creationId="{2FABF760-991A-4844-84B1-941E2698901B}"/>
          </ac:spMkLst>
        </pc:spChg>
        <pc:spChg chg="mod">
          <ac:chgData name="Hugo Bernier" userId="846ef6cd-3f11-462c-a4be-44fff9f1a751" providerId="ADAL" clId="{D17C5BBD-D33E-4D23-8E25-B310B3326571}" dt="2021-12-21T04:53:14.836" v="131" actId="571"/>
          <ac:spMkLst>
            <pc:docMk/>
            <pc:sldMk cId="4070501225" sldId="2076136392"/>
            <ac:spMk id="1053" creationId="{14A880C8-E6AC-4A02-9D6D-0EE45BB576FB}"/>
          </ac:spMkLst>
        </pc:spChg>
        <pc:spChg chg="mod">
          <ac:chgData name="Hugo Bernier" userId="846ef6cd-3f11-462c-a4be-44fff9f1a751" providerId="ADAL" clId="{D17C5BBD-D33E-4D23-8E25-B310B3326571}" dt="2021-12-21T04:53:14.836" v="131" actId="571"/>
          <ac:spMkLst>
            <pc:docMk/>
            <pc:sldMk cId="4070501225" sldId="2076136392"/>
            <ac:spMk id="1054" creationId="{5E8D784E-CD06-4C2F-B50F-6F2F8F08948A}"/>
          </ac:spMkLst>
        </pc:spChg>
        <pc:spChg chg="mod">
          <ac:chgData name="Hugo Bernier" userId="846ef6cd-3f11-462c-a4be-44fff9f1a751" providerId="ADAL" clId="{D17C5BBD-D33E-4D23-8E25-B310B3326571}" dt="2021-12-21T04:53:14.836" v="131" actId="571"/>
          <ac:spMkLst>
            <pc:docMk/>
            <pc:sldMk cId="4070501225" sldId="2076136392"/>
            <ac:spMk id="1055" creationId="{41FEEF8D-8348-486A-A56B-FF4D7E20CEC4}"/>
          </ac:spMkLst>
        </pc:spChg>
        <pc:spChg chg="mod">
          <ac:chgData name="Hugo Bernier" userId="846ef6cd-3f11-462c-a4be-44fff9f1a751" providerId="ADAL" clId="{D17C5BBD-D33E-4D23-8E25-B310B3326571}" dt="2021-12-21T04:53:14.836" v="131" actId="571"/>
          <ac:spMkLst>
            <pc:docMk/>
            <pc:sldMk cId="4070501225" sldId="2076136392"/>
            <ac:spMk id="1056" creationId="{FDA673AD-3E60-46B2-B71F-F53155A714D4}"/>
          </ac:spMkLst>
        </pc:spChg>
        <pc:spChg chg="mod">
          <ac:chgData name="Hugo Bernier" userId="846ef6cd-3f11-462c-a4be-44fff9f1a751" providerId="ADAL" clId="{D17C5BBD-D33E-4D23-8E25-B310B3326571}" dt="2021-12-21T04:53:14.836" v="131" actId="571"/>
          <ac:spMkLst>
            <pc:docMk/>
            <pc:sldMk cId="4070501225" sldId="2076136392"/>
            <ac:spMk id="1057" creationId="{673FAD30-6B8D-42C0-87B8-A402CD292338}"/>
          </ac:spMkLst>
        </pc:spChg>
        <pc:spChg chg="mod">
          <ac:chgData name="Hugo Bernier" userId="846ef6cd-3f11-462c-a4be-44fff9f1a751" providerId="ADAL" clId="{D17C5BBD-D33E-4D23-8E25-B310B3326571}" dt="2021-12-21T04:53:14.836" v="131" actId="571"/>
          <ac:spMkLst>
            <pc:docMk/>
            <pc:sldMk cId="4070501225" sldId="2076136392"/>
            <ac:spMk id="1061" creationId="{1F6FA444-689D-443D-84B0-C3ED801DD049}"/>
          </ac:spMkLst>
        </pc:spChg>
        <pc:spChg chg="mod">
          <ac:chgData name="Hugo Bernier" userId="846ef6cd-3f11-462c-a4be-44fff9f1a751" providerId="ADAL" clId="{D17C5BBD-D33E-4D23-8E25-B310B3326571}" dt="2021-12-21T04:53:14.836" v="131" actId="571"/>
          <ac:spMkLst>
            <pc:docMk/>
            <pc:sldMk cId="4070501225" sldId="2076136392"/>
            <ac:spMk id="1062" creationId="{D5C51E15-B028-4F1B-A018-7BCB94F790F8}"/>
          </ac:spMkLst>
        </pc:spChg>
        <pc:spChg chg="mod">
          <ac:chgData name="Hugo Bernier" userId="846ef6cd-3f11-462c-a4be-44fff9f1a751" providerId="ADAL" clId="{D17C5BBD-D33E-4D23-8E25-B310B3326571}" dt="2021-12-21T04:53:14.836" v="131" actId="571"/>
          <ac:spMkLst>
            <pc:docMk/>
            <pc:sldMk cId="4070501225" sldId="2076136392"/>
            <ac:spMk id="1063" creationId="{AB68E8C7-77FF-4E71-80BE-55AF77CE395E}"/>
          </ac:spMkLst>
        </pc:spChg>
        <pc:spChg chg="mod">
          <ac:chgData name="Hugo Bernier" userId="846ef6cd-3f11-462c-a4be-44fff9f1a751" providerId="ADAL" clId="{D17C5BBD-D33E-4D23-8E25-B310B3326571}" dt="2021-12-21T04:53:14.836" v="131" actId="571"/>
          <ac:spMkLst>
            <pc:docMk/>
            <pc:sldMk cId="4070501225" sldId="2076136392"/>
            <ac:spMk id="1064" creationId="{506C9C74-8040-4425-894E-D9A00D6E36BC}"/>
          </ac:spMkLst>
        </pc:spChg>
        <pc:spChg chg="mod">
          <ac:chgData name="Hugo Bernier" userId="846ef6cd-3f11-462c-a4be-44fff9f1a751" providerId="ADAL" clId="{D17C5BBD-D33E-4D23-8E25-B310B3326571}" dt="2021-12-21T04:53:14.836" v="131" actId="571"/>
          <ac:spMkLst>
            <pc:docMk/>
            <pc:sldMk cId="4070501225" sldId="2076136392"/>
            <ac:spMk id="1065" creationId="{D94507B6-A2A4-4C22-8600-FC43D4C0351A}"/>
          </ac:spMkLst>
        </pc:spChg>
        <pc:spChg chg="mod">
          <ac:chgData name="Hugo Bernier" userId="846ef6cd-3f11-462c-a4be-44fff9f1a751" providerId="ADAL" clId="{D17C5BBD-D33E-4D23-8E25-B310B3326571}" dt="2021-12-21T04:53:14.836" v="131" actId="571"/>
          <ac:spMkLst>
            <pc:docMk/>
            <pc:sldMk cId="4070501225" sldId="2076136392"/>
            <ac:spMk id="1066" creationId="{12914834-4953-46E0-BDF7-E7233300B823}"/>
          </ac:spMkLst>
        </pc:spChg>
        <pc:spChg chg="mod">
          <ac:chgData name="Hugo Bernier" userId="846ef6cd-3f11-462c-a4be-44fff9f1a751" providerId="ADAL" clId="{D17C5BBD-D33E-4D23-8E25-B310B3326571}" dt="2021-12-21T04:53:14.836" v="131" actId="571"/>
          <ac:spMkLst>
            <pc:docMk/>
            <pc:sldMk cId="4070501225" sldId="2076136392"/>
            <ac:spMk id="1070" creationId="{45B93452-4F2B-4193-BCE4-FBEACB6B9E01}"/>
          </ac:spMkLst>
        </pc:spChg>
        <pc:spChg chg="mod">
          <ac:chgData name="Hugo Bernier" userId="846ef6cd-3f11-462c-a4be-44fff9f1a751" providerId="ADAL" clId="{D17C5BBD-D33E-4D23-8E25-B310B3326571}" dt="2021-12-21T04:53:14.836" v="131" actId="571"/>
          <ac:spMkLst>
            <pc:docMk/>
            <pc:sldMk cId="4070501225" sldId="2076136392"/>
            <ac:spMk id="1071" creationId="{2B3EE2FB-4DEC-41FD-B3FE-F8122DB3956B}"/>
          </ac:spMkLst>
        </pc:spChg>
        <pc:spChg chg="mod">
          <ac:chgData name="Hugo Bernier" userId="846ef6cd-3f11-462c-a4be-44fff9f1a751" providerId="ADAL" clId="{D17C5BBD-D33E-4D23-8E25-B310B3326571}" dt="2021-12-21T04:53:14.836" v="131" actId="571"/>
          <ac:spMkLst>
            <pc:docMk/>
            <pc:sldMk cId="4070501225" sldId="2076136392"/>
            <ac:spMk id="1072" creationId="{25965C5F-3650-41FA-9CC8-2B2BC7FDFA80}"/>
          </ac:spMkLst>
        </pc:spChg>
        <pc:spChg chg="mod">
          <ac:chgData name="Hugo Bernier" userId="846ef6cd-3f11-462c-a4be-44fff9f1a751" providerId="ADAL" clId="{D17C5BBD-D33E-4D23-8E25-B310B3326571}" dt="2021-12-21T04:53:14.836" v="131" actId="571"/>
          <ac:spMkLst>
            <pc:docMk/>
            <pc:sldMk cId="4070501225" sldId="2076136392"/>
            <ac:spMk id="1073" creationId="{F482702C-C38D-498F-9856-2AE68CA33A3D}"/>
          </ac:spMkLst>
        </pc:spChg>
        <pc:spChg chg="mod">
          <ac:chgData name="Hugo Bernier" userId="846ef6cd-3f11-462c-a4be-44fff9f1a751" providerId="ADAL" clId="{D17C5BBD-D33E-4D23-8E25-B310B3326571}" dt="2021-12-21T04:53:14.836" v="131" actId="571"/>
          <ac:spMkLst>
            <pc:docMk/>
            <pc:sldMk cId="4070501225" sldId="2076136392"/>
            <ac:spMk id="1074" creationId="{E8A31E88-19D9-4D25-97F3-C229BD4F150E}"/>
          </ac:spMkLst>
        </pc:spChg>
        <pc:spChg chg="mod">
          <ac:chgData name="Hugo Bernier" userId="846ef6cd-3f11-462c-a4be-44fff9f1a751" providerId="ADAL" clId="{D17C5BBD-D33E-4D23-8E25-B310B3326571}" dt="2021-12-21T04:53:14.836" v="131" actId="571"/>
          <ac:spMkLst>
            <pc:docMk/>
            <pc:sldMk cId="4070501225" sldId="2076136392"/>
            <ac:spMk id="1075" creationId="{AB9DBAC1-DCDB-4F74-8CE0-52D78D1ADF81}"/>
          </ac:spMkLst>
        </pc:spChg>
        <pc:spChg chg="mod">
          <ac:chgData name="Hugo Bernier" userId="846ef6cd-3f11-462c-a4be-44fff9f1a751" providerId="ADAL" clId="{D17C5BBD-D33E-4D23-8E25-B310B3326571}" dt="2021-12-21T04:53:14.836" v="131" actId="571"/>
          <ac:spMkLst>
            <pc:docMk/>
            <pc:sldMk cId="4070501225" sldId="2076136392"/>
            <ac:spMk id="1079" creationId="{575FE181-2F76-4A18-9083-D62BE7367995}"/>
          </ac:spMkLst>
        </pc:spChg>
        <pc:spChg chg="mod">
          <ac:chgData name="Hugo Bernier" userId="846ef6cd-3f11-462c-a4be-44fff9f1a751" providerId="ADAL" clId="{D17C5BBD-D33E-4D23-8E25-B310B3326571}" dt="2021-12-21T04:53:14.836" v="131" actId="571"/>
          <ac:spMkLst>
            <pc:docMk/>
            <pc:sldMk cId="4070501225" sldId="2076136392"/>
            <ac:spMk id="1080" creationId="{6C471C63-702F-4DC5-A3FD-D3C16A8681E7}"/>
          </ac:spMkLst>
        </pc:spChg>
        <pc:spChg chg="mod">
          <ac:chgData name="Hugo Bernier" userId="846ef6cd-3f11-462c-a4be-44fff9f1a751" providerId="ADAL" clId="{D17C5BBD-D33E-4D23-8E25-B310B3326571}" dt="2021-12-21T04:53:14.836" v="131" actId="571"/>
          <ac:spMkLst>
            <pc:docMk/>
            <pc:sldMk cId="4070501225" sldId="2076136392"/>
            <ac:spMk id="1081" creationId="{DE2D01AC-2E20-4282-B544-F92FB000D1D2}"/>
          </ac:spMkLst>
        </pc:spChg>
        <pc:spChg chg="mod">
          <ac:chgData name="Hugo Bernier" userId="846ef6cd-3f11-462c-a4be-44fff9f1a751" providerId="ADAL" clId="{D17C5BBD-D33E-4D23-8E25-B310B3326571}" dt="2021-12-21T04:53:14.836" v="131" actId="571"/>
          <ac:spMkLst>
            <pc:docMk/>
            <pc:sldMk cId="4070501225" sldId="2076136392"/>
            <ac:spMk id="1082" creationId="{1A728C86-D72A-40B9-B3C2-E13332F61FD2}"/>
          </ac:spMkLst>
        </pc:spChg>
        <pc:spChg chg="mod">
          <ac:chgData name="Hugo Bernier" userId="846ef6cd-3f11-462c-a4be-44fff9f1a751" providerId="ADAL" clId="{D17C5BBD-D33E-4D23-8E25-B310B3326571}" dt="2021-12-21T04:53:14.836" v="131" actId="571"/>
          <ac:spMkLst>
            <pc:docMk/>
            <pc:sldMk cId="4070501225" sldId="2076136392"/>
            <ac:spMk id="1083" creationId="{41757536-6144-4BB6-B0E2-59BF3A541C5E}"/>
          </ac:spMkLst>
        </pc:spChg>
        <pc:spChg chg="mod">
          <ac:chgData name="Hugo Bernier" userId="846ef6cd-3f11-462c-a4be-44fff9f1a751" providerId="ADAL" clId="{D17C5BBD-D33E-4D23-8E25-B310B3326571}" dt="2021-12-21T04:53:14.836" v="131" actId="571"/>
          <ac:spMkLst>
            <pc:docMk/>
            <pc:sldMk cId="4070501225" sldId="2076136392"/>
            <ac:spMk id="1084" creationId="{C299EDAC-C4BF-4001-AB07-269803E6C753}"/>
          </ac:spMkLst>
        </pc:spChg>
        <pc:spChg chg="mod">
          <ac:chgData name="Hugo Bernier" userId="846ef6cd-3f11-462c-a4be-44fff9f1a751" providerId="ADAL" clId="{D17C5BBD-D33E-4D23-8E25-B310B3326571}" dt="2021-12-21T04:53:14.836" v="131" actId="571"/>
          <ac:spMkLst>
            <pc:docMk/>
            <pc:sldMk cId="4070501225" sldId="2076136392"/>
            <ac:spMk id="1087" creationId="{0DA621FC-041B-4F55-8C82-A4CA63EDBCE1}"/>
          </ac:spMkLst>
        </pc:spChg>
        <pc:spChg chg="mod">
          <ac:chgData name="Hugo Bernier" userId="846ef6cd-3f11-462c-a4be-44fff9f1a751" providerId="ADAL" clId="{D17C5BBD-D33E-4D23-8E25-B310B3326571}" dt="2021-12-21T04:53:14.836" v="131" actId="571"/>
          <ac:spMkLst>
            <pc:docMk/>
            <pc:sldMk cId="4070501225" sldId="2076136392"/>
            <ac:spMk id="1088" creationId="{49141D04-7C85-44C8-BAA2-E7D13636E85A}"/>
          </ac:spMkLst>
        </pc:spChg>
        <pc:spChg chg="mod">
          <ac:chgData name="Hugo Bernier" userId="846ef6cd-3f11-462c-a4be-44fff9f1a751" providerId="ADAL" clId="{D17C5BBD-D33E-4D23-8E25-B310B3326571}" dt="2021-12-21T04:53:14.836" v="131" actId="571"/>
          <ac:spMkLst>
            <pc:docMk/>
            <pc:sldMk cId="4070501225" sldId="2076136392"/>
            <ac:spMk id="1089" creationId="{76D85A1C-431F-4ACA-BEF1-CD9F7838FAC4}"/>
          </ac:spMkLst>
        </pc:spChg>
        <pc:spChg chg="mod">
          <ac:chgData name="Hugo Bernier" userId="846ef6cd-3f11-462c-a4be-44fff9f1a751" providerId="ADAL" clId="{D17C5BBD-D33E-4D23-8E25-B310B3326571}" dt="2021-12-21T04:53:14.836" v="131" actId="571"/>
          <ac:spMkLst>
            <pc:docMk/>
            <pc:sldMk cId="4070501225" sldId="2076136392"/>
            <ac:spMk id="1090" creationId="{CAC9BC96-03CB-4FDD-9ADD-9374856A20EA}"/>
          </ac:spMkLst>
        </pc:spChg>
        <pc:spChg chg="mod">
          <ac:chgData name="Hugo Bernier" userId="846ef6cd-3f11-462c-a4be-44fff9f1a751" providerId="ADAL" clId="{D17C5BBD-D33E-4D23-8E25-B310B3326571}" dt="2021-12-21T04:53:14.836" v="131" actId="571"/>
          <ac:spMkLst>
            <pc:docMk/>
            <pc:sldMk cId="4070501225" sldId="2076136392"/>
            <ac:spMk id="1091" creationId="{47345935-A980-47CC-B5BC-436E45650E81}"/>
          </ac:spMkLst>
        </pc:spChg>
        <pc:spChg chg="mod">
          <ac:chgData name="Hugo Bernier" userId="846ef6cd-3f11-462c-a4be-44fff9f1a751" providerId="ADAL" clId="{D17C5BBD-D33E-4D23-8E25-B310B3326571}" dt="2021-12-21T04:53:14.836" v="131" actId="571"/>
          <ac:spMkLst>
            <pc:docMk/>
            <pc:sldMk cId="4070501225" sldId="2076136392"/>
            <ac:spMk id="1092" creationId="{C1F71178-373E-471E-BC84-46A6A4313AAC}"/>
          </ac:spMkLst>
        </pc:spChg>
        <pc:spChg chg="mod">
          <ac:chgData name="Hugo Bernier" userId="846ef6cd-3f11-462c-a4be-44fff9f1a751" providerId="ADAL" clId="{D17C5BBD-D33E-4D23-8E25-B310B3326571}" dt="2021-12-21T04:53:14.836" v="131" actId="571"/>
          <ac:spMkLst>
            <pc:docMk/>
            <pc:sldMk cId="4070501225" sldId="2076136392"/>
            <ac:spMk id="1093" creationId="{D564F8E5-8832-4AE3-9B50-F200B9F54F5E}"/>
          </ac:spMkLst>
        </pc:spChg>
        <pc:spChg chg="mod">
          <ac:chgData name="Hugo Bernier" userId="846ef6cd-3f11-462c-a4be-44fff9f1a751" providerId="ADAL" clId="{D17C5BBD-D33E-4D23-8E25-B310B3326571}" dt="2021-12-21T04:53:14.836" v="131" actId="571"/>
          <ac:spMkLst>
            <pc:docMk/>
            <pc:sldMk cId="4070501225" sldId="2076136392"/>
            <ac:spMk id="1094" creationId="{1CE1CA16-65AE-49D2-8FF5-D5B75B487EF2}"/>
          </ac:spMkLst>
        </pc:spChg>
        <pc:spChg chg="mod">
          <ac:chgData name="Hugo Bernier" userId="846ef6cd-3f11-462c-a4be-44fff9f1a751" providerId="ADAL" clId="{D17C5BBD-D33E-4D23-8E25-B310B3326571}" dt="2021-12-21T04:53:14.836" v="131" actId="571"/>
          <ac:spMkLst>
            <pc:docMk/>
            <pc:sldMk cId="4070501225" sldId="2076136392"/>
            <ac:spMk id="1102" creationId="{A06B7B79-7FBF-436E-9FE5-CE2DCA22839B}"/>
          </ac:spMkLst>
        </pc:spChg>
        <pc:spChg chg="mod">
          <ac:chgData name="Hugo Bernier" userId="846ef6cd-3f11-462c-a4be-44fff9f1a751" providerId="ADAL" clId="{D17C5BBD-D33E-4D23-8E25-B310B3326571}" dt="2021-12-21T04:53:14.836" v="131" actId="571"/>
          <ac:spMkLst>
            <pc:docMk/>
            <pc:sldMk cId="4070501225" sldId="2076136392"/>
            <ac:spMk id="1103" creationId="{D213731E-9BC7-4604-9254-AB7FBE0F3578}"/>
          </ac:spMkLst>
        </pc:spChg>
        <pc:spChg chg="mod">
          <ac:chgData name="Hugo Bernier" userId="846ef6cd-3f11-462c-a4be-44fff9f1a751" providerId="ADAL" clId="{D17C5BBD-D33E-4D23-8E25-B310B3326571}" dt="2021-12-21T04:53:14.836" v="131" actId="571"/>
          <ac:spMkLst>
            <pc:docMk/>
            <pc:sldMk cId="4070501225" sldId="2076136392"/>
            <ac:spMk id="1104" creationId="{C30EBD7D-D44A-4142-8CF8-66E6880B9442}"/>
          </ac:spMkLst>
        </pc:spChg>
        <pc:spChg chg="mod">
          <ac:chgData name="Hugo Bernier" userId="846ef6cd-3f11-462c-a4be-44fff9f1a751" providerId="ADAL" clId="{D17C5BBD-D33E-4D23-8E25-B310B3326571}" dt="2021-12-21T04:53:14.836" v="131" actId="571"/>
          <ac:spMkLst>
            <pc:docMk/>
            <pc:sldMk cId="4070501225" sldId="2076136392"/>
            <ac:spMk id="1105" creationId="{38D47CC0-91A5-46D9-A46B-2C9612F6B6AF}"/>
          </ac:spMkLst>
        </pc:spChg>
        <pc:spChg chg="mod">
          <ac:chgData name="Hugo Bernier" userId="846ef6cd-3f11-462c-a4be-44fff9f1a751" providerId="ADAL" clId="{D17C5BBD-D33E-4D23-8E25-B310B3326571}" dt="2021-12-21T04:53:14.836" v="131" actId="571"/>
          <ac:spMkLst>
            <pc:docMk/>
            <pc:sldMk cId="4070501225" sldId="2076136392"/>
            <ac:spMk id="1108" creationId="{DBEC5DD6-9538-4862-9DD9-8D0143BC7A94}"/>
          </ac:spMkLst>
        </pc:spChg>
        <pc:spChg chg="mod">
          <ac:chgData name="Hugo Bernier" userId="846ef6cd-3f11-462c-a4be-44fff9f1a751" providerId="ADAL" clId="{D17C5BBD-D33E-4D23-8E25-B310B3326571}" dt="2021-12-21T04:53:14.836" v="131" actId="571"/>
          <ac:spMkLst>
            <pc:docMk/>
            <pc:sldMk cId="4070501225" sldId="2076136392"/>
            <ac:spMk id="1109" creationId="{E96F9057-2C14-4028-9D1E-A5B92DEB78F5}"/>
          </ac:spMkLst>
        </pc:spChg>
        <pc:spChg chg="mod">
          <ac:chgData name="Hugo Bernier" userId="846ef6cd-3f11-462c-a4be-44fff9f1a751" providerId="ADAL" clId="{D17C5BBD-D33E-4D23-8E25-B310B3326571}" dt="2021-12-21T04:53:14.836" v="131" actId="571"/>
          <ac:spMkLst>
            <pc:docMk/>
            <pc:sldMk cId="4070501225" sldId="2076136392"/>
            <ac:spMk id="1110" creationId="{C41F893C-F228-4EF9-BCA7-09278FF0D43F}"/>
          </ac:spMkLst>
        </pc:spChg>
        <pc:spChg chg="mod">
          <ac:chgData name="Hugo Bernier" userId="846ef6cd-3f11-462c-a4be-44fff9f1a751" providerId="ADAL" clId="{D17C5BBD-D33E-4D23-8E25-B310B3326571}" dt="2021-12-21T04:53:14.836" v="131" actId="571"/>
          <ac:spMkLst>
            <pc:docMk/>
            <pc:sldMk cId="4070501225" sldId="2076136392"/>
            <ac:spMk id="1111" creationId="{D7345218-3960-4BAD-9F8E-1BA14B215854}"/>
          </ac:spMkLst>
        </pc:spChg>
        <pc:spChg chg="mod">
          <ac:chgData name="Hugo Bernier" userId="846ef6cd-3f11-462c-a4be-44fff9f1a751" providerId="ADAL" clId="{D17C5BBD-D33E-4D23-8E25-B310B3326571}" dt="2021-12-21T04:53:14.836" v="131" actId="571"/>
          <ac:spMkLst>
            <pc:docMk/>
            <pc:sldMk cId="4070501225" sldId="2076136392"/>
            <ac:spMk id="1112" creationId="{DE030B64-CB71-4C3F-996D-F8BA39531B66}"/>
          </ac:spMkLst>
        </pc:spChg>
        <pc:spChg chg="mod">
          <ac:chgData name="Hugo Bernier" userId="846ef6cd-3f11-462c-a4be-44fff9f1a751" providerId="ADAL" clId="{D17C5BBD-D33E-4D23-8E25-B310B3326571}" dt="2021-12-21T04:53:14.836" v="131" actId="571"/>
          <ac:spMkLst>
            <pc:docMk/>
            <pc:sldMk cId="4070501225" sldId="2076136392"/>
            <ac:spMk id="1115" creationId="{A271BAE2-4513-4D60-B27D-C1CDC1023931}"/>
          </ac:spMkLst>
        </pc:spChg>
        <pc:spChg chg="mod">
          <ac:chgData name="Hugo Bernier" userId="846ef6cd-3f11-462c-a4be-44fff9f1a751" providerId="ADAL" clId="{D17C5BBD-D33E-4D23-8E25-B310B3326571}" dt="2021-12-21T04:53:14.836" v="131" actId="571"/>
          <ac:spMkLst>
            <pc:docMk/>
            <pc:sldMk cId="4070501225" sldId="2076136392"/>
            <ac:spMk id="1116" creationId="{5099FF72-16C8-4148-8E0C-0591C0F1F80D}"/>
          </ac:spMkLst>
        </pc:spChg>
        <pc:spChg chg="mod">
          <ac:chgData name="Hugo Bernier" userId="846ef6cd-3f11-462c-a4be-44fff9f1a751" providerId="ADAL" clId="{D17C5BBD-D33E-4D23-8E25-B310B3326571}" dt="2021-12-21T04:53:14.836" v="131" actId="571"/>
          <ac:spMkLst>
            <pc:docMk/>
            <pc:sldMk cId="4070501225" sldId="2076136392"/>
            <ac:spMk id="1117" creationId="{6183441D-51E7-44FC-8F89-F57B3A71B630}"/>
          </ac:spMkLst>
        </pc:spChg>
        <pc:spChg chg="mod">
          <ac:chgData name="Hugo Bernier" userId="846ef6cd-3f11-462c-a4be-44fff9f1a751" providerId="ADAL" clId="{D17C5BBD-D33E-4D23-8E25-B310B3326571}" dt="2021-12-21T04:53:14.836" v="131" actId="571"/>
          <ac:spMkLst>
            <pc:docMk/>
            <pc:sldMk cId="4070501225" sldId="2076136392"/>
            <ac:spMk id="1118" creationId="{7301D482-755D-4047-93BF-1945A10EEAA3}"/>
          </ac:spMkLst>
        </pc:spChg>
        <pc:spChg chg="mod">
          <ac:chgData name="Hugo Bernier" userId="846ef6cd-3f11-462c-a4be-44fff9f1a751" providerId="ADAL" clId="{D17C5BBD-D33E-4D23-8E25-B310B3326571}" dt="2021-12-21T04:53:14.836" v="131" actId="571"/>
          <ac:spMkLst>
            <pc:docMk/>
            <pc:sldMk cId="4070501225" sldId="2076136392"/>
            <ac:spMk id="1119" creationId="{535341DB-5FE3-49E8-9B24-4C06FAFD5337}"/>
          </ac:spMkLst>
        </pc:spChg>
        <pc:spChg chg="mod">
          <ac:chgData name="Hugo Bernier" userId="846ef6cd-3f11-462c-a4be-44fff9f1a751" providerId="ADAL" clId="{D17C5BBD-D33E-4D23-8E25-B310B3326571}" dt="2021-12-21T04:53:14.836" v="131" actId="571"/>
          <ac:spMkLst>
            <pc:docMk/>
            <pc:sldMk cId="4070501225" sldId="2076136392"/>
            <ac:spMk id="1122" creationId="{EABDF3F7-05DE-40F4-9A9E-9A999342A6AE}"/>
          </ac:spMkLst>
        </pc:spChg>
        <pc:spChg chg="mod">
          <ac:chgData name="Hugo Bernier" userId="846ef6cd-3f11-462c-a4be-44fff9f1a751" providerId="ADAL" clId="{D17C5BBD-D33E-4D23-8E25-B310B3326571}" dt="2021-12-21T04:53:14.836" v="131" actId="571"/>
          <ac:spMkLst>
            <pc:docMk/>
            <pc:sldMk cId="4070501225" sldId="2076136392"/>
            <ac:spMk id="1123" creationId="{F61326B1-9C3A-4061-BB11-68CBF9073831}"/>
          </ac:spMkLst>
        </pc:spChg>
        <pc:spChg chg="mod">
          <ac:chgData name="Hugo Bernier" userId="846ef6cd-3f11-462c-a4be-44fff9f1a751" providerId="ADAL" clId="{D17C5BBD-D33E-4D23-8E25-B310B3326571}" dt="2021-12-21T04:53:14.836" v="131" actId="571"/>
          <ac:spMkLst>
            <pc:docMk/>
            <pc:sldMk cId="4070501225" sldId="2076136392"/>
            <ac:spMk id="1124" creationId="{2F6806E0-F2E8-4589-A0BA-F106E2B6AB09}"/>
          </ac:spMkLst>
        </pc:spChg>
        <pc:spChg chg="mod">
          <ac:chgData name="Hugo Bernier" userId="846ef6cd-3f11-462c-a4be-44fff9f1a751" providerId="ADAL" clId="{D17C5BBD-D33E-4D23-8E25-B310B3326571}" dt="2021-12-21T04:53:14.836" v="131" actId="571"/>
          <ac:spMkLst>
            <pc:docMk/>
            <pc:sldMk cId="4070501225" sldId="2076136392"/>
            <ac:spMk id="1125" creationId="{65A17F6B-D513-4BB8-856D-6F154594A887}"/>
          </ac:spMkLst>
        </pc:spChg>
        <pc:spChg chg="mod">
          <ac:chgData name="Hugo Bernier" userId="846ef6cd-3f11-462c-a4be-44fff9f1a751" providerId="ADAL" clId="{D17C5BBD-D33E-4D23-8E25-B310B3326571}" dt="2021-12-21T04:53:14.836" v="131" actId="571"/>
          <ac:spMkLst>
            <pc:docMk/>
            <pc:sldMk cId="4070501225" sldId="2076136392"/>
            <ac:spMk id="1126" creationId="{50934016-3811-4EFB-9D92-FA134478D1AA}"/>
          </ac:spMkLst>
        </pc:spChg>
        <pc:spChg chg="mod">
          <ac:chgData name="Hugo Bernier" userId="846ef6cd-3f11-462c-a4be-44fff9f1a751" providerId="ADAL" clId="{D17C5BBD-D33E-4D23-8E25-B310B3326571}" dt="2021-12-21T04:53:14.836" v="131" actId="571"/>
          <ac:spMkLst>
            <pc:docMk/>
            <pc:sldMk cId="4070501225" sldId="2076136392"/>
            <ac:spMk id="1129" creationId="{C4E65283-56F6-4C92-9261-5B2A0AC58B9B}"/>
          </ac:spMkLst>
        </pc:spChg>
        <pc:spChg chg="mod">
          <ac:chgData name="Hugo Bernier" userId="846ef6cd-3f11-462c-a4be-44fff9f1a751" providerId="ADAL" clId="{D17C5BBD-D33E-4D23-8E25-B310B3326571}" dt="2021-12-21T04:53:14.836" v="131" actId="571"/>
          <ac:spMkLst>
            <pc:docMk/>
            <pc:sldMk cId="4070501225" sldId="2076136392"/>
            <ac:spMk id="1130" creationId="{F82643BE-BCBA-4B85-91E7-FFF9FCB39A87}"/>
          </ac:spMkLst>
        </pc:spChg>
        <pc:spChg chg="mod">
          <ac:chgData name="Hugo Bernier" userId="846ef6cd-3f11-462c-a4be-44fff9f1a751" providerId="ADAL" clId="{D17C5BBD-D33E-4D23-8E25-B310B3326571}" dt="2021-12-21T04:53:14.836" v="131" actId="571"/>
          <ac:spMkLst>
            <pc:docMk/>
            <pc:sldMk cId="4070501225" sldId="2076136392"/>
            <ac:spMk id="1131" creationId="{BC95B2C7-9226-493D-89DE-40B0E911A423}"/>
          </ac:spMkLst>
        </pc:spChg>
        <pc:spChg chg="mod">
          <ac:chgData name="Hugo Bernier" userId="846ef6cd-3f11-462c-a4be-44fff9f1a751" providerId="ADAL" clId="{D17C5BBD-D33E-4D23-8E25-B310B3326571}" dt="2021-12-21T04:53:14.836" v="131" actId="571"/>
          <ac:spMkLst>
            <pc:docMk/>
            <pc:sldMk cId="4070501225" sldId="2076136392"/>
            <ac:spMk id="1132" creationId="{828813F3-62EB-4851-87F7-9BAF562315CE}"/>
          </ac:spMkLst>
        </pc:spChg>
        <pc:spChg chg="mod">
          <ac:chgData name="Hugo Bernier" userId="846ef6cd-3f11-462c-a4be-44fff9f1a751" providerId="ADAL" clId="{D17C5BBD-D33E-4D23-8E25-B310B3326571}" dt="2021-12-21T04:53:14.836" v="131" actId="571"/>
          <ac:spMkLst>
            <pc:docMk/>
            <pc:sldMk cId="4070501225" sldId="2076136392"/>
            <ac:spMk id="1133" creationId="{56B9D0AC-306C-4D56-8967-485DEE9E9581}"/>
          </ac:spMkLst>
        </pc:spChg>
        <pc:spChg chg="mod">
          <ac:chgData name="Hugo Bernier" userId="846ef6cd-3f11-462c-a4be-44fff9f1a751" providerId="ADAL" clId="{D17C5BBD-D33E-4D23-8E25-B310B3326571}" dt="2021-12-21T04:53:14.836" v="131" actId="571"/>
          <ac:spMkLst>
            <pc:docMk/>
            <pc:sldMk cId="4070501225" sldId="2076136392"/>
            <ac:spMk id="1136" creationId="{92C7A2E3-F3C3-4CA2-9062-231703AC79FE}"/>
          </ac:spMkLst>
        </pc:spChg>
        <pc:spChg chg="mod">
          <ac:chgData name="Hugo Bernier" userId="846ef6cd-3f11-462c-a4be-44fff9f1a751" providerId="ADAL" clId="{D17C5BBD-D33E-4D23-8E25-B310B3326571}" dt="2021-12-21T04:53:14.836" v="131" actId="571"/>
          <ac:spMkLst>
            <pc:docMk/>
            <pc:sldMk cId="4070501225" sldId="2076136392"/>
            <ac:spMk id="1137" creationId="{75B80F0A-C7B9-4AA9-825A-9194CC940159}"/>
          </ac:spMkLst>
        </pc:spChg>
        <pc:spChg chg="mod">
          <ac:chgData name="Hugo Bernier" userId="846ef6cd-3f11-462c-a4be-44fff9f1a751" providerId="ADAL" clId="{D17C5BBD-D33E-4D23-8E25-B310B3326571}" dt="2021-12-21T04:53:14.836" v="131" actId="571"/>
          <ac:spMkLst>
            <pc:docMk/>
            <pc:sldMk cId="4070501225" sldId="2076136392"/>
            <ac:spMk id="1138" creationId="{F2877882-9952-490E-888B-9FFDB02F8DA3}"/>
          </ac:spMkLst>
        </pc:spChg>
        <pc:spChg chg="mod">
          <ac:chgData name="Hugo Bernier" userId="846ef6cd-3f11-462c-a4be-44fff9f1a751" providerId="ADAL" clId="{D17C5BBD-D33E-4D23-8E25-B310B3326571}" dt="2021-12-21T04:53:14.836" v="131" actId="571"/>
          <ac:spMkLst>
            <pc:docMk/>
            <pc:sldMk cId="4070501225" sldId="2076136392"/>
            <ac:spMk id="1139" creationId="{A78C9356-8D51-4323-9996-64252A3AF38E}"/>
          </ac:spMkLst>
        </pc:spChg>
        <pc:spChg chg="mod">
          <ac:chgData name="Hugo Bernier" userId="846ef6cd-3f11-462c-a4be-44fff9f1a751" providerId="ADAL" clId="{D17C5BBD-D33E-4D23-8E25-B310B3326571}" dt="2021-12-21T04:53:14.836" v="131" actId="571"/>
          <ac:spMkLst>
            <pc:docMk/>
            <pc:sldMk cId="4070501225" sldId="2076136392"/>
            <ac:spMk id="1140" creationId="{1BA109A6-49F7-437A-A7B4-ED35E5FDD59B}"/>
          </ac:spMkLst>
        </pc:spChg>
        <pc:spChg chg="mod">
          <ac:chgData name="Hugo Bernier" userId="846ef6cd-3f11-462c-a4be-44fff9f1a751" providerId="ADAL" clId="{D17C5BBD-D33E-4D23-8E25-B310B3326571}" dt="2021-12-21T04:53:14.836" v="131" actId="571"/>
          <ac:spMkLst>
            <pc:docMk/>
            <pc:sldMk cId="4070501225" sldId="2076136392"/>
            <ac:spMk id="1143" creationId="{A5E88F7F-1419-4D37-9420-CF5825518109}"/>
          </ac:spMkLst>
        </pc:spChg>
        <pc:spChg chg="mod">
          <ac:chgData name="Hugo Bernier" userId="846ef6cd-3f11-462c-a4be-44fff9f1a751" providerId="ADAL" clId="{D17C5BBD-D33E-4D23-8E25-B310B3326571}" dt="2021-12-21T04:53:14.836" v="131" actId="571"/>
          <ac:spMkLst>
            <pc:docMk/>
            <pc:sldMk cId="4070501225" sldId="2076136392"/>
            <ac:spMk id="1144" creationId="{9217C8CA-D78A-4182-9D77-E2C675B18443}"/>
          </ac:spMkLst>
        </pc:spChg>
        <pc:spChg chg="mod">
          <ac:chgData name="Hugo Bernier" userId="846ef6cd-3f11-462c-a4be-44fff9f1a751" providerId="ADAL" clId="{D17C5BBD-D33E-4D23-8E25-B310B3326571}" dt="2021-12-21T04:53:14.836" v="131" actId="571"/>
          <ac:spMkLst>
            <pc:docMk/>
            <pc:sldMk cId="4070501225" sldId="2076136392"/>
            <ac:spMk id="1145" creationId="{ED1D4CAA-06FB-4851-92E0-3595BC7915B8}"/>
          </ac:spMkLst>
        </pc:spChg>
        <pc:spChg chg="mod">
          <ac:chgData name="Hugo Bernier" userId="846ef6cd-3f11-462c-a4be-44fff9f1a751" providerId="ADAL" clId="{D17C5BBD-D33E-4D23-8E25-B310B3326571}" dt="2021-12-21T04:53:14.836" v="131" actId="571"/>
          <ac:spMkLst>
            <pc:docMk/>
            <pc:sldMk cId="4070501225" sldId="2076136392"/>
            <ac:spMk id="1146" creationId="{096009FA-AA94-4F9E-8A67-F71B4EA117FB}"/>
          </ac:spMkLst>
        </pc:spChg>
        <pc:spChg chg="mod">
          <ac:chgData name="Hugo Bernier" userId="846ef6cd-3f11-462c-a4be-44fff9f1a751" providerId="ADAL" clId="{D17C5BBD-D33E-4D23-8E25-B310B3326571}" dt="2021-12-21T04:53:14.836" v="131" actId="571"/>
          <ac:spMkLst>
            <pc:docMk/>
            <pc:sldMk cId="4070501225" sldId="2076136392"/>
            <ac:spMk id="1148" creationId="{484B7F3B-A04D-48B1-B04F-123BDA9A2D12}"/>
          </ac:spMkLst>
        </pc:spChg>
        <pc:spChg chg="mod">
          <ac:chgData name="Hugo Bernier" userId="846ef6cd-3f11-462c-a4be-44fff9f1a751" providerId="ADAL" clId="{D17C5BBD-D33E-4D23-8E25-B310B3326571}" dt="2021-12-21T04:53:14.836" v="131" actId="571"/>
          <ac:spMkLst>
            <pc:docMk/>
            <pc:sldMk cId="4070501225" sldId="2076136392"/>
            <ac:spMk id="1149" creationId="{618C8838-4FA2-480F-9B17-355118BC2956}"/>
          </ac:spMkLst>
        </pc:spChg>
        <pc:spChg chg="mod">
          <ac:chgData name="Hugo Bernier" userId="846ef6cd-3f11-462c-a4be-44fff9f1a751" providerId="ADAL" clId="{D17C5BBD-D33E-4D23-8E25-B310B3326571}" dt="2021-12-21T04:53:14.836" v="131" actId="571"/>
          <ac:spMkLst>
            <pc:docMk/>
            <pc:sldMk cId="4070501225" sldId="2076136392"/>
            <ac:spMk id="1150" creationId="{8F6F9C71-5CA4-4E40-B9A3-BD4E2BC36296}"/>
          </ac:spMkLst>
        </pc:spChg>
        <pc:spChg chg="mod">
          <ac:chgData name="Hugo Bernier" userId="846ef6cd-3f11-462c-a4be-44fff9f1a751" providerId="ADAL" clId="{D17C5BBD-D33E-4D23-8E25-B310B3326571}" dt="2021-12-21T04:53:14.836" v="131" actId="571"/>
          <ac:spMkLst>
            <pc:docMk/>
            <pc:sldMk cId="4070501225" sldId="2076136392"/>
            <ac:spMk id="1151" creationId="{2C46270F-7C44-431E-A943-A8309A30EB3A}"/>
          </ac:spMkLst>
        </pc:spChg>
        <pc:spChg chg="mod">
          <ac:chgData name="Hugo Bernier" userId="846ef6cd-3f11-462c-a4be-44fff9f1a751" providerId="ADAL" clId="{D17C5BBD-D33E-4D23-8E25-B310B3326571}" dt="2021-12-21T04:53:14.836" v="131" actId="571"/>
          <ac:spMkLst>
            <pc:docMk/>
            <pc:sldMk cId="4070501225" sldId="2076136392"/>
            <ac:spMk id="1152" creationId="{D09D0CCF-991C-4E10-BBD6-33F79271B5AB}"/>
          </ac:spMkLst>
        </pc:spChg>
        <pc:spChg chg="mod">
          <ac:chgData name="Hugo Bernier" userId="846ef6cd-3f11-462c-a4be-44fff9f1a751" providerId="ADAL" clId="{D17C5BBD-D33E-4D23-8E25-B310B3326571}" dt="2021-12-21T04:53:14.836" v="131" actId="571"/>
          <ac:spMkLst>
            <pc:docMk/>
            <pc:sldMk cId="4070501225" sldId="2076136392"/>
            <ac:spMk id="1153" creationId="{124015D3-CD43-4830-AA7D-9CE7E0491E93}"/>
          </ac:spMkLst>
        </pc:spChg>
        <pc:spChg chg="mod">
          <ac:chgData name="Hugo Bernier" userId="846ef6cd-3f11-462c-a4be-44fff9f1a751" providerId="ADAL" clId="{D17C5BBD-D33E-4D23-8E25-B310B3326571}" dt="2021-12-21T04:53:14.836" v="131" actId="571"/>
          <ac:spMkLst>
            <pc:docMk/>
            <pc:sldMk cId="4070501225" sldId="2076136392"/>
            <ac:spMk id="1154" creationId="{76DFF73C-1095-4950-8DCC-0FF48AFE4051}"/>
          </ac:spMkLst>
        </pc:spChg>
        <pc:grpChg chg="del mod">
          <ac:chgData name="Hugo Bernier" userId="846ef6cd-3f11-462c-a4be-44fff9f1a751" providerId="ADAL" clId="{D17C5BBD-D33E-4D23-8E25-B310B3326571}" dt="2021-12-21T04:44:58.412" v="95" actId="27803"/>
          <ac:grpSpMkLst>
            <pc:docMk/>
            <pc:sldMk cId="4070501225" sldId="2076136392"/>
            <ac:grpSpMk id="21" creationId="{8DFBB1CA-1BBE-4319-800A-B6170AB9C33A}"/>
          </ac:grpSpMkLst>
        </pc:grpChg>
        <pc:grpChg chg="mod topLvl">
          <ac:chgData name="Hugo Bernier" userId="846ef6cd-3f11-462c-a4be-44fff9f1a751" providerId="ADAL" clId="{D17C5BBD-D33E-4D23-8E25-B310B3326571}" dt="2021-12-21T04:55:14.322" v="138" actId="14861"/>
          <ac:grpSpMkLst>
            <pc:docMk/>
            <pc:sldMk cId="4070501225" sldId="2076136392"/>
            <ac:grpSpMk id="24" creationId="{3D433D59-1506-4B82-8587-38D077B8491D}"/>
          </ac:grpSpMkLst>
        </pc:grpChg>
        <pc:grpChg chg="mod">
          <ac:chgData name="Hugo Bernier" userId="846ef6cd-3f11-462c-a4be-44fff9f1a751" providerId="ADAL" clId="{D17C5BBD-D33E-4D23-8E25-B310B3326571}" dt="2021-12-21T04:44:58.412" v="95" actId="27803"/>
          <ac:grpSpMkLst>
            <pc:docMk/>
            <pc:sldMk cId="4070501225" sldId="2076136392"/>
            <ac:grpSpMk id="25" creationId="{1E19CD00-B4F5-4EF0-916D-7E44B432F484}"/>
          </ac:grpSpMkLst>
        </pc:grpChg>
        <pc:grpChg chg="mod">
          <ac:chgData name="Hugo Bernier" userId="846ef6cd-3f11-462c-a4be-44fff9f1a751" providerId="ADAL" clId="{D17C5BBD-D33E-4D23-8E25-B310B3326571}" dt="2021-12-21T04:44:58.412" v="95" actId="27803"/>
          <ac:grpSpMkLst>
            <pc:docMk/>
            <pc:sldMk cId="4070501225" sldId="2076136392"/>
            <ac:grpSpMk id="34" creationId="{9163FDC9-6044-4DF3-869C-02A8304D1131}"/>
          </ac:grpSpMkLst>
        </pc:grpChg>
        <pc:grpChg chg="mod">
          <ac:chgData name="Hugo Bernier" userId="846ef6cd-3f11-462c-a4be-44fff9f1a751" providerId="ADAL" clId="{D17C5BBD-D33E-4D23-8E25-B310B3326571}" dt="2021-12-21T04:44:58.412" v="95" actId="27803"/>
          <ac:grpSpMkLst>
            <pc:docMk/>
            <pc:sldMk cId="4070501225" sldId="2076136392"/>
            <ac:grpSpMk id="39" creationId="{B68DAFE6-4401-4C8C-97BB-E67D0C932C20}"/>
          </ac:grpSpMkLst>
        </pc:grpChg>
        <pc:grpChg chg="mod">
          <ac:chgData name="Hugo Bernier" userId="846ef6cd-3f11-462c-a4be-44fff9f1a751" providerId="ADAL" clId="{D17C5BBD-D33E-4D23-8E25-B310B3326571}" dt="2021-12-21T04:44:58.412" v="95" actId="27803"/>
          <ac:grpSpMkLst>
            <pc:docMk/>
            <pc:sldMk cId="4070501225" sldId="2076136392"/>
            <ac:grpSpMk id="44" creationId="{BAF695DB-83D3-4488-82BF-3D4FE6F78373}"/>
          </ac:grpSpMkLst>
        </pc:grpChg>
        <pc:grpChg chg="mod">
          <ac:chgData name="Hugo Bernier" userId="846ef6cd-3f11-462c-a4be-44fff9f1a751" providerId="ADAL" clId="{D17C5BBD-D33E-4D23-8E25-B310B3326571}" dt="2021-12-21T04:44:58.412" v="95" actId="27803"/>
          <ac:grpSpMkLst>
            <pc:docMk/>
            <pc:sldMk cId="4070501225" sldId="2076136392"/>
            <ac:grpSpMk id="49" creationId="{995882F8-9995-4071-88B9-976BD6042DDD}"/>
          </ac:grpSpMkLst>
        </pc:grpChg>
        <pc:grpChg chg="mod">
          <ac:chgData name="Hugo Bernier" userId="846ef6cd-3f11-462c-a4be-44fff9f1a751" providerId="ADAL" clId="{D17C5BBD-D33E-4D23-8E25-B310B3326571}" dt="2021-12-21T04:44:58.412" v="95" actId="27803"/>
          <ac:grpSpMkLst>
            <pc:docMk/>
            <pc:sldMk cId="4070501225" sldId="2076136392"/>
            <ac:grpSpMk id="54" creationId="{37C67BFA-20CF-48FA-8BE9-ED88A9085639}"/>
          </ac:grpSpMkLst>
        </pc:grpChg>
        <pc:grpChg chg="mod topLvl">
          <ac:chgData name="Hugo Bernier" userId="846ef6cd-3f11-462c-a4be-44fff9f1a751" providerId="ADAL" clId="{D17C5BBD-D33E-4D23-8E25-B310B3326571}" dt="2021-12-21T04:55:14.322" v="138" actId="14861"/>
          <ac:grpSpMkLst>
            <pc:docMk/>
            <pc:sldMk cId="4070501225" sldId="2076136392"/>
            <ac:grpSpMk id="60" creationId="{93DC353F-59EC-4888-9449-0121CD6F87DE}"/>
          </ac:grpSpMkLst>
        </pc:grpChg>
        <pc:grpChg chg="mod">
          <ac:chgData name="Hugo Bernier" userId="846ef6cd-3f11-462c-a4be-44fff9f1a751" providerId="ADAL" clId="{D17C5BBD-D33E-4D23-8E25-B310B3326571}" dt="2021-12-21T04:44:58.412" v="95" actId="27803"/>
          <ac:grpSpMkLst>
            <pc:docMk/>
            <pc:sldMk cId="4070501225" sldId="2076136392"/>
            <ac:grpSpMk id="61" creationId="{BD317613-0973-40CE-9E7D-9BECDD6E319D}"/>
          </ac:grpSpMkLst>
        </pc:grpChg>
        <pc:grpChg chg="mod">
          <ac:chgData name="Hugo Bernier" userId="846ef6cd-3f11-462c-a4be-44fff9f1a751" providerId="ADAL" clId="{D17C5BBD-D33E-4D23-8E25-B310B3326571}" dt="2021-12-21T04:44:58.412" v="95" actId="27803"/>
          <ac:grpSpMkLst>
            <pc:docMk/>
            <pc:sldMk cId="4070501225" sldId="2076136392"/>
            <ac:grpSpMk id="64" creationId="{D806B2B3-776E-4B4B-824B-FCC01902BEF5}"/>
          </ac:grpSpMkLst>
        </pc:grpChg>
        <pc:grpChg chg="mod">
          <ac:chgData name="Hugo Bernier" userId="846ef6cd-3f11-462c-a4be-44fff9f1a751" providerId="ADAL" clId="{D17C5BBD-D33E-4D23-8E25-B310B3326571}" dt="2021-12-21T04:44:58.412" v="95" actId="27803"/>
          <ac:grpSpMkLst>
            <pc:docMk/>
            <pc:sldMk cId="4070501225" sldId="2076136392"/>
            <ac:grpSpMk id="67" creationId="{16792740-298B-4496-BFD6-7285649D88DD}"/>
          </ac:grpSpMkLst>
        </pc:grpChg>
        <pc:grpChg chg="mod">
          <ac:chgData name="Hugo Bernier" userId="846ef6cd-3f11-462c-a4be-44fff9f1a751" providerId="ADAL" clId="{D17C5BBD-D33E-4D23-8E25-B310B3326571}" dt="2021-12-21T04:44:58.412" v="95" actId="27803"/>
          <ac:grpSpMkLst>
            <pc:docMk/>
            <pc:sldMk cId="4070501225" sldId="2076136392"/>
            <ac:grpSpMk id="70" creationId="{D1873F74-495D-4BB0-B8C5-444E26FD8323}"/>
          </ac:grpSpMkLst>
        </pc:grpChg>
        <pc:grpChg chg="mod">
          <ac:chgData name="Hugo Bernier" userId="846ef6cd-3f11-462c-a4be-44fff9f1a751" providerId="ADAL" clId="{D17C5BBD-D33E-4D23-8E25-B310B3326571}" dt="2021-12-21T04:44:58.412" v="95" actId="27803"/>
          <ac:grpSpMkLst>
            <pc:docMk/>
            <pc:sldMk cId="4070501225" sldId="2076136392"/>
            <ac:grpSpMk id="73" creationId="{78DAF783-BD98-472A-8100-F4006263121A}"/>
          </ac:grpSpMkLst>
        </pc:grpChg>
        <pc:grpChg chg="mod">
          <ac:chgData name="Hugo Bernier" userId="846ef6cd-3f11-462c-a4be-44fff9f1a751" providerId="ADAL" clId="{D17C5BBD-D33E-4D23-8E25-B310B3326571}" dt="2021-12-21T04:44:58.412" v="95" actId="27803"/>
          <ac:grpSpMkLst>
            <pc:docMk/>
            <pc:sldMk cId="4070501225" sldId="2076136392"/>
            <ac:grpSpMk id="76" creationId="{4F9AB8AC-DA32-4DE3-86EC-395EE0E1F3C1}"/>
          </ac:grpSpMkLst>
        </pc:grpChg>
        <pc:grpChg chg="mod">
          <ac:chgData name="Hugo Bernier" userId="846ef6cd-3f11-462c-a4be-44fff9f1a751" providerId="ADAL" clId="{D17C5BBD-D33E-4D23-8E25-B310B3326571}" dt="2021-12-21T04:44:58.412" v="95" actId="27803"/>
          <ac:grpSpMkLst>
            <pc:docMk/>
            <pc:sldMk cId="4070501225" sldId="2076136392"/>
            <ac:grpSpMk id="79" creationId="{849A6FB2-1B29-467C-A653-E15B8616F4B4}"/>
          </ac:grpSpMkLst>
        </pc:grpChg>
        <pc:grpChg chg="mod">
          <ac:chgData name="Hugo Bernier" userId="846ef6cd-3f11-462c-a4be-44fff9f1a751" providerId="ADAL" clId="{D17C5BBD-D33E-4D23-8E25-B310B3326571}" dt="2021-12-21T04:44:58.412" v="95" actId="27803"/>
          <ac:grpSpMkLst>
            <pc:docMk/>
            <pc:sldMk cId="4070501225" sldId="2076136392"/>
            <ac:grpSpMk id="84" creationId="{AB5D39A7-9547-4F96-BFE4-EEBAC9B4EF70}"/>
          </ac:grpSpMkLst>
        </pc:grpChg>
        <pc:grpChg chg="mod">
          <ac:chgData name="Hugo Bernier" userId="846ef6cd-3f11-462c-a4be-44fff9f1a751" providerId="ADAL" clId="{D17C5BBD-D33E-4D23-8E25-B310B3326571}" dt="2021-12-21T04:44:58.412" v="95" actId="27803"/>
          <ac:grpSpMkLst>
            <pc:docMk/>
            <pc:sldMk cId="4070501225" sldId="2076136392"/>
            <ac:grpSpMk id="89" creationId="{A78F9B39-A3C6-4204-8993-F11629388DB8}"/>
          </ac:grpSpMkLst>
        </pc:grpChg>
        <pc:grpChg chg="mod">
          <ac:chgData name="Hugo Bernier" userId="846ef6cd-3f11-462c-a4be-44fff9f1a751" providerId="ADAL" clId="{D17C5BBD-D33E-4D23-8E25-B310B3326571}" dt="2021-12-21T04:44:58.412" v="95" actId="27803"/>
          <ac:grpSpMkLst>
            <pc:docMk/>
            <pc:sldMk cId="4070501225" sldId="2076136392"/>
            <ac:grpSpMk id="94" creationId="{5D6DD264-2BED-453E-88DB-50A8ED571D2C}"/>
          </ac:grpSpMkLst>
        </pc:grpChg>
        <pc:grpChg chg="mod">
          <ac:chgData name="Hugo Bernier" userId="846ef6cd-3f11-462c-a4be-44fff9f1a751" providerId="ADAL" clId="{D17C5BBD-D33E-4D23-8E25-B310B3326571}" dt="2021-12-21T04:44:58.412" v="95" actId="27803"/>
          <ac:grpSpMkLst>
            <pc:docMk/>
            <pc:sldMk cId="4070501225" sldId="2076136392"/>
            <ac:grpSpMk id="99" creationId="{40F75D06-9FE6-4472-816D-5D8E6804FB85}"/>
          </ac:grpSpMkLst>
        </pc:grpChg>
        <pc:grpChg chg="mod">
          <ac:chgData name="Hugo Bernier" userId="846ef6cd-3f11-462c-a4be-44fff9f1a751" providerId="ADAL" clId="{D17C5BBD-D33E-4D23-8E25-B310B3326571}" dt="2021-12-21T04:44:58.412" v="95" actId="27803"/>
          <ac:grpSpMkLst>
            <pc:docMk/>
            <pc:sldMk cId="4070501225" sldId="2076136392"/>
            <ac:grpSpMk id="104" creationId="{C1676913-C0AA-4A02-9547-6CF9424A54B3}"/>
          </ac:grpSpMkLst>
        </pc:grpChg>
        <pc:grpChg chg="mod topLvl">
          <ac:chgData name="Hugo Bernier" userId="846ef6cd-3f11-462c-a4be-44fff9f1a751" providerId="ADAL" clId="{D17C5BBD-D33E-4D23-8E25-B310B3326571}" dt="2021-12-21T04:55:14.322" v="138" actId="14861"/>
          <ac:grpSpMkLst>
            <pc:docMk/>
            <pc:sldMk cId="4070501225" sldId="2076136392"/>
            <ac:grpSpMk id="110" creationId="{91649E27-B98C-4E8E-A67D-2B3D1B0172AC}"/>
          </ac:grpSpMkLst>
        </pc:grpChg>
        <pc:grpChg chg="mod">
          <ac:chgData name="Hugo Bernier" userId="846ef6cd-3f11-462c-a4be-44fff9f1a751" providerId="ADAL" clId="{D17C5BBD-D33E-4D23-8E25-B310B3326571}" dt="2021-12-21T04:44:58.412" v="95" actId="27803"/>
          <ac:grpSpMkLst>
            <pc:docMk/>
            <pc:sldMk cId="4070501225" sldId="2076136392"/>
            <ac:grpSpMk id="111" creationId="{CED4734A-7EC6-4F14-B4E6-2F318A8B98D7}"/>
          </ac:grpSpMkLst>
        </pc:grpChg>
        <pc:grpChg chg="mod">
          <ac:chgData name="Hugo Bernier" userId="846ef6cd-3f11-462c-a4be-44fff9f1a751" providerId="ADAL" clId="{D17C5BBD-D33E-4D23-8E25-B310B3326571}" dt="2021-12-21T04:44:58.412" v="95" actId="27803"/>
          <ac:grpSpMkLst>
            <pc:docMk/>
            <pc:sldMk cId="4070501225" sldId="2076136392"/>
            <ac:grpSpMk id="113" creationId="{07D046EE-E5C6-4BCF-A0AF-1647B1077DAB}"/>
          </ac:grpSpMkLst>
        </pc:grpChg>
        <pc:grpChg chg="mod">
          <ac:chgData name="Hugo Bernier" userId="846ef6cd-3f11-462c-a4be-44fff9f1a751" providerId="ADAL" clId="{D17C5BBD-D33E-4D23-8E25-B310B3326571}" dt="2021-12-21T04:44:58.412" v="95" actId="27803"/>
          <ac:grpSpMkLst>
            <pc:docMk/>
            <pc:sldMk cId="4070501225" sldId="2076136392"/>
            <ac:grpSpMk id="116" creationId="{24B82E62-65D2-49BA-BC79-F58CC67AD77C}"/>
          </ac:grpSpMkLst>
        </pc:grpChg>
        <pc:grpChg chg="mod">
          <ac:chgData name="Hugo Bernier" userId="846ef6cd-3f11-462c-a4be-44fff9f1a751" providerId="ADAL" clId="{D17C5BBD-D33E-4D23-8E25-B310B3326571}" dt="2021-12-21T04:44:58.412" v="95" actId="27803"/>
          <ac:grpSpMkLst>
            <pc:docMk/>
            <pc:sldMk cId="4070501225" sldId="2076136392"/>
            <ac:grpSpMk id="119" creationId="{79D8B06F-A810-4908-944C-DC165E3F2D5E}"/>
          </ac:grpSpMkLst>
        </pc:grpChg>
        <pc:grpChg chg="mod">
          <ac:chgData name="Hugo Bernier" userId="846ef6cd-3f11-462c-a4be-44fff9f1a751" providerId="ADAL" clId="{D17C5BBD-D33E-4D23-8E25-B310B3326571}" dt="2021-12-21T04:44:58.412" v="95" actId="27803"/>
          <ac:grpSpMkLst>
            <pc:docMk/>
            <pc:sldMk cId="4070501225" sldId="2076136392"/>
            <ac:grpSpMk id="122" creationId="{72ED7379-32D5-441E-96AA-09EB27CE437C}"/>
          </ac:grpSpMkLst>
        </pc:grpChg>
        <pc:grpChg chg="mod">
          <ac:chgData name="Hugo Bernier" userId="846ef6cd-3f11-462c-a4be-44fff9f1a751" providerId="ADAL" clId="{D17C5BBD-D33E-4D23-8E25-B310B3326571}" dt="2021-12-21T04:44:58.412" v="95" actId="27803"/>
          <ac:grpSpMkLst>
            <pc:docMk/>
            <pc:sldMk cId="4070501225" sldId="2076136392"/>
            <ac:grpSpMk id="124" creationId="{1CF0CA6D-7A27-4C91-B789-190A14D96AE5}"/>
          </ac:grpSpMkLst>
        </pc:grpChg>
        <pc:grpChg chg="mod">
          <ac:chgData name="Hugo Bernier" userId="846ef6cd-3f11-462c-a4be-44fff9f1a751" providerId="ADAL" clId="{D17C5BBD-D33E-4D23-8E25-B310B3326571}" dt="2021-12-21T04:44:58.412" v="95" actId="27803"/>
          <ac:grpSpMkLst>
            <pc:docMk/>
            <pc:sldMk cId="4070501225" sldId="2076136392"/>
            <ac:grpSpMk id="127" creationId="{2C1FC811-F6CD-4001-BC64-BF4349853EBD}"/>
          </ac:grpSpMkLst>
        </pc:grpChg>
        <pc:grpChg chg="mod">
          <ac:chgData name="Hugo Bernier" userId="846ef6cd-3f11-462c-a4be-44fff9f1a751" providerId="ADAL" clId="{D17C5BBD-D33E-4D23-8E25-B310B3326571}" dt="2021-12-21T04:44:58.412" v="95" actId="27803"/>
          <ac:grpSpMkLst>
            <pc:docMk/>
            <pc:sldMk cId="4070501225" sldId="2076136392"/>
            <ac:grpSpMk id="130" creationId="{5D666895-83D3-413C-A923-A3C8DE1A3618}"/>
          </ac:grpSpMkLst>
        </pc:grpChg>
        <pc:grpChg chg="mod">
          <ac:chgData name="Hugo Bernier" userId="846ef6cd-3f11-462c-a4be-44fff9f1a751" providerId="ADAL" clId="{D17C5BBD-D33E-4D23-8E25-B310B3326571}" dt="2021-12-21T04:44:58.412" v="95" actId="27803"/>
          <ac:grpSpMkLst>
            <pc:docMk/>
            <pc:sldMk cId="4070501225" sldId="2076136392"/>
            <ac:grpSpMk id="133" creationId="{8A4E7CB4-239F-46AE-B47B-2E8FEEABF492}"/>
          </ac:grpSpMkLst>
        </pc:grpChg>
        <pc:grpChg chg="mod">
          <ac:chgData name="Hugo Bernier" userId="846ef6cd-3f11-462c-a4be-44fff9f1a751" providerId="ADAL" clId="{D17C5BBD-D33E-4D23-8E25-B310B3326571}" dt="2021-12-21T04:44:58.412" v="95" actId="27803"/>
          <ac:grpSpMkLst>
            <pc:docMk/>
            <pc:sldMk cId="4070501225" sldId="2076136392"/>
            <ac:grpSpMk id="135" creationId="{81CBF08C-3CC5-42F8-98F3-7E2F26E33A74}"/>
          </ac:grpSpMkLst>
        </pc:grpChg>
        <pc:grpChg chg="mod">
          <ac:chgData name="Hugo Bernier" userId="846ef6cd-3f11-462c-a4be-44fff9f1a751" providerId="ADAL" clId="{D17C5BBD-D33E-4D23-8E25-B310B3326571}" dt="2021-12-21T04:44:58.412" v="95" actId="27803"/>
          <ac:grpSpMkLst>
            <pc:docMk/>
            <pc:sldMk cId="4070501225" sldId="2076136392"/>
            <ac:grpSpMk id="138" creationId="{1BC51E8A-5BD8-419C-8C6C-87E1BD09C06D}"/>
          </ac:grpSpMkLst>
        </pc:grpChg>
        <pc:grpChg chg="mod">
          <ac:chgData name="Hugo Bernier" userId="846ef6cd-3f11-462c-a4be-44fff9f1a751" providerId="ADAL" clId="{D17C5BBD-D33E-4D23-8E25-B310B3326571}" dt="2021-12-21T04:44:58.412" v="95" actId="27803"/>
          <ac:grpSpMkLst>
            <pc:docMk/>
            <pc:sldMk cId="4070501225" sldId="2076136392"/>
            <ac:grpSpMk id="141" creationId="{744B1825-7FD2-4CFB-8F2A-703FF657FBF4}"/>
          </ac:grpSpMkLst>
        </pc:grpChg>
        <pc:grpChg chg="mod">
          <ac:chgData name="Hugo Bernier" userId="846ef6cd-3f11-462c-a4be-44fff9f1a751" providerId="ADAL" clId="{D17C5BBD-D33E-4D23-8E25-B310B3326571}" dt="2021-12-21T04:44:58.412" v="95" actId="27803"/>
          <ac:grpSpMkLst>
            <pc:docMk/>
            <pc:sldMk cId="4070501225" sldId="2076136392"/>
            <ac:grpSpMk id="144" creationId="{553170D0-6427-4FED-96AC-7304FF846427}"/>
          </ac:grpSpMkLst>
        </pc:grpChg>
        <pc:grpChg chg="mod">
          <ac:chgData name="Hugo Bernier" userId="846ef6cd-3f11-462c-a4be-44fff9f1a751" providerId="ADAL" clId="{D17C5BBD-D33E-4D23-8E25-B310B3326571}" dt="2021-12-21T04:44:58.412" v="95" actId="27803"/>
          <ac:grpSpMkLst>
            <pc:docMk/>
            <pc:sldMk cId="4070501225" sldId="2076136392"/>
            <ac:grpSpMk id="146" creationId="{988B7D4C-4709-4997-8A34-94C72D8C3BF8}"/>
          </ac:grpSpMkLst>
        </pc:grpChg>
        <pc:grpChg chg="mod">
          <ac:chgData name="Hugo Bernier" userId="846ef6cd-3f11-462c-a4be-44fff9f1a751" providerId="ADAL" clId="{D17C5BBD-D33E-4D23-8E25-B310B3326571}" dt="2021-12-21T04:44:58.412" v="95" actId="27803"/>
          <ac:grpSpMkLst>
            <pc:docMk/>
            <pc:sldMk cId="4070501225" sldId="2076136392"/>
            <ac:grpSpMk id="149" creationId="{CD7C3CF4-1CE8-4B98-8925-9153CDCE72F0}"/>
          </ac:grpSpMkLst>
        </pc:grpChg>
        <pc:grpChg chg="mod">
          <ac:chgData name="Hugo Bernier" userId="846ef6cd-3f11-462c-a4be-44fff9f1a751" providerId="ADAL" clId="{D17C5BBD-D33E-4D23-8E25-B310B3326571}" dt="2021-12-21T04:44:58.412" v="95" actId="27803"/>
          <ac:grpSpMkLst>
            <pc:docMk/>
            <pc:sldMk cId="4070501225" sldId="2076136392"/>
            <ac:grpSpMk id="152" creationId="{F2B70732-E257-4632-8ADB-A5D705B227B2}"/>
          </ac:grpSpMkLst>
        </pc:grpChg>
        <pc:grpChg chg="mod">
          <ac:chgData name="Hugo Bernier" userId="846ef6cd-3f11-462c-a4be-44fff9f1a751" providerId="ADAL" clId="{D17C5BBD-D33E-4D23-8E25-B310B3326571}" dt="2021-12-21T04:44:58.412" v="95" actId="27803"/>
          <ac:grpSpMkLst>
            <pc:docMk/>
            <pc:sldMk cId="4070501225" sldId="2076136392"/>
            <ac:grpSpMk id="155" creationId="{41A44207-1BF3-41BB-B112-DEFA6228234C}"/>
          </ac:grpSpMkLst>
        </pc:grpChg>
        <pc:grpChg chg="mod">
          <ac:chgData name="Hugo Bernier" userId="846ef6cd-3f11-462c-a4be-44fff9f1a751" providerId="ADAL" clId="{D17C5BBD-D33E-4D23-8E25-B310B3326571}" dt="2021-12-21T04:44:58.412" v="95" actId="27803"/>
          <ac:grpSpMkLst>
            <pc:docMk/>
            <pc:sldMk cId="4070501225" sldId="2076136392"/>
            <ac:grpSpMk id="157" creationId="{8E0F06B9-9310-4002-A9FD-B321DAF3E022}"/>
          </ac:grpSpMkLst>
        </pc:grpChg>
        <pc:grpChg chg="mod">
          <ac:chgData name="Hugo Bernier" userId="846ef6cd-3f11-462c-a4be-44fff9f1a751" providerId="ADAL" clId="{D17C5BBD-D33E-4D23-8E25-B310B3326571}" dt="2021-12-21T04:44:58.412" v="95" actId="27803"/>
          <ac:grpSpMkLst>
            <pc:docMk/>
            <pc:sldMk cId="4070501225" sldId="2076136392"/>
            <ac:grpSpMk id="160" creationId="{12564E26-8038-447C-BA1C-4077C5582794}"/>
          </ac:grpSpMkLst>
        </pc:grpChg>
        <pc:grpChg chg="mod">
          <ac:chgData name="Hugo Bernier" userId="846ef6cd-3f11-462c-a4be-44fff9f1a751" providerId="ADAL" clId="{D17C5BBD-D33E-4D23-8E25-B310B3326571}" dt="2021-12-21T04:44:58.412" v="95" actId="27803"/>
          <ac:grpSpMkLst>
            <pc:docMk/>
            <pc:sldMk cId="4070501225" sldId="2076136392"/>
            <ac:grpSpMk id="163" creationId="{D797E1BC-822F-4672-8D68-7B422F53CD3F}"/>
          </ac:grpSpMkLst>
        </pc:grpChg>
        <pc:grpChg chg="mod">
          <ac:chgData name="Hugo Bernier" userId="846ef6cd-3f11-462c-a4be-44fff9f1a751" providerId="ADAL" clId="{D17C5BBD-D33E-4D23-8E25-B310B3326571}" dt="2021-12-21T04:44:58.412" v="95" actId="27803"/>
          <ac:grpSpMkLst>
            <pc:docMk/>
            <pc:sldMk cId="4070501225" sldId="2076136392"/>
            <ac:grpSpMk id="166" creationId="{50D2899D-9E04-4173-8589-3690637EB6AB}"/>
          </ac:grpSpMkLst>
        </pc:grpChg>
        <pc:grpChg chg="mod">
          <ac:chgData name="Hugo Bernier" userId="846ef6cd-3f11-462c-a4be-44fff9f1a751" providerId="ADAL" clId="{D17C5BBD-D33E-4D23-8E25-B310B3326571}" dt="2021-12-21T04:44:58.412" v="95" actId="27803"/>
          <ac:grpSpMkLst>
            <pc:docMk/>
            <pc:sldMk cId="4070501225" sldId="2076136392"/>
            <ac:grpSpMk id="168" creationId="{A0A1BD29-AA5F-4824-89D7-35D2949FF2E6}"/>
          </ac:grpSpMkLst>
        </pc:grpChg>
        <pc:grpChg chg="mod">
          <ac:chgData name="Hugo Bernier" userId="846ef6cd-3f11-462c-a4be-44fff9f1a751" providerId="ADAL" clId="{D17C5BBD-D33E-4D23-8E25-B310B3326571}" dt="2021-12-21T04:44:58.412" v="95" actId="27803"/>
          <ac:grpSpMkLst>
            <pc:docMk/>
            <pc:sldMk cId="4070501225" sldId="2076136392"/>
            <ac:grpSpMk id="171" creationId="{8965CE30-FA52-47CB-9363-C0CBFC5A4C35}"/>
          </ac:grpSpMkLst>
        </pc:grpChg>
        <pc:grpChg chg="mod">
          <ac:chgData name="Hugo Bernier" userId="846ef6cd-3f11-462c-a4be-44fff9f1a751" providerId="ADAL" clId="{D17C5BBD-D33E-4D23-8E25-B310B3326571}" dt="2021-12-21T04:44:58.412" v="95" actId="27803"/>
          <ac:grpSpMkLst>
            <pc:docMk/>
            <pc:sldMk cId="4070501225" sldId="2076136392"/>
            <ac:grpSpMk id="174" creationId="{61B3193B-C645-49EC-AD13-9C0117C11F53}"/>
          </ac:grpSpMkLst>
        </pc:grpChg>
        <pc:grpChg chg="mod topLvl">
          <ac:chgData name="Hugo Bernier" userId="846ef6cd-3f11-462c-a4be-44fff9f1a751" providerId="ADAL" clId="{D17C5BBD-D33E-4D23-8E25-B310B3326571}" dt="2021-12-21T04:55:14.322" v="138" actId="14861"/>
          <ac:grpSpMkLst>
            <pc:docMk/>
            <pc:sldMk cId="4070501225" sldId="2076136392"/>
            <ac:grpSpMk id="178" creationId="{8C3B86A0-48F1-455E-AA69-44A8EF738E59}"/>
          </ac:grpSpMkLst>
        </pc:grpChg>
        <pc:grpChg chg="mod">
          <ac:chgData name="Hugo Bernier" userId="846ef6cd-3f11-462c-a4be-44fff9f1a751" providerId="ADAL" clId="{D17C5BBD-D33E-4D23-8E25-B310B3326571}" dt="2021-12-21T04:44:58.412" v="95" actId="27803"/>
          <ac:grpSpMkLst>
            <pc:docMk/>
            <pc:sldMk cId="4070501225" sldId="2076136392"/>
            <ac:grpSpMk id="179" creationId="{0FF4BE98-ABA2-408C-A67F-BB9184B6A279}"/>
          </ac:grpSpMkLst>
        </pc:grpChg>
        <pc:grpChg chg="mod">
          <ac:chgData name="Hugo Bernier" userId="846ef6cd-3f11-462c-a4be-44fff9f1a751" providerId="ADAL" clId="{D17C5BBD-D33E-4D23-8E25-B310B3326571}" dt="2021-12-21T04:44:58.412" v="95" actId="27803"/>
          <ac:grpSpMkLst>
            <pc:docMk/>
            <pc:sldMk cId="4070501225" sldId="2076136392"/>
            <ac:grpSpMk id="180" creationId="{4CC6A3D2-E0E9-4A59-9F42-7C34C96B37CA}"/>
          </ac:grpSpMkLst>
        </pc:grpChg>
        <pc:grpChg chg="mod">
          <ac:chgData name="Hugo Bernier" userId="846ef6cd-3f11-462c-a4be-44fff9f1a751" providerId="ADAL" clId="{D17C5BBD-D33E-4D23-8E25-B310B3326571}" dt="2021-12-21T04:44:58.412" v="95" actId="27803"/>
          <ac:grpSpMkLst>
            <pc:docMk/>
            <pc:sldMk cId="4070501225" sldId="2076136392"/>
            <ac:grpSpMk id="184" creationId="{7FE11995-0FF4-475F-AC0E-ADD82187F9AB}"/>
          </ac:grpSpMkLst>
        </pc:grpChg>
        <pc:grpChg chg="mod">
          <ac:chgData name="Hugo Bernier" userId="846ef6cd-3f11-462c-a4be-44fff9f1a751" providerId="ADAL" clId="{D17C5BBD-D33E-4D23-8E25-B310B3326571}" dt="2021-12-21T04:44:58.412" v="95" actId="27803"/>
          <ac:grpSpMkLst>
            <pc:docMk/>
            <pc:sldMk cId="4070501225" sldId="2076136392"/>
            <ac:grpSpMk id="185" creationId="{3F372120-B6D3-4B25-9E68-F0DC5CEC6E8D}"/>
          </ac:grpSpMkLst>
        </pc:grpChg>
        <pc:grpChg chg="mod">
          <ac:chgData name="Hugo Bernier" userId="846ef6cd-3f11-462c-a4be-44fff9f1a751" providerId="ADAL" clId="{D17C5BBD-D33E-4D23-8E25-B310B3326571}" dt="2021-12-21T04:44:58.412" v="95" actId="27803"/>
          <ac:grpSpMkLst>
            <pc:docMk/>
            <pc:sldMk cId="4070501225" sldId="2076136392"/>
            <ac:grpSpMk id="189" creationId="{AC17AF22-6124-4B4A-987F-6A58F3E1BF78}"/>
          </ac:grpSpMkLst>
        </pc:grpChg>
        <pc:grpChg chg="mod">
          <ac:chgData name="Hugo Bernier" userId="846ef6cd-3f11-462c-a4be-44fff9f1a751" providerId="ADAL" clId="{D17C5BBD-D33E-4D23-8E25-B310B3326571}" dt="2021-12-21T04:44:58.412" v="95" actId="27803"/>
          <ac:grpSpMkLst>
            <pc:docMk/>
            <pc:sldMk cId="4070501225" sldId="2076136392"/>
            <ac:grpSpMk id="190" creationId="{F4FA0B5D-E3E6-4A9A-AF20-9CB5834C7534}"/>
          </ac:grpSpMkLst>
        </pc:grpChg>
        <pc:grpChg chg="mod">
          <ac:chgData name="Hugo Bernier" userId="846ef6cd-3f11-462c-a4be-44fff9f1a751" providerId="ADAL" clId="{D17C5BBD-D33E-4D23-8E25-B310B3326571}" dt="2021-12-21T04:44:58.412" v="95" actId="27803"/>
          <ac:grpSpMkLst>
            <pc:docMk/>
            <pc:sldMk cId="4070501225" sldId="2076136392"/>
            <ac:grpSpMk id="194" creationId="{BB41023E-F8A5-45BD-A8CE-43B7963AD645}"/>
          </ac:grpSpMkLst>
        </pc:grpChg>
        <pc:grpChg chg="mod">
          <ac:chgData name="Hugo Bernier" userId="846ef6cd-3f11-462c-a4be-44fff9f1a751" providerId="ADAL" clId="{D17C5BBD-D33E-4D23-8E25-B310B3326571}" dt="2021-12-21T04:44:58.412" v="95" actId="27803"/>
          <ac:grpSpMkLst>
            <pc:docMk/>
            <pc:sldMk cId="4070501225" sldId="2076136392"/>
            <ac:grpSpMk id="195" creationId="{6E5E9A16-87AF-483E-BE08-AC961FE7EB83}"/>
          </ac:grpSpMkLst>
        </pc:grpChg>
        <pc:grpChg chg="mod">
          <ac:chgData name="Hugo Bernier" userId="846ef6cd-3f11-462c-a4be-44fff9f1a751" providerId="ADAL" clId="{D17C5BBD-D33E-4D23-8E25-B310B3326571}" dt="2021-12-21T04:44:58.412" v="95" actId="27803"/>
          <ac:grpSpMkLst>
            <pc:docMk/>
            <pc:sldMk cId="4070501225" sldId="2076136392"/>
            <ac:grpSpMk id="199" creationId="{FDA05990-1F2E-4CF1-9DDD-14C3C2669BFF}"/>
          </ac:grpSpMkLst>
        </pc:grpChg>
        <pc:grpChg chg="mod">
          <ac:chgData name="Hugo Bernier" userId="846ef6cd-3f11-462c-a4be-44fff9f1a751" providerId="ADAL" clId="{D17C5BBD-D33E-4D23-8E25-B310B3326571}" dt="2021-12-21T04:44:58.412" v="95" actId="27803"/>
          <ac:grpSpMkLst>
            <pc:docMk/>
            <pc:sldMk cId="4070501225" sldId="2076136392"/>
            <ac:grpSpMk id="200" creationId="{B3FAF409-E145-4E39-BD70-78FA363DED2D}"/>
          </ac:grpSpMkLst>
        </pc:grpChg>
        <pc:grpChg chg="mod">
          <ac:chgData name="Hugo Bernier" userId="846ef6cd-3f11-462c-a4be-44fff9f1a751" providerId="ADAL" clId="{D17C5BBD-D33E-4D23-8E25-B310B3326571}" dt="2021-12-21T04:44:58.412" v="95" actId="27803"/>
          <ac:grpSpMkLst>
            <pc:docMk/>
            <pc:sldMk cId="4070501225" sldId="2076136392"/>
            <ac:grpSpMk id="204" creationId="{FE6EFCEF-7588-431B-ABFB-F84C805CC103}"/>
          </ac:grpSpMkLst>
        </pc:grpChg>
        <pc:grpChg chg="mod">
          <ac:chgData name="Hugo Bernier" userId="846ef6cd-3f11-462c-a4be-44fff9f1a751" providerId="ADAL" clId="{D17C5BBD-D33E-4D23-8E25-B310B3326571}" dt="2021-12-21T04:44:58.412" v="95" actId="27803"/>
          <ac:grpSpMkLst>
            <pc:docMk/>
            <pc:sldMk cId="4070501225" sldId="2076136392"/>
            <ac:grpSpMk id="205" creationId="{716BB75B-BF3D-48F6-814B-2CC82C898371}"/>
          </ac:grpSpMkLst>
        </pc:grpChg>
        <pc:grpChg chg="mod topLvl">
          <ac:chgData name="Hugo Bernier" userId="846ef6cd-3f11-462c-a4be-44fff9f1a751" providerId="ADAL" clId="{D17C5BBD-D33E-4D23-8E25-B310B3326571}" dt="2021-12-21T04:55:14.322" v="138" actId="14861"/>
          <ac:grpSpMkLst>
            <pc:docMk/>
            <pc:sldMk cId="4070501225" sldId="2076136392"/>
            <ac:grpSpMk id="217" creationId="{C26CC221-BA05-4253-8AA4-15549F2D5092}"/>
          </ac:grpSpMkLst>
        </pc:grpChg>
        <pc:grpChg chg="mod topLvl">
          <ac:chgData name="Hugo Bernier" userId="846ef6cd-3f11-462c-a4be-44fff9f1a751" providerId="ADAL" clId="{D17C5BBD-D33E-4D23-8E25-B310B3326571}" dt="2021-12-21T04:55:14.322" v="138" actId="14861"/>
          <ac:grpSpMkLst>
            <pc:docMk/>
            <pc:sldMk cId="4070501225" sldId="2076136392"/>
            <ac:grpSpMk id="226" creationId="{7769CE25-80FC-4000-96F7-89132FF4E111}"/>
          </ac:grpSpMkLst>
        </pc:grpChg>
        <pc:grpChg chg="mod topLvl">
          <ac:chgData name="Hugo Bernier" userId="846ef6cd-3f11-462c-a4be-44fff9f1a751" providerId="ADAL" clId="{D17C5BBD-D33E-4D23-8E25-B310B3326571}" dt="2021-12-21T04:55:14.322" v="138" actId="14861"/>
          <ac:grpSpMkLst>
            <pc:docMk/>
            <pc:sldMk cId="4070501225" sldId="2076136392"/>
            <ac:grpSpMk id="234" creationId="{3ED0568D-2793-4CD7-8CFE-FEC96D907558}"/>
          </ac:grpSpMkLst>
        </pc:grpChg>
        <pc:grpChg chg="mod topLvl">
          <ac:chgData name="Hugo Bernier" userId="846ef6cd-3f11-462c-a4be-44fff9f1a751" providerId="ADAL" clId="{D17C5BBD-D33E-4D23-8E25-B310B3326571}" dt="2021-12-21T04:55:14.322" v="138" actId="14861"/>
          <ac:grpSpMkLst>
            <pc:docMk/>
            <pc:sldMk cId="4070501225" sldId="2076136392"/>
            <ac:grpSpMk id="242" creationId="{58CB4D71-B5BB-4107-872C-86594E7C12FD}"/>
          </ac:grpSpMkLst>
        </pc:grpChg>
        <pc:grpChg chg="mod topLvl">
          <ac:chgData name="Hugo Bernier" userId="846ef6cd-3f11-462c-a4be-44fff9f1a751" providerId="ADAL" clId="{D17C5BBD-D33E-4D23-8E25-B310B3326571}" dt="2021-12-21T04:55:14.322" v="138" actId="14861"/>
          <ac:grpSpMkLst>
            <pc:docMk/>
            <pc:sldMk cId="4070501225" sldId="2076136392"/>
            <ac:grpSpMk id="250" creationId="{7B907731-6CA8-4D0D-B224-0DC8801C3F6F}"/>
          </ac:grpSpMkLst>
        </pc:grpChg>
        <pc:grpChg chg="mod">
          <ac:chgData name="Hugo Bernier" userId="846ef6cd-3f11-462c-a4be-44fff9f1a751" providerId="ADAL" clId="{D17C5BBD-D33E-4D23-8E25-B310B3326571}" dt="2021-12-21T04:44:58.412" v="95" actId="27803"/>
          <ac:grpSpMkLst>
            <pc:docMk/>
            <pc:sldMk cId="4070501225" sldId="2076136392"/>
            <ac:grpSpMk id="262" creationId="{317041D1-DDEA-4465-AB47-AF4AE8E818DD}"/>
          </ac:grpSpMkLst>
        </pc:grpChg>
        <pc:grpChg chg="mod">
          <ac:chgData name="Hugo Bernier" userId="846ef6cd-3f11-462c-a4be-44fff9f1a751" providerId="ADAL" clId="{D17C5BBD-D33E-4D23-8E25-B310B3326571}" dt="2021-12-21T04:44:58.412" v="95" actId="27803"/>
          <ac:grpSpMkLst>
            <pc:docMk/>
            <pc:sldMk cId="4070501225" sldId="2076136392"/>
            <ac:grpSpMk id="265" creationId="{6E4A48C1-010D-46AA-BA23-7DDE46BD4C0A}"/>
          </ac:grpSpMkLst>
        </pc:grpChg>
        <pc:grpChg chg="mod">
          <ac:chgData name="Hugo Bernier" userId="846ef6cd-3f11-462c-a4be-44fff9f1a751" providerId="ADAL" clId="{D17C5BBD-D33E-4D23-8E25-B310B3326571}" dt="2021-12-21T04:44:58.412" v="95" actId="27803"/>
          <ac:grpSpMkLst>
            <pc:docMk/>
            <pc:sldMk cId="4070501225" sldId="2076136392"/>
            <ac:grpSpMk id="268" creationId="{0728759A-E612-4674-BA85-A854EC66A06B}"/>
          </ac:grpSpMkLst>
        </pc:grpChg>
        <pc:grpChg chg="mod">
          <ac:chgData name="Hugo Bernier" userId="846ef6cd-3f11-462c-a4be-44fff9f1a751" providerId="ADAL" clId="{D17C5BBD-D33E-4D23-8E25-B310B3326571}" dt="2021-12-21T04:44:58.412" v="95" actId="27803"/>
          <ac:grpSpMkLst>
            <pc:docMk/>
            <pc:sldMk cId="4070501225" sldId="2076136392"/>
            <ac:grpSpMk id="271" creationId="{4C1F7D9E-EB34-4E45-A9F4-0D00520ECBAE}"/>
          </ac:grpSpMkLst>
        </pc:grpChg>
        <pc:grpChg chg="mod">
          <ac:chgData name="Hugo Bernier" userId="846ef6cd-3f11-462c-a4be-44fff9f1a751" providerId="ADAL" clId="{D17C5BBD-D33E-4D23-8E25-B310B3326571}" dt="2021-12-21T04:44:58.412" v="95" actId="27803"/>
          <ac:grpSpMkLst>
            <pc:docMk/>
            <pc:sldMk cId="4070501225" sldId="2076136392"/>
            <ac:grpSpMk id="274" creationId="{007F961A-2D17-40AB-BC77-E47ED0460E8C}"/>
          </ac:grpSpMkLst>
        </pc:grpChg>
        <pc:grpChg chg="mod">
          <ac:chgData name="Hugo Bernier" userId="846ef6cd-3f11-462c-a4be-44fff9f1a751" providerId="ADAL" clId="{D17C5BBD-D33E-4D23-8E25-B310B3326571}" dt="2021-12-21T04:44:58.412" v="95" actId="27803"/>
          <ac:grpSpMkLst>
            <pc:docMk/>
            <pc:sldMk cId="4070501225" sldId="2076136392"/>
            <ac:grpSpMk id="277" creationId="{F5C0419B-551F-4202-88A9-237285E55A01}"/>
          </ac:grpSpMkLst>
        </pc:grpChg>
        <pc:grpChg chg="mod topLvl">
          <ac:chgData name="Hugo Bernier" userId="846ef6cd-3f11-462c-a4be-44fff9f1a751" providerId="ADAL" clId="{D17C5BBD-D33E-4D23-8E25-B310B3326571}" dt="2021-12-21T04:55:14.322" v="138" actId="14861"/>
          <ac:grpSpMkLst>
            <pc:docMk/>
            <pc:sldMk cId="4070501225" sldId="2076136392"/>
            <ac:grpSpMk id="280" creationId="{D9955B59-D8BC-4448-9AB0-F660B71ED178}"/>
          </ac:grpSpMkLst>
        </pc:grpChg>
        <pc:grpChg chg="mod">
          <ac:chgData name="Hugo Bernier" userId="846ef6cd-3f11-462c-a4be-44fff9f1a751" providerId="ADAL" clId="{D17C5BBD-D33E-4D23-8E25-B310B3326571}" dt="2021-12-21T04:44:58.412" v="95" actId="27803"/>
          <ac:grpSpMkLst>
            <pc:docMk/>
            <pc:sldMk cId="4070501225" sldId="2076136392"/>
            <ac:grpSpMk id="281" creationId="{DE446D2D-9337-424D-AE09-18C7EAC99A4F}"/>
          </ac:grpSpMkLst>
        </pc:grpChg>
        <pc:grpChg chg="mod">
          <ac:chgData name="Hugo Bernier" userId="846ef6cd-3f11-462c-a4be-44fff9f1a751" providerId="ADAL" clId="{D17C5BBD-D33E-4D23-8E25-B310B3326571}" dt="2021-12-21T04:44:58.412" v="95" actId="27803"/>
          <ac:grpSpMkLst>
            <pc:docMk/>
            <pc:sldMk cId="4070501225" sldId="2076136392"/>
            <ac:grpSpMk id="287" creationId="{C83639A8-A100-4B3C-86FE-A73E5F75FB56}"/>
          </ac:grpSpMkLst>
        </pc:grpChg>
        <pc:grpChg chg="mod">
          <ac:chgData name="Hugo Bernier" userId="846ef6cd-3f11-462c-a4be-44fff9f1a751" providerId="ADAL" clId="{D17C5BBD-D33E-4D23-8E25-B310B3326571}" dt="2021-12-21T04:44:58.412" v="95" actId="27803"/>
          <ac:grpSpMkLst>
            <pc:docMk/>
            <pc:sldMk cId="4070501225" sldId="2076136392"/>
            <ac:grpSpMk id="293" creationId="{3345FC63-B68C-402A-A759-EDCF31552B3C}"/>
          </ac:grpSpMkLst>
        </pc:grpChg>
        <pc:grpChg chg="mod">
          <ac:chgData name="Hugo Bernier" userId="846ef6cd-3f11-462c-a4be-44fff9f1a751" providerId="ADAL" clId="{D17C5BBD-D33E-4D23-8E25-B310B3326571}" dt="2021-12-21T04:44:58.412" v="95" actId="27803"/>
          <ac:grpSpMkLst>
            <pc:docMk/>
            <pc:sldMk cId="4070501225" sldId="2076136392"/>
            <ac:grpSpMk id="299" creationId="{DA36404D-1765-4787-A0C7-128495A0623D}"/>
          </ac:grpSpMkLst>
        </pc:grpChg>
        <pc:grpChg chg="mod">
          <ac:chgData name="Hugo Bernier" userId="846ef6cd-3f11-462c-a4be-44fff9f1a751" providerId="ADAL" clId="{D17C5BBD-D33E-4D23-8E25-B310B3326571}" dt="2021-12-21T04:44:58.412" v="95" actId="27803"/>
          <ac:grpSpMkLst>
            <pc:docMk/>
            <pc:sldMk cId="4070501225" sldId="2076136392"/>
            <ac:grpSpMk id="305" creationId="{0BBF7117-1C36-4AEF-BE12-C41AFD75AF46}"/>
          </ac:grpSpMkLst>
        </pc:grpChg>
        <pc:grpChg chg="mod">
          <ac:chgData name="Hugo Bernier" userId="846ef6cd-3f11-462c-a4be-44fff9f1a751" providerId="ADAL" clId="{D17C5BBD-D33E-4D23-8E25-B310B3326571}" dt="2021-12-21T04:44:58.412" v="95" actId="27803"/>
          <ac:grpSpMkLst>
            <pc:docMk/>
            <pc:sldMk cId="4070501225" sldId="2076136392"/>
            <ac:grpSpMk id="311" creationId="{E1D03964-56D4-4A69-9BA6-882E947B04DE}"/>
          </ac:grpSpMkLst>
        </pc:grpChg>
        <pc:grpChg chg="mod topLvl">
          <ac:chgData name="Hugo Bernier" userId="846ef6cd-3f11-462c-a4be-44fff9f1a751" providerId="ADAL" clId="{D17C5BBD-D33E-4D23-8E25-B310B3326571}" dt="2021-12-21T04:55:14.322" v="138" actId="14861"/>
          <ac:grpSpMkLst>
            <pc:docMk/>
            <pc:sldMk cId="4070501225" sldId="2076136392"/>
            <ac:grpSpMk id="319" creationId="{9EADCF56-10BA-4695-BCC2-A9989F5FE936}"/>
          </ac:grpSpMkLst>
        </pc:grpChg>
        <pc:grpChg chg="mod">
          <ac:chgData name="Hugo Bernier" userId="846ef6cd-3f11-462c-a4be-44fff9f1a751" providerId="ADAL" clId="{D17C5BBD-D33E-4D23-8E25-B310B3326571}" dt="2021-12-21T04:44:58.412" v="95" actId="27803"/>
          <ac:grpSpMkLst>
            <pc:docMk/>
            <pc:sldMk cId="4070501225" sldId="2076136392"/>
            <ac:grpSpMk id="320" creationId="{15D38527-7D26-4E9C-9310-81C31921E28D}"/>
          </ac:grpSpMkLst>
        </pc:grpChg>
        <pc:grpChg chg="mod">
          <ac:chgData name="Hugo Bernier" userId="846ef6cd-3f11-462c-a4be-44fff9f1a751" providerId="ADAL" clId="{D17C5BBD-D33E-4D23-8E25-B310B3326571}" dt="2021-12-21T04:44:58.412" v="95" actId="27803"/>
          <ac:grpSpMkLst>
            <pc:docMk/>
            <pc:sldMk cId="4070501225" sldId="2076136392"/>
            <ac:grpSpMk id="324" creationId="{2D366734-1296-4EF7-816C-BC175F43B9E7}"/>
          </ac:grpSpMkLst>
        </pc:grpChg>
        <pc:grpChg chg="mod">
          <ac:chgData name="Hugo Bernier" userId="846ef6cd-3f11-462c-a4be-44fff9f1a751" providerId="ADAL" clId="{D17C5BBD-D33E-4D23-8E25-B310B3326571}" dt="2021-12-21T04:44:58.412" v="95" actId="27803"/>
          <ac:grpSpMkLst>
            <pc:docMk/>
            <pc:sldMk cId="4070501225" sldId="2076136392"/>
            <ac:grpSpMk id="328" creationId="{BE1D7197-E87B-4998-ABCF-9C0EC41BCB86}"/>
          </ac:grpSpMkLst>
        </pc:grpChg>
        <pc:grpChg chg="mod">
          <ac:chgData name="Hugo Bernier" userId="846ef6cd-3f11-462c-a4be-44fff9f1a751" providerId="ADAL" clId="{D17C5BBD-D33E-4D23-8E25-B310B3326571}" dt="2021-12-21T04:44:58.412" v="95" actId="27803"/>
          <ac:grpSpMkLst>
            <pc:docMk/>
            <pc:sldMk cId="4070501225" sldId="2076136392"/>
            <ac:grpSpMk id="332" creationId="{B859CBD9-134C-40A6-87EB-2FFD668323CD}"/>
          </ac:grpSpMkLst>
        </pc:grpChg>
        <pc:grpChg chg="mod">
          <ac:chgData name="Hugo Bernier" userId="846ef6cd-3f11-462c-a4be-44fff9f1a751" providerId="ADAL" clId="{D17C5BBD-D33E-4D23-8E25-B310B3326571}" dt="2021-12-21T04:44:58.412" v="95" actId="27803"/>
          <ac:grpSpMkLst>
            <pc:docMk/>
            <pc:sldMk cId="4070501225" sldId="2076136392"/>
            <ac:grpSpMk id="336" creationId="{0E415D7B-BE85-4063-A1CB-49AAE7378615}"/>
          </ac:grpSpMkLst>
        </pc:grpChg>
        <pc:grpChg chg="mod">
          <ac:chgData name="Hugo Bernier" userId="846ef6cd-3f11-462c-a4be-44fff9f1a751" providerId="ADAL" clId="{D17C5BBD-D33E-4D23-8E25-B310B3326571}" dt="2021-12-21T04:44:58.412" v="95" actId="27803"/>
          <ac:grpSpMkLst>
            <pc:docMk/>
            <pc:sldMk cId="4070501225" sldId="2076136392"/>
            <ac:grpSpMk id="340" creationId="{B13CF102-FA98-4FEF-88EE-4444E10EE9FA}"/>
          </ac:grpSpMkLst>
        </pc:grpChg>
        <pc:grpChg chg="mod">
          <ac:chgData name="Hugo Bernier" userId="846ef6cd-3f11-462c-a4be-44fff9f1a751" providerId="ADAL" clId="{D17C5BBD-D33E-4D23-8E25-B310B3326571}" dt="2021-12-21T04:44:58.412" v="95" actId="27803"/>
          <ac:grpSpMkLst>
            <pc:docMk/>
            <pc:sldMk cId="4070501225" sldId="2076136392"/>
            <ac:grpSpMk id="344" creationId="{09CFCA09-6318-48EE-8D94-A96D478B0008}"/>
          </ac:grpSpMkLst>
        </pc:grpChg>
        <pc:grpChg chg="mod">
          <ac:chgData name="Hugo Bernier" userId="846ef6cd-3f11-462c-a4be-44fff9f1a751" providerId="ADAL" clId="{D17C5BBD-D33E-4D23-8E25-B310B3326571}" dt="2021-12-21T04:44:58.412" v="95" actId="27803"/>
          <ac:grpSpMkLst>
            <pc:docMk/>
            <pc:sldMk cId="4070501225" sldId="2076136392"/>
            <ac:grpSpMk id="348" creationId="{D755F753-9568-43B2-AE92-38908676B360}"/>
          </ac:grpSpMkLst>
        </pc:grpChg>
        <pc:grpChg chg="mod">
          <ac:chgData name="Hugo Bernier" userId="846ef6cd-3f11-462c-a4be-44fff9f1a751" providerId="ADAL" clId="{D17C5BBD-D33E-4D23-8E25-B310B3326571}" dt="2021-12-21T04:44:58.412" v="95" actId="27803"/>
          <ac:grpSpMkLst>
            <pc:docMk/>
            <pc:sldMk cId="4070501225" sldId="2076136392"/>
            <ac:grpSpMk id="352" creationId="{36D24E9A-0B2A-4BFF-97FF-3866E1EAB0FE}"/>
          </ac:grpSpMkLst>
        </pc:grpChg>
        <pc:grpChg chg="mod">
          <ac:chgData name="Hugo Bernier" userId="846ef6cd-3f11-462c-a4be-44fff9f1a751" providerId="ADAL" clId="{D17C5BBD-D33E-4D23-8E25-B310B3326571}" dt="2021-12-21T04:44:58.412" v="95" actId="27803"/>
          <ac:grpSpMkLst>
            <pc:docMk/>
            <pc:sldMk cId="4070501225" sldId="2076136392"/>
            <ac:grpSpMk id="356" creationId="{54DBC39F-DFB2-4027-B418-E27A99FDEE06}"/>
          </ac:grpSpMkLst>
        </pc:grpChg>
        <pc:grpChg chg="mod">
          <ac:chgData name="Hugo Bernier" userId="846ef6cd-3f11-462c-a4be-44fff9f1a751" providerId="ADAL" clId="{D17C5BBD-D33E-4D23-8E25-B310B3326571}" dt="2021-12-21T04:44:58.412" v="95" actId="27803"/>
          <ac:grpSpMkLst>
            <pc:docMk/>
            <pc:sldMk cId="4070501225" sldId="2076136392"/>
            <ac:grpSpMk id="360" creationId="{5F77E210-86B7-4A38-A421-F022B5E8B504}"/>
          </ac:grpSpMkLst>
        </pc:grpChg>
        <pc:grpChg chg="mod">
          <ac:chgData name="Hugo Bernier" userId="846ef6cd-3f11-462c-a4be-44fff9f1a751" providerId="ADAL" clId="{D17C5BBD-D33E-4D23-8E25-B310B3326571}" dt="2021-12-21T04:44:58.412" v="95" actId="27803"/>
          <ac:grpSpMkLst>
            <pc:docMk/>
            <pc:sldMk cId="4070501225" sldId="2076136392"/>
            <ac:grpSpMk id="364" creationId="{3724E71F-2289-4E55-842C-F3755F52F706}"/>
          </ac:grpSpMkLst>
        </pc:grpChg>
        <pc:grpChg chg="mod topLvl">
          <ac:chgData name="Hugo Bernier" userId="846ef6cd-3f11-462c-a4be-44fff9f1a751" providerId="ADAL" clId="{D17C5BBD-D33E-4D23-8E25-B310B3326571}" dt="2021-12-21T04:55:14.322" v="138" actId="14861"/>
          <ac:grpSpMkLst>
            <pc:docMk/>
            <pc:sldMk cId="4070501225" sldId="2076136392"/>
            <ac:grpSpMk id="370" creationId="{86EF5D88-2B47-42EB-9965-167C66DAAADF}"/>
          </ac:grpSpMkLst>
        </pc:grpChg>
        <pc:grpChg chg="mod">
          <ac:chgData name="Hugo Bernier" userId="846ef6cd-3f11-462c-a4be-44fff9f1a751" providerId="ADAL" clId="{D17C5BBD-D33E-4D23-8E25-B310B3326571}" dt="2021-12-21T04:44:58.412" v="95" actId="27803"/>
          <ac:grpSpMkLst>
            <pc:docMk/>
            <pc:sldMk cId="4070501225" sldId="2076136392"/>
            <ac:grpSpMk id="372" creationId="{3D544D66-0542-456A-8CDA-383B83DE8564}"/>
          </ac:grpSpMkLst>
        </pc:grpChg>
        <pc:grpChg chg="mod">
          <ac:chgData name="Hugo Bernier" userId="846ef6cd-3f11-462c-a4be-44fff9f1a751" providerId="ADAL" clId="{D17C5BBD-D33E-4D23-8E25-B310B3326571}" dt="2021-12-21T04:44:58.412" v="95" actId="27803"/>
          <ac:grpSpMkLst>
            <pc:docMk/>
            <pc:sldMk cId="4070501225" sldId="2076136392"/>
            <ac:grpSpMk id="377" creationId="{2E828F1A-CB05-48E4-8EC2-F806A8165108}"/>
          </ac:grpSpMkLst>
        </pc:grpChg>
        <pc:grpChg chg="mod">
          <ac:chgData name="Hugo Bernier" userId="846ef6cd-3f11-462c-a4be-44fff9f1a751" providerId="ADAL" clId="{D17C5BBD-D33E-4D23-8E25-B310B3326571}" dt="2021-12-21T04:44:58.412" v="95" actId="27803"/>
          <ac:grpSpMkLst>
            <pc:docMk/>
            <pc:sldMk cId="4070501225" sldId="2076136392"/>
            <ac:grpSpMk id="382" creationId="{B4F34052-19F4-4C66-B300-39491352F321}"/>
          </ac:grpSpMkLst>
        </pc:grpChg>
        <pc:grpChg chg="mod">
          <ac:chgData name="Hugo Bernier" userId="846ef6cd-3f11-462c-a4be-44fff9f1a751" providerId="ADAL" clId="{D17C5BBD-D33E-4D23-8E25-B310B3326571}" dt="2021-12-21T04:44:58.412" v="95" actId="27803"/>
          <ac:grpSpMkLst>
            <pc:docMk/>
            <pc:sldMk cId="4070501225" sldId="2076136392"/>
            <ac:grpSpMk id="387" creationId="{75CE75EA-305B-40CC-89F6-BC39C0F0C8F7}"/>
          </ac:grpSpMkLst>
        </pc:grpChg>
        <pc:grpChg chg="mod">
          <ac:chgData name="Hugo Bernier" userId="846ef6cd-3f11-462c-a4be-44fff9f1a751" providerId="ADAL" clId="{D17C5BBD-D33E-4D23-8E25-B310B3326571}" dt="2021-12-21T04:44:58.412" v="95" actId="27803"/>
          <ac:grpSpMkLst>
            <pc:docMk/>
            <pc:sldMk cId="4070501225" sldId="2076136392"/>
            <ac:grpSpMk id="392" creationId="{0A95C259-AA03-46BE-B479-B9B68840384D}"/>
          </ac:grpSpMkLst>
        </pc:grpChg>
        <pc:grpChg chg="mod">
          <ac:chgData name="Hugo Bernier" userId="846ef6cd-3f11-462c-a4be-44fff9f1a751" providerId="ADAL" clId="{D17C5BBD-D33E-4D23-8E25-B310B3326571}" dt="2021-12-21T04:44:58.412" v="95" actId="27803"/>
          <ac:grpSpMkLst>
            <pc:docMk/>
            <pc:sldMk cId="4070501225" sldId="2076136392"/>
            <ac:grpSpMk id="397" creationId="{C6F82713-5810-4E5D-987F-BD397E0DAECC}"/>
          </ac:grpSpMkLst>
        </pc:grpChg>
        <pc:grpChg chg="mod topLvl">
          <ac:chgData name="Hugo Bernier" userId="846ef6cd-3f11-462c-a4be-44fff9f1a751" providerId="ADAL" clId="{D17C5BBD-D33E-4D23-8E25-B310B3326571}" dt="2021-12-21T04:55:14.322" v="138" actId="14861"/>
          <ac:grpSpMkLst>
            <pc:docMk/>
            <pc:sldMk cId="4070501225" sldId="2076136392"/>
            <ac:grpSpMk id="402" creationId="{44147ADC-BFC6-4F33-BC6B-C949518D20CB}"/>
          </ac:grpSpMkLst>
        </pc:grpChg>
        <pc:grpChg chg="mod">
          <ac:chgData name="Hugo Bernier" userId="846ef6cd-3f11-462c-a4be-44fff9f1a751" providerId="ADAL" clId="{D17C5BBD-D33E-4D23-8E25-B310B3326571}" dt="2021-12-21T04:44:58.412" v="95" actId="27803"/>
          <ac:grpSpMkLst>
            <pc:docMk/>
            <pc:sldMk cId="4070501225" sldId="2076136392"/>
            <ac:grpSpMk id="404" creationId="{9007A17D-3DFB-4E53-A18A-34B4EC390774}"/>
          </ac:grpSpMkLst>
        </pc:grpChg>
        <pc:grpChg chg="mod">
          <ac:chgData name="Hugo Bernier" userId="846ef6cd-3f11-462c-a4be-44fff9f1a751" providerId="ADAL" clId="{D17C5BBD-D33E-4D23-8E25-B310B3326571}" dt="2021-12-21T04:44:58.412" v="95" actId="27803"/>
          <ac:grpSpMkLst>
            <pc:docMk/>
            <pc:sldMk cId="4070501225" sldId="2076136392"/>
            <ac:grpSpMk id="405" creationId="{F4AD2827-B842-491B-9D80-31DA2B4F3CB3}"/>
          </ac:grpSpMkLst>
        </pc:grpChg>
        <pc:grpChg chg="mod">
          <ac:chgData name="Hugo Bernier" userId="846ef6cd-3f11-462c-a4be-44fff9f1a751" providerId="ADAL" clId="{D17C5BBD-D33E-4D23-8E25-B310B3326571}" dt="2021-12-21T04:44:58.412" v="95" actId="27803"/>
          <ac:grpSpMkLst>
            <pc:docMk/>
            <pc:sldMk cId="4070501225" sldId="2076136392"/>
            <ac:grpSpMk id="408" creationId="{42A3E745-0BDD-4F1D-A080-47174B3B1EB5}"/>
          </ac:grpSpMkLst>
        </pc:grpChg>
        <pc:grpChg chg="mod">
          <ac:chgData name="Hugo Bernier" userId="846ef6cd-3f11-462c-a4be-44fff9f1a751" providerId="ADAL" clId="{D17C5BBD-D33E-4D23-8E25-B310B3326571}" dt="2021-12-21T04:44:58.412" v="95" actId="27803"/>
          <ac:grpSpMkLst>
            <pc:docMk/>
            <pc:sldMk cId="4070501225" sldId="2076136392"/>
            <ac:grpSpMk id="413" creationId="{8E8288D5-91B0-450E-9871-98CC8C18A119}"/>
          </ac:grpSpMkLst>
        </pc:grpChg>
        <pc:grpChg chg="mod">
          <ac:chgData name="Hugo Bernier" userId="846ef6cd-3f11-462c-a4be-44fff9f1a751" providerId="ADAL" clId="{D17C5BBD-D33E-4D23-8E25-B310B3326571}" dt="2021-12-21T04:44:58.412" v="95" actId="27803"/>
          <ac:grpSpMkLst>
            <pc:docMk/>
            <pc:sldMk cId="4070501225" sldId="2076136392"/>
            <ac:grpSpMk id="414" creationId="{B4216853-B7FD-466E-BECF-02AFC7D5BB78}"/>
          </ac:grpSpMkLst>
        </pc:grpChg>
        <pc:grpChg chg="mod">
          <ac:chgData name="Hugo Bernier" userId="846ef6cd-3f11-462c-a4be-44fff9f1a751" providerId="ADAL" clId="{D17C5BBD-D33E-4D23-8E25-B310B3326571}" dt="2021-12-21T04:44:58.412" v="95" actId="27803"/>
          <ac:grpSpMkLst>
            <pc:docMk/>
            <pc:sldMk cId="4070501225" sldId="2076136392"/>
            <ac:grpSpMk id="417" creationId="{FF3B06F7-C378-492A-B367-A01939F0D547}"/>
          </ac:grpSpMkLst>
        </pc:grpChg>
        <pc:grpChg chg="mod">
          <ac:chgData name="Hugo Bernier" userId="846ef6cd-3f11-462c-a4be-44fff9f1a751" providerId="ADAL" clId="{D17C5BBD-D33E-4D23-8E25-B310B3326571}" dt="2021-12-21T04:44:58.412" v="95" actId="27803"/>
          <ac:grpSpMkLst>
            <pc:docMk/>
            <pc:sldMk cId="4070501225" sldId="2076136392"/>
            <ac:grpSpMk id="422" creationId="{69EDCDD1-A798-4D3F-83F1-DB09391967B5}"/>
          </ac:grpSpMkLst>
        </pc:grpChg>
        <pc:grpChg chg="mod">
          <ac:chgData name="Hugo Bernier" userId="846ef6cd-3f11-462c-a4be-44fff9f1a751" providerId="ADAL" clId="{D17C5BBD-D33E-4D23-8E25-B310B3326571}" dt="2021-12-21T04:44:58.412" v="95" actId="27803"/>
          <ac:grpSpMkLst>
            <pc:docMk/>
            <pc:sldMk cId="4070501225" sldId="2076136392"/>
            <ac:grpSpMk id="423" creationId="{83072CF2-6F47-40D5-8428-E6B4EFA1D1E7}"/>
          </ac:grpSpMkLst>
        </pc:grpChg>
        <pc:grpChg chg="mod">
          <ac:chgData name="Hugo Bernier" userId="846ef6cd-3f11-462c-a4be-44fff9f1a751" providerId="ADAL" clId="{D17C5BBD-D33E-4D23-8E25-B310B3326571}" dt="2021-12-21T04:44:58.412" v="95" actId="27803"/>
          <ac:grpSpMkLst>
            <pc:docMk/>
            <pc:sldMk cId="4070501225" sldId="2076136392"/>
            <ac:grpSpMk id="426" creationId="{840FBD14-B048-42E0-BE32-1A311F1FAB02}"/>
          </ac:grpSpMkLst>
        </pc:grpChg>
        <pc:grpChg chg="mod">
          <ac:chgData name="Hugo Bernier" userId="846ef6cd-3f11-462c-a4be-44fff9f1a751" providerId="ADAL" clId="{D17C5BBD-D33E-4D23-8E25-B310B3326571}" dt="2021-12-21T04:44:58.412" v="95" actId="27803"/>
          <ac:grpSpMkLst>
            <pc:docMk/>
            <pc:sldMk cId="4070501225" sldId="2076136392"/>
            <ac:grpSpMk id="431" creationId="{6CDF5763-7AC0-4A31-B322-ED5B2CB88356}"/>
          </ac:grpSpMkLst>
        </pc:grpChg>
        <pc:grpChg chg="mod">
          <ac:chgData name="Hugo Bernier" userId="846ef6cd-3f11-462c-a4be-44fff9f1a751" providerId="ADAL" clId="{D17C5BBD-D33E-4D23-8E25-B310B3326571}" dt="2021-12-21T04:44:58.412" v="95" actId="27803"/>
          <ac:grpSpMkLst>
            <pc:docMk/>
            <pc:sldMk cId="4070501225" sldId="2076136392"/>
            <ac:grpSpMk id="432" creationId="{A407A9EF-6748-4825-B47A-547B3EE3C46A}"/>
          </ac:grpSpMkLst>
        </pc:grpChg>
        <pc:grpChg chg="mod">
          <ac:chgData name="Hugo Bernier" userId="846ef6cd-3f11-462c-a4be-44fff9f1a751" providerId="ADAL" clId="{D17C5BBD-D33E-4D23-8E25-B310B3326571}" dt="2021-12-21T04:44:58.412" v="95" actId="27803"/>
          <ac:grpSpMkLst>
            <pc:docMk/>
            <pc:sldMk cId="4070501225" sldId="2076136392"/>
            <ac:grpSpMk id="435" creationId="{E5C0CB7E-5D9F-4277-87C6-8BE9571AB0D9}"/>
          </ac:grpSpMkLst>
        </pc:grpChg>
        <pc:grpChg chg="mod">
          <ac:chgData name="Hugo Bernier" userId="846ef6cd-3f11-462c-a4be-44fff9f1a751" providerId="ADAL" clId="{D17C5BBD-D33E-4D23-8E25-B310B3326571}" dt="2021-12-21T04:44:58.412" v="95" actId="27803"/>
          <ac:grpSpMkLst>
            <pc:docMk/>
            <pc:sldMk cId="4070501225" sldId="2076136392"/>
            <ac:grpSpMk id="440" creationId="{11D51F4D-105C-485F-A78B-A86952817E2A}"/>
          </ac:grpSpMkLst>
        </pc:grpChg>
        <pc:grpChg chg="mod">
          <ac:chgData name="Hugo Bernier" userId="846ef6cd-3f11-462c-a4be-44fff9f1a751" providerId="ADAL" clId="{D17C5BBD-D33E-4D23-8E25-B310B3326571}" dt="2021-12-21T04:44:58.412" v="95" actId="27803"/>
          <ac:grpSpMkLst>
            <pc:docMk/>
            <pc:sldMk cId="4070501225" sldId="2076136392"/>
            <ac:grpSpMk id="441" creationId="{BA5C009A-5CE3-40B1-9C34-16E1C2B39887}"/>
          </ac:grpSpMkLst>
        </pc:grpChg>
        <pc:grpChg chg="mod">
          <ac:chgData name="Hugo Bernier" userId="846ef6cd-3f11-462c-a4be-44fff9f1a751" providerId="ADAL" clId="{D17C5BBD-D33E-4D23-8E25-B310B3326571}" dt="2021-12-21T04:44:58.412" v="95" actId="27803"/>
          <ac:grpSpMkLst>
            <pc:docMk/>
            <pc:sldMk cId="4070501225" sldId="2076136392"/>
            <ac:grpSpMk id="444" creationId="{309903DA-D40D-49AF-AFE5-B1D0A85A4D76}"/>
          </ac:grpSpMkLst>
        </pc:grpChg>
        <pc:grpChg chg="mod">
          <ac:chgData name="Hugo Bernier" userId="846ef6cd-3f11-462c-a4be-44fff9f1a751" providerId="ADAL" clId="{D17C5BBD-D33E-4D23-8E25-B310B3326571}" dt="2021-12-21T04:44:58.412" v="95" actId="27803"/>
          <ac:grpSpMkLst>
            <pc:docMk/>
            <pc:sldMk cId="4070501225" sldId="2076136392"/>
            <ac:grpSpMk id="449" creationId="{82870166-27B7-4378-87D7-5370E02514AD}"/>
          </ac:grpSpMkLst>
        </pc:grpChg>
        <pc:grpChg chg="mod">
          <ac:chgData name="Hugo Bernier" userId="846ef6cd-3f11-462c-a4be-44fff9f1a751" providerId="ADAL" clId="{D17C5BBD-D33E-4D23-8E25-B310B3326571}" dt="2021-12-21T04:44:58.412" v="95" actId="27803"/>
          <ac:grpSpMkLst>
            <pc:docMk/>
            <pc:sldMk cId="4070501225" sldId="2076136392"/>
            <ac:grpSpMk id="450" creationId="{64F2D718-8827-4B0B-8E99-1B84189D71A9}"/>
          </ac:grpSpMkLst>
        </pc:grpChg>
        <pc:grpChg chg="mod">
          <ac:chgData name="Hugo Bernier" userId="846ef6cd-3f11-462c-a4be-44fff9f1a751" providerId="ADAL" clId="{D17C5BBD-D33E-4D23-8E25-B310B3326571}" dt="2021-12-21T04:44:58.412" v="95" actId="27803"/>
          <ac:grpSpMkLst>
            <pc:docMk/>
            <pc:sldMk cId="4070501225" sldId="2076136392"/>
            <ac:grpSpMk id="453" creationId="{6FE4DC4F-4B97-4B18-96E8-FFC343E2CF53}"/>
          </ac:grpSpMkLst>
        </pc:grpChg>
        <pc:grpChg chg="mod topLvl">
          <ac:chgData name="Hugo Bernier" userId="846ef6cd-3f11-462c-a4be-44fff9f1a751" providerId="ADAL" clId="{D17C5BBD-D33E-4D23-8E25-B310B3326571}" dt="2021-12-21T04:55:14.322" v="138" actId="14861"/>
          <ac:grpSpMkLst>
            <pc:docMk/>
            <pc:sldMk cId="4070501225" sldId="2076136392"/>
            <ac:grpSpMk id="458" creationId="{96FEC269-0494-40B1-BF8E-681203FC531D}"/>
          </ac:grpSpMkLst>
        </pc:grpChg>
        <pc:grpChg chg="mod">
          <ac:chgData name="Hugo Bernier" userId="846ef6cd-3f11-462c-a4be-44fff9f1a751" providerId="ADAL" clId="{D17C5BBD-D33E-4D23-8E25-B310B3326571}" dt="2021-12-21T04:44:58.412" v="95" actId="27803"/>
          <ac:grpSpMkLst>
            <pc:docMk/>
            <pc:sldMk cId="4070501225" sldId="2076136392"/>
            <ac:grpSpMk id="459" creationId="{FA4F2F87-4994-47CF-9EAE-07CED2E884C6}"/>
          </ac:grpSpMkLst>
        </pc:grpChg>
        <pc:grpChg chg="mod">
          <ac:chgData name="Hugo Bernier" userId="846ef6cd-3f11-462c-a4be-44fff9f1a751" providerId="ADAL" clId="{D17C5BBD-D33E-4D23-8E25-B310B3326571}" dt="2021-12-21T04:44:58.412" v="95" actId="27803"/>
          <ac:grpSpMkLst>
            <pc:docMk/>
            <pc:sldMk cId="4070501225" sldId="2076136392"/>
            <ac:grpSpMk id="460" creationId="{9C39FFFF-24AD-4284-B3E1-831ED9AFF41B}"/>
          </ac:grpSpMkLst>
        </pc:grpChg>
        <pc:grpChg chg="mod">
          <ac:chgData name="Hugo Bernier" userId="846ef6cd-3f11-462c-a4be-44fff9f1a751" providerId="ADAL" clId="{D17C5BBD-D33E-4D23-8E25-B310B3326571}" dt="2021-12-21T04:44:58.412" v="95" actId="27803"/>
          <ac:grpSpMkLst>
            <pc:docMk/>
            <pc:sldMk cId="4070501225" sldId="2076136392"/>
            <ac:grpSpMk id="463" creationId="{824F4A23-D784-46D8-9CF8-3EDE55BFDC39}"/>
          </ac:grpSpMkLst>
        </pc:grpChg>
        <pc:grpChg chg="mod">
          <ac:chgData name="Hugo Bernier" userId="846ef6cd-3f11-462c-a4be-44fff9f1a751" providerId="ADAL" clId="{D17C5BBD-D33E-4D23-8E25-B310B3326571}" dt="2021-12-21T04:44:58.412" v="95" actId="27803"/>
          <ac:grpSpMkLst>
            <pc:docMk/>
            <pc:sldMk cId="4070501225" sldId="2076136392"/>
            <ac:grpSpMk id="466" creationId="{9B84DE91-6E77-48D3-A5E9-4FDA198ABCE9}"/>
          </ac:grpSpMkLst>
        </pc:grpChg>
        <pc:grpChg chg="mod">
          <ac:chgData name="Hugo Bernier" userId="846ef6cd-3f11-462c-a4be-44fff9f1a751" providerId="ADAL" clId="{D17C5BBD-D33E-4D23-8E25-B310B3326571}" dt="2021-12-21T04:44:58.412" v="95" actId="27803"/>
          <ac:grpSpMkLst>
            <pc:docMk/>
            <pc:sldMk cId="4070501225" sldId="2076136392"/>
            <ac:grpSpMk id="469" creationId="{3FDBE1C1-22AC-4338-9098-FAADBDBB39C5}"/>
          </ac:grpSpMkLst>
        </pc:grpChg>
        <pc:grpChg chg="mod">
          <ac:chgData name="Hugo Bernier" userId="846ef6cd-3f11-462c-a4be-44fff9f1a751" providerId="ADAL" clId="{D17C5BBD-D33E-4D23-8E25-B310B3326571}" dt="2021-12-21T04:44:58.412" v="95" actId="27803"/>
          <ac:grpSpMkLst>
            <pc:docMk/>
            <pc:sldMk cId="4070501225" sldId="2076136392"/>
            <ac:grpSpMk id="470" creationId="{94DDCEC8-5189-4054-8B61-0F6ED5801144}"/>
          </ac:grpSpMkLst>
        </pc:grpChg>
        <pc:grpChg chg="mod">
          <ac:chgData name="Hugo Bernier" userId="846ef6cd-3f11-462c-a4be-44fff9f1a751" providerId="ADAL" clId="{D17C5BBD-D33E-4D23-8E25-B310B3326571}" dt="2021-12-21T04:44:58.412" v="95" actId="27803"/>
          <ac:grpSpMkLst>
            <pc:docMk/>
            <pc:sldMk cId="4070501225" sldId="2076136392"/>
            <ac:grpSpMk id="473" creationId="{C19F91F8-9EE3-4E57-AD9F-FB0B71BA562D}"/>
          </ac:grpSpMkLst>
        </pc:grpChg>
        <pc:grpChg chg="mod">
          <ac:chgData name="Hugo Bernier" userId="846ef6cd-3f11-462c-a4be-44fff9f1a751" providerId="ADAL" clId="{D17C5BBD-D33E-4D23-8E25-B310B3326571}" dt="2021-12-21T04:44:58.412" v="95" actId="27803"/>
          <ac:grpSpMkLst>
            <pc:docMk/>
            <pc:sldMk cId="4070501225" sldId="2076136392"/>
            <ac:grpSpMk id="476" creationId="{255F3816-4312-41A5-AADF-378FA532A4A9}"/>
          </ac:grpSpMkLst>
        </pc:grpChg>
        <pc:grpChg chg="mod">
          <ac:chgData name="Hugo Bernier" userId="846ef6cd-3f11-462c-a4be-44fff9f1a751" providerId="ADAL" clId="{D17C5BBD-D33E-4D23-8E25-B310B3326571}" dt="2021-12-21T04:44:58.412" v="95" actId="27803"/>
          <ac:grpSpMkLst>
            <pc:docMk/>
            <pc:sldMk cId="4070501225" sldId="2076136392"/>
            <ac:grpSpMk id="479" creationId="{7782207E-6C31-43F6-B559-228EEC2934C6}"/>
          </ac:grpSpMkLst>
        </pc:grpChg>
        <pc:grpChg chg="mod">
          <ac:chgData name="Hugo Bernier" userId="846ef6cd-3f11-462c-a4be-44fff9f1a751" providerId="ADAL" clId="{D17C5BBD-D33E-4D23-8E25-B310B3326571}" dt="2021-12-21T04:44:58.412" v="95" actId="27803"/>
          <ac:grpSpMkLst>
            <pc:docMk/>
            <pc:sldMk cId="4070501225" sldId="2076136392"/>
            <ac:grpSpMk id="480" creationId="{F77F6B2E-FE83-4707-9EEE-5AAEB13CB30E}"/>
          </ac:grpSpMkLst>
        </pc:grpChg>
        <pc:grpChg chg="mod">
          <ac:chgData name="Hugo Bernier" userId="846ef6cd-3f11-462c-a4be-44fff9f1a751" providerId="ADAL" clId="{D17C5BBD-D33E-4D23-8E25-B310B3326571}" dt="2021-12-21T04:44:58.412" v="95" actId="27803"/>
          <ac:grpSpMkLst>
            <pc:docMk/>
            <pc:sldMk cId="4070501225" sldId="2076136392"/>
            <ac:grpSpMk id="483" creationId="{20B10BC7-3147-4A30-B18A-5C5BA8F659E0}"/>
          </ac:grpSpMkLst>
        </pc:grpChg>
        <pc:grpChg chg="mod">
          <ac:chgData name="Hugo Bernier" userId="846ef6cd-3f11-462c-a4be-44fff9f1a751" providerId="ADAL" clId="{D17C5BBD-D33E-4D23-8E25-B310B3326571}" dt="2021-12-21T04:44:58.412" v="95" actId="27803"/>
          <ac:grpSpMkLst>
            <pc:docMk/>
            <pc:sldMk cId="4070501225" sldId="2076136392"/>
            <ac:grpSpMk id="486" creationId="{D6A513CC-82F6-4B8B-931E-F03F82AF3827}"/>
          </ac:grpSpMkLst>
        </pc:grpChg>
        <pc:grpChg chg="mod">
          <ac:chgData name="Hugo Bernier" userId="846ef6cd-3f11-462c-a4be-44fff9f1a751" providerId="ADAL" clId="{D17C5BBD-D33E-4D23-8E25-B310B3326571}" dt="2021-12-21T04:44:58.412" v="95" actId="27803"/>
          <ac:grpSpMkLst>
            <pc:docMk/>
            <pc:sldMk cId="4070501225" sldId="2076136392"/>
            <ac:grpSpMk id="489" creationId="{4808484F-B670-4959-9B04-B82F9F1AFB64}"/>
          </ac:grpSpMkLst>
        </pc:grpChg>
        <pc:grpChg chg="mod">
          <ac:chgData name="Hugo Bernier" userId="846ef6cd-3f11-462c-a4be-44fff9f1a751" providerId="ADAL" clId="{D17C5BBD-D33E-4D23-8E25-B310B3326571}" dt="2021-12-21T04:44:58.412" v="95" actId="27803"/>
          <ac:grpSpMkLst>
            <pc:docMk/>
            <pc:sldMk cId="4070501225" sldId="2076136392"/>
            <ac:grpSpMk id="490" creationId="{7EB9C8C5-8BCF-4F67-A46C-AB78EED84899}"/>
          </ac:grpSpMkLst>
        </pc:grpChg>
        <pc:grpChg chg="mod">
          <ac:chgData name="Hugo Bernier" userId="846ef6cd-3f11-462c-a4be-44fff9f1a751" providerId="ADAL" clId="{D17C5BBD-D33E-4D23-8E25-B310B3326571}" dt="2021-12-21T04:44:58.412" v="95" actId="27803"/>
          <ac:grpSpMkLst>
            <pc:docMk/>
            <pc:sldMk cId="4070501225" sldId="2076136392"/>
            <ac:grpSpMk id="493" creationId="{6BF5535F-9AFB-40AD-A644-AED62F77B9D5}"/>
          </ac:grpSpMkLst>
        </pc:grpChg>
        <pc:grpChg chg="mod">
          <ac:chgData name="Hugo Bernier" userId="846ef6cd-3f11-462c-a4be-44fff9f1a751" providerId="ADAL" clId="{D17C5BBD-D33E-4D23-8E25-B310B3326571}" dt="2021-12-21T04:44:58.412" v="95" actId="27803"/>
          <ac:grpSpMkLst>
            <pc:docMk/>
            <pc:sldMk cId="4070501225" sldId="2076136392"/>
            <ac:grpSpMk id="496" creationId="{68705E0D-822B-4484-90D0-56E84D74A89F}"/>
          </ac:grpSpMkLst>
        </pc:grpChg>
        <pc:grpChg chg="mod">
          <ac:chgData name="Hugo Bernier" userId="846ef6cd-3f11-462c-a4be-44fff9f1a751" providerId="ADAL" clId="{D17C5BBD-D33E-4D23-8E25-B310B3326571}" dt="2021-12-21T04:44:58.412" v="95" actId="27803"/>
          <ac:grpSpMkLst>
            <pc:docMk/>
            <pc:sldMk cId="4070501225" sldId="2076136392"/>
            <ac:grpSpMk id="499" creationId="{FC8B3F8A-6FCC-4AF2-BF55-B9B6D086310D}"/>
          </ac:grpSpMkLst>
        </pc:grpChg>
        <pc:grpChg chg="mod">
          <ac:chgData name="Hugo Bernier" userId="846ef6cd-3f11-462c-a4be-44fff9f1a751" providerId="ADAL" clId="{D17C5BBD-D33E-4D23-8E25-B310B3326571}" dt="2021-12-21T04:44:58.412" v="95" actId="27803"/>
          <ac:grpSpMkLst>
            <pc:docMk/>
            <pc:sldMk cId="4070501225" sldId="2076136392"/>
            <ac:grpSpMk id="500" creationId="{5CA0E3FE-6145-42C2-9C6C-1BA47F3FB273}"/>
          </ac:grpSpMkLst>
        </pc:grpChg>
        <pc:grpChg chg="mod">
          <ac:chgData name="Hugo Bernier" userId="846ef6cd-3f11-462c-a4be-44fff9f1a751" providerId="ADAL" clId="{D17C5BBD-D33E-4D23-8E25-B310B3326571}" dt="2021-12-21T04:44:58.412" v="95" actId="27803"/>
          <ac:grpSpMkLst>
            <pc:docMk/>
            <pc:sldMk cId="4070501225" sldId="2076136392"/>
            <ac:grpSpMk id="503" creationId="{C660B77D-0715-47D3-B6A7-193EC55B0FE7}"/>
          </ac:grpSpMkLst>
        </pc:grpChg>
        <pc:grpChg chg="mod">
          <ac:chgData name="Hugo Bernier" userId="846ef6cd-3f11-462c-a4be-44fff9f1a751" providerId="ADAL" clId="{D17C5BBD-D33E-4D23-8E25-B310B3326571}" dt="2021-12-21T04:44:58.412" v="95" actId="27803"/>
          <ac:grpSpMkLst>
            <pc:docMk/>
            <pc:sldMk cId="4070501225" sldId="2076136392"/>
            <ac:grpSpMk id="506" creationId="{F1C2C3C3-BBA3-4DF9-89B3-5C35C46C20AC}"/>
          </ac:grpSpMkLst>
        </pc:grpChg>
        <pc:grpChg chg="mod">
          <ac:chgData name="Hugo Bernier" userId="846ef6cd-3f11-462c-a4be-44fff9f1a751" providerId="ADAL" clId="{D17C5BBD-D33E-4D23-8E25-B310B3326571}" dt="2021-12-21T04:44:58.412" v="95" actId="27803"/>
          <ac:grpSpMkLst>
            <pc:docMk/>
            <pc:sldMk cId="4070501225" sldId="2076136392"/>
            <ac:grpSpMk id="509" creationId="{CBF3DB03-8807-4E9A-9DD5-142A4EEC1023}"/>
          </ac:grpSpMkLst>
        </pc:grpChg>
        <pc:grpChg chg="mod">
          <ac:chgData name="Hugo Bernier" userId="846ef6cd-3f11-462c-a4be-44fff9f1a751" providerId="ADAL" clId="{D17C5BBD-D33E-4D23-8E25-B310B3326571}" dt="2021-12-21T04:44:58.412" v="95" actId="27803"/>
          <ac:grpSpMkLst>
            <pc:docMk/>
            <pc:sldMk cId="4070501225" sldId="2076136392"/>
            <ac:grpSpMk id="510" creationId="{E426ADF0-BDE0-480A-A697-BB4A6F265FE9}"/>
          </ac:grpSpMkLst>
        </pc:grpChg>
        <pc:grpChg chg="mod">
          <ac:chgData name="Hugo Bernier" userId="846ef6cd-3f11-462c-a4be-44fff9f1a751" providerId="ADAL" clId="{D17C5BBD-D33E-4D23-8E25-B310B3326571}" dt="2021-12-21T04:44:58.412" v="95" actId="27803"/>
          <ac:grpSpMkLst>
            <pc:docMk/>
            <pc:sldMk cId="4070501225" sldId="2076136392"/>
            <ac:grpSpMk id="513" creationId="{0F868951-32BC-45B6-9689-023F45216D83}"/>
          </ac:grpSpMkLst>
        </pc:grpChg>
        <pc:grpChg chg="mod">
          <ac:chgData name="Hugo Bernier" userId="846ef6cd-3f11-462c-a4be-44fff9f1a751" providerId="ADAL" clId="{D17C5BBD-D33E-4D23-8E25-B310B3326571}" dt="2021-12-21T04:44:58.412" v="95" actId="27803"/>
          <ac:grpSpMkLst>
            <pc:docMk/>
            <pc:sldMk cId="4070501225" sldId="2076136392"/>
            <ac:grpSpMk id="516" creationId="{4798E267-29F4-488F-8B85-07D8FCFD2290}"/>
          </ac:grpSpMkLst>
        </pc:grpChg>
        <pc:grpChg chg="mod topLvl">
          <ac:chgData name="Hugo Bernier" userId="846ef6cd-3f11-462c-a4be-44fff9f1a751" providerId="ADAL" clId="{D17C5BBD-D33E-4D23-8E25-B310B3326571}" dt="2021-12-21T04:55:14.322" v="138" actId="14861"/>
          <ac:grpSpMkLst>
            <pc:docMk/>
            <pc:sldMk cId="4070501225" sldId="2076136392"/>
            <ac:grpSpMk id="519" creationId="{9F9FE38F-74FC-453F-A649-99E26B9B57C2}"/>
          </ac:grpSpMkLst>
        </pc:grpChg>
        <pc:grpChg chg="mod">
          <ac:chgData name="Hugo Bernier" userId="846ef6cd-3f11-462c-a4be-44fff9f1a751" providerId="ADAL" clId="{D17C5BBD-D33E-4D23-8E25-B310B3326571}" dt="2021-12-21T04:44:58.412" v="95" actId="27803"/>
          <ac:grpSpMkLst>
            <pc:docMk/>
            <pc:sldMk cId="4070501225" sldId="2076136392"/>
            <ac:grpSpMk id="520" creationId="{47116B19-E3EA-4AE2-BF5D-D0736A48F2E7}"/>
          </ac:grpSpMkLst>
        </pc:grpChg>
        <pc:grpChg chg="mod topLvl">
          <ac:chgData name="Hugo Bernier" userId="846ef6cd-3f11-462c-a4be-44fff9f1a751" providerId="ADAL" clId="{D17C5BBD-D33E-4D23-8E25-B310B3326571}" dt="2021-12-21T04:55:14.322" v="138" actId="14861"/>
          <ac:grpSpMkLst>
            <pc:docMk/>
            <pc:sldMk cId="4070501225" sldId="2076136392"/>
            <ac:grpSpMk id="529" creationId="{56D23730-7C30-4995-943A-E19BB7FB1AC7}"/>
          </ac:grpSpMkLst>
        </pc:grpChg>
        <pc:grpChg chg="mod">
          <ac:chgData name="Hugo Bernier" userId="846ef6cd-3f11-462c-a4be-44fff9f1a751" providerId="ADAL" clId="{D17C5BBD-D33E-4D23-8E25-B310B3326571}" dt="2021-12-21T04:44:58.412" v="95" actId="27803"/>
          <ac:grpSpMkLst>
            <pc:docMk/>
            <pc:sldMk cId="4070501225" sldId="2076136392"/>
            <ac:grpSpMk id="530" creationId="{1C841EEA-12B2-4743-A4DC-A0D0EF840841}"/>
          </ac:grpSpMkLst>
        </pc:grpChg>
        <pc:grpChg chg="mod">
          <ac:chgData name="Hugo Bernier" userId="846ef6cd-3f11-462c-a4be-44fff9f1a751" providerId="ADAL" clId="{D17C5BBD-D33E-4D23-8E25-B310B3326571}" dt="2021-12-21T04:44:58.412" v="95" actId="27803"/>
          <ac:grpSpMkLst>
            <pc:docMk/>
            <pc:sldMk cId="4070501225" sldId="2076136392"/>
            <ac:grpSpMk id="532" creationId="{764860C7-2F70-4D72-8817-13BA38D270B3}"/>
          </ac:grpSpMkLst>
        </pc:grpChg>
        <pc:grpChg chg="mod">
          <ac:chgData name="Hugo Bernier" userId="846ef6cd-3f11-462c-a4be-44fff9f1a751" providerId="ADAL" clId="{D17C5BBD-D33E-4D23-8E25-B310B3326571}" dt="2021-12-21T04:44:58.412" v="95" actId="27803"/>
          <ac:grpSpMkLst>
            <pc:docMk/>
            <pc:sldMk cId="4070501225" sldId="2076136392"/>
            <ac:grpSpMk id="535" creationId="{A6E71E3C-EE80-4711-B5D9-7EDE24BF8986}"/>
          </ac:grpSpMkLst>
        </pc:grpChg>
        <pc:grpChg chg="mod">
          <ac:chgData name="Hugo Bernier" userId="846ef6cd-3f11-462c-a4be-44fff9f1a751" providerId="ADAL" clId="{D17C5BBD-D33E-4D23-8E25-B310B3326571}" dt="2021-12-21T04:44:58.412" v="95" actId="27803"/>
          <ac:grpSpMkLst>
            <pc:docMk/>
            <pc:sldMk cId="4070501225" sldId="2076136392"/>
            <ac:grpSpMk id="538" creationId="{FB7DEAF6-B6C9-49F3-A187-A79BAF2374FA}"/>
          </ac:grpSpMkLst>
        </pc:grpChg>
        <pc:grpChg chg="mod">
          <ac:chgData name="Hugo Bernier" userId="846ef6cd-3f11-462c-a4be-44fff9f1a751" providerId="ADAL" clId="{D17C5BBD-D33E-4D23-8E25-B310B3326571}" dt="2021-12-21T04:44:58.412" v="95" actId="27803"/>
          <ac:grpSpMkLst>
            <pc:docMk/>
            <pc:sldMk cId="4070501225" sldId="2076136392"/>
            <ac:grpSpMk id="540" creationId="{E2A7B1F0-840C-4632-9E36-8F2189D6664B}"/>
          </ac:grpSpMkLst>
        </pc:grpChg>
        <pc:grpChg chg="mod">
          <ac:chgData name="Hugo Bernier" userId="846ef6cd-3f11-462c-a4be-44fff9f1a751" providerId="ADAL" clId="{D17C5BBD-D33E-4D23-8E25-B310B3326571}" dt="2021-12-21T04:44:58.412" v="95" actId="27803"/>
          <ac:grpSpMkLst>
            <pc:docMk/>
            <pc:sldMk cId="4070501225" sldId="2076136392"/>
            <ac:grpSpMk id="543" creationId="{340784BC-16D1-4C5A-95BC-EDC19DBD7396}"/>
          </ac:grpSpMkLst>
        </pc:grpChg>
        <pc:grpChg chg="mod">
          <ac:chgData name="Hugo Bernier" userId="846ef6cd-3f11-462c-a4be-44fff9f1a751" providerId="ADAL" clId="{D17C5BBD-D33E-4D23-8E25-B310B3326571}" dt="2021-12-21T04:44:58.412" v="95" actId="27803"/>
          <ac:grpSpMkLst>
            <pc:docMk/>
            <pc:sldMk cId="4070501225" sldId="2076136392"/>
            <ac:grpSpMk id="546" creationId="{1854C678-8447-460B-BBE7-4D95663AD19B}"/>
          </ac:grpSpMkLst>
        </pc:grpChg>
        <pc:grpChg chg="mod">
          <ac:chgData name="Hugo Bernier" userId="846ef6cd-3f11-462c-a4be-44fff9f1a751" providerId="ADAL" clId="{D17C5BBD-D33E-4D23-8E25-B310B3326571}" dt="2021-12-21T04:44:58.412" v="95" actId="27803"/>
          <ac:grpSpMkLst>
            <pc:docMk/>
            <pc:sldMk cId="4070501225" sldId="2076136392"/>
            <ac:grpSpMk id="548" creationId="{035D71AE-B166-4312-AD6F-7462E704B814}"/>
          </ac:grpSpMkLst>
        </pc:grpChg>
        <pc:grpChg chg="mod">
          <ac:chgData name="Hugo Bernier" userId="846ef6cd-3f11-462c-a4be-44fff9f1a751" providerId="ADAL" clId="{D17C5BBD-D33E-4D23-8E25-B310B3326571}" dt="2021-12-21T04:44:58.412" v="95" actId="27803"/>
          <ac:grpSpMkLst>
            <pc:docMk/>
            <pc:sldMk cId="4070501225" sldId="2076136392"/>
            <ac:grpSpMk id="551" creationId="{73923BB1-A36B-4B95-A3BB-515F6E18A057}"/>
          </ac:grpSpMkLst>
        </pc:grpChg>
        <pc:grpChg chg="mod">
          <ac:chgData name="Hugo Bernier" userId="846ef6cd-3f11-462c-a4be-44fff9f1a751" providerId="ADAL" clId="{D17C5BBD-D33E-4D23-8E25-B310B3326571}" dt="2021-12-21T04:44:58.412" v="95" actId="27803"/>
          <ac:grpSpMkLst>
            <pc:docMk/>
            <pc:sldMk cId="4070501225" sldId="2076136392"/>
            <ac:grpSpMk id="554" creationId="{24B9C6BE-0675-4A79-8611-11F2A045A681}"/>
          </ac:grpSpMkLst>
        </pc:grpChg>
        <pc:grpChg chg="mod">
          <ac:chgData name="Hugo Bernier" userId="846ef6cd-3f11-462c-a4be-44fff9f1a751" providerId="ADAL" clId="{D17C5BBD-D33E-4D23-8E25-B310B3326571}" dt="2021-12-21T04:44:58.412" v="95" actId="27803"/>
          <ac:grpSpMkLst>
            <pc:docMk/>
            <pc:sldMk cId="4070501225" sldId="2076136392"/>
            <ac:grpSpMk id="556" creationId="{57091B29-FFB7-443E-8351-CD24782FB037}"/>
          </ac:grpSpMkLst>
        </pc:grpChg>
        <pc:grpChg chg="mod">
          <ac:chgData name="Hugo Bernier" userId="846ef6cd-3f11-462c-a4be-44fff9f1a751" providerId="ADAL" clId="{D17C5BBD-D33E-4D23-8E25-B310B3326571}" dt="2021-12-21T04:44:58.412" v="95" actId="27803"/>
          <ac:grpSpMkLst>
            <pc:docMk/>
            <pc:sldMk cId="4070501225" sldId="2076136392"/>
            <ac:grpSpMk id="559" creationId="{71FF807F-03FA-42EA-AA1A-3D75971343F8}"/>
          </ac:grpSpMkLst>
        </pc:grpChg>
        <pc:grpChg chg="mod">
          <ac:chgData name="Hugo Bernier" userId="846ef6cd-3f11-462c-a4be-44fff9f1a751" providerId="ADAL" clId="{D17C5BBD-D33E-4D23-8E25-B310B3326571}" dt="2021-12-21T04:44:58.412" v="95" actId="27803"/>
          <ac:grpSpMkLst>
            <pc:docMk/>
            <pc:sldMk cId="4070501225" sldId="2076136392"/>
            <ac:grpSpMk id="562" creationId="{56346FD7-78BD-4B3F-B2E7-CE331B8A6962}"/>
          </ac:grpSpMkLst>
        </pc:grpChg>
        <pc:grpChg chg="mod">
          <ac:chgData name="Hugo Bernier" userId="846ef6cd-3f11-462c-a4be-44fff9f1a751" providerId="ADAL" clId="{D17C5BBD-D33E-4D23-8E25-B310B3326571}" dt="2021-12-21T04:44:58.412" v="95" actId="27803"/>
          <ac:grpSpMkLst>
            <pc:docMk/>
            <pc:sldMk cId="4070501225" sldId="2076136392"/>
            <ac:grpSpMk id="564" creationId="{3A852567-6F13-4376-A4FB-C0234CE7120E}"/>
          </ac:grpSpMkLst>
        </pc:grpChg>
        <pc:grpChg chg="mod">
          <ac:chgData name="Hugo Bernier" userId="846ef6cd-3f11-462c-a4be-44fff9f1a751" providerId="ADAL" clId="{D17C5BBD-D33E-4D23-8E25-B310B3326571}" dt="2021-12-21T04:44:58.412" v="95" actId="27803"/>
          <ac:grpSpMkLst>
            <pc:docMk/>
            <pc:sldMk cId="4070501225" sldId="2076136392"/>
            <ac:grpSpMk id="567" creationId="{4E6154D3-6782-4219-A37D-5B171936F9CF}"/>
          </ac:grpSpMkLst>
        </pc:grpChg>
        <pc:grpChg chg="mod">
          <ac:chgData name="Hugo Bernier" userId="846ef6cd-3f11-462c-a4be-44fff9f1a751" providerId="ADAL" clId="{D17C5BBD-D33E-4D23-8E25-B310B3326571}" dt="2021-12-21T04:44:58.412" v="95" actId="27803"/>
          <ac:grpSpMkLst>
            <pc:docMk/>
            <pc:sldMk cId="4070501225" sldId="2076136392"/>
            <ac:grpSpMk id="570" creationId="{40EC5340-F863-4A6A-8679-C73160152399}"/>
          </ac:grpSpMkLst>
        </pc:grpChg>
        <pc:grpChg chg="mod">
          <ac:chgData name="Hugo Bernier" userId="846ef6cd-3f11-462c-a4be-44fff9f1a751" providerId="ADAL" clId="{D17C5BBD-D33E-4D23-8E25-B310B3326571}" dt="2021-12-21T04:44:58.412" v="95" actId="27803"/>
          <ac:grpSpMkLst>
            <pc:docMk/>
            <pc:sldMk cId="4070501225" sldId="2076136392"/>
            <ac:grpSpMk id="572" creationId="{7A20B71E-EAB0-45DF-B646-300FBC25D115}"/>
          </ac:grpSpMkLst>
        </pc:grpChg>
        <pc:grpChg chg="mod">
          <ac:chgData name="Hugo Bernier" userId="846ef6cd-3f11-462c-a4be-44fff9f1a751" providerId="ADAL" clId="{D17C5BBD-D33E-4D23-8E25-B310B3326571}" dt="2021-12-21T04:44:58.412" v="95" actId="27803"/>
          <ac:grpSpMkLst>
            <pc:docMk/>
            <pc:sldMk cId="4070501225" sldId="2076136392"/>
            <ac:grpSpMk id="575" creationId="{B7F0E49D-C85C-4215-8E66-8B46EC80BFFE}"/>
          </ac:grpSpMkLst>
        </pc:grpChg>
        <pc:grpChg chg="mod topLvl">
          <ac:chgData name="Hugo Bernier" userId="846ef6cd-3f11-462c-a4be-44fff9f1a751" providerId="ADAL" clId="{D17C5BBD-D33E-4D23-8E25-B310B3326571}" dt="2021-12-21T04:55:14.322" v="138" actId="14861"/>
          <ac:grpSpMkLst>
            <pc:docMk/>
            <pc:sldMk cId="4070501225" sldId="2076136392"/>
            <ac:grpSpMk id="581" creationId="{6BD65436-B5FE-4C94-94AB-3BC0E1DD2A88}"/>
          </ac:grpSpMkLst>
        </pc:grpChg>
        <pc:grpChg chg="mod topLvl">
          <ac:chgData name="Hugo Bernier" userId="846ef6cd-3f11-462c-a4be-44fff9f1a751" providerId="ADAL" clId="{D17C5BBD-D33E-4D23-8E25-B310B3326571}" dt="2021-12-21T04:55:14.322" v="138" actId="14861"/>
          <ac:grpSpMkLst>
            <pc:docMk/>
            <pc:sldMk cId="4070501225" sldId="2076136392"/>
            <ac:grpSpMk id="589" creationId="{670AAEFB-E2C4-4156-B694-5038F6A075BA}"/>
          </ac:grpSpMkLst>
        </pc:grpChg>
        <pc:grpChg chg="mod">
          <ac:chgData name="Hugo Bernier" userId="846ef6cd-3f11-462c-a4be-44fff9f1a751" providerId="ADAL" clId="{D17C5BBD-D33E-4D23-8E25-B310B3326571}" dt="2021-12-21T04:44:58.412" v="95" actId="27803"/>
          <ac:grpSpMkLst>
            <pc:docMk/>
            <pc:sldMk cId="4070501225" sldId="2076136392"/>
            <ac:grpSpMk id="592" creationId="{981CBDD4-04B3-40FB-B2D0-28813705E54A}"/>
          </ac:grpSpMkLst>
        </pc:grpChg>
        <pc:grpChg chg="mod">
          <ac:chgData name="Hugo Bernier" userId="846ef6cd-3f11-462c-a4be-44fff9f1a751" providerId="ADAL" clId="{D17C5BBD-D33E-4D23-8E25-B310B3326571}" dt="2021-12-21T04:44:58.412" v="95" actId="27803"/>
          <ac:grpSpMkLst>
            <pc:docMk/>
            <pc:sldMk cId="4070501225" sldId="2076136392"/>
            <ac:grpSpMk id="593" creationId="{C53FBB66-68D8-44E6-99DD-B031DD910BD7}"/>
          </ac:grpSpMkLst>
        </pc:grpChg>
        <pc:grpChg chg="mod">
          <ac:chgData name="Hugo Bernier" userId="846ef6cd-3f11-462c-a4be-44fff9f1a751" providerId="ADAL" clId="{D17C5BBD-D33E-4D23-8E25-B310B3326571}" dt="2021-12-21T04:44:58.412" v="95" actId="27803"/>
          <ac:grpSpMkLst>
            <pc:docMk/>
            <pc:sldMk cId="4070501225" sldId="2076136392"/>
            <ac:grpSpMk id="596" creationId="{D84509DF-6730-4202-8258-C70F74A3AA44}"/>
          </ac:grpSpMkLst>
        </pc:grpChg>
        <pc:grpChg chg="mod">
          <ac:chgData name="Hugo Bernier" userId="846ef6cd-3f11-462c-a4be-44fff9f1a751" providerId="ADAL" clId="{D17C5BBD-D33E-4D23-8E25-B310B3326571}" dt="2021-12-21T04:44:58.412" v="95" actId="27803"/>
          <ac:grpSpMkLst>
            <pc:docMk/>
            <pc:sldMk cId="4070501225" sldId="2076136392"/>
            <ac:grpSpMk id="601" creationId="{8F9CAE7E-8913-4EB5-84B2-5E073C511D61}"/>
          </ac:grpSpMkLst>
        </pc:grpChg>
        <pc:grpChg chg="mod">
          <ac:chgData name="Hugo Bernier" userId="846ef6cd-3f11-462c-a4be-44fff9f1a751" providerId="ADAL" clId="{D17C5BBD-D33E-4D23-8E25-B310B3326571}" dt="2021-12-21T04:44:58.412" v="95" actId="27803"/>
          <ac:grpSpMkLst>
            <pc:docMk/>
            <pc:sldMk cId="4070501225" sldId="2076136392"/>
            <ac:grpSpMk id="602" creationId="{5B670A59-B073-48AA-B458-273955DD9C53}"/>
          </ac:grpSpMkLst>
        </pc:grpChg>
        <pc:grpChg chg="mod">
          <ac:chgData name="Hugo Bernier" userId="846ef6cd-3f11-462c-a4be-44fff9f1a751" providerId="ADAL" clId="{D17C5BBD-D33E-4D23-8E25-B310B3326571}" dt="2021-12-21T04:44:58.412" v="95" actId="27803"/>
          <ac:grpSpMkLst>
            <pc:docMk/>
            <pc:sldMk cId="4070501225" sldId="2076136392"/>
            <ac:grpSpMk id="605" creationId="{3096E0BB-CC5A-4F6A-B2E3-8394E47120C3}"/>
          </ac:grpSpMkLst>
        </pc:grpChg>
        <pc:grpChg chg="mod">
          <ac:chgData name="Hugo Bernier" userId="846ef6cd-3f11-462c-a4be-44fff9f1a751" providerId="ADAL" clId="{D17C5BBD-D33E-4D23-8E25-B310B3326571}" dt="2021-12-21T04:44:58.412" v="95" actId="27803"/>
          <ac:grpSpMkLst>
            <pc:docMk/>
            <pc:sldMk cId="4070501225" sldId="2076136392"/>
            <ac:grpSpMk id="616" creationId="{20F872EF-6459-4C76-96FB-5B19A23BCC84}"/>
          </ac:grpSpMkLst>
        </pc:grpChg>
        <pc:grpChg chg="mod">
          <ac:chgData name="Hugo Bernier" userId="846ef6cd-3f11-462c-a4be-44fff9f1a751" providerId="ADAL" clId="{D17C5BBD-D33E-4D23-8E25-B310B3326571}" dt="2021-12-21T04:44:58.412" v="95" actId="27803"/>
          <ac:grpSpMkLst>
            <pc:docMk/>
            <pc:sldMk cId="4070501225" sldId="2076136392"/>
            <ac:grpSpMk id="617" creationId="{F8C84FAB-8255-4B1B-A7A3-EEF46506F4E7}"/>
          </ac:grpSpMkLst>
        </pc:grpChg>
        <pc:grpChg chg="mod">
          <ac:chgData name="Hugo Bernier" userId="846ef6cd-3f11-462c-a4be-44fff9f1a751" providerId="ADAL" clId="{D17C5BBD-D33E-4D23-8E25-B310B3326571}" dt="2021-12-21T04:44:58.412" v="95" actId="27803"/>
          <ac:grpSpMkLst>
            <pc:docMk/>
            <pc:sldMk cId="4070501225" sldId="2076136392"/>
            <ac:grpSpMk id="620" creationId="{E9C1C71B-49E0-4D7F-A765-D0F8EC3B91FB}"/>
          </ac:grpSpMkLst>
        </pc:grpChg>
        <pc:grpChg chg="mod">
          <ac:chgData name="Hugo Bernier" userId="846ef6cd-3f11-462c-a4be-44fff9f1a751" providerId="ADAL" clId="{D17C5BBD-D33E-4D23-8E25-B310B3326571}" dt="2021-12-21T04:44:58.412" v="95" actId="27803"/>
          <ac:grpSpMkLst>
            <pc:docMk/>
            <pc:sldMk cId="4070501225" sldId="2076136392"/>
            <ac:grpSpMk id="625" creationId="{0A3CBD3A-4352-49B2-999F-45A624DD705F}"/>
          </ac:grpSpMkLst>
        </pc:grpChg>
        <pc:grpChg chg="mod">
          <ac:chgData name="Hugo Bernier" userId="846ef6cd-3f11-462c-a4be-44fff9f1a751" providerId="ADAL" clId="{D17C5BBD-D33E-4D23-8E25-B310B3326571}" dt="2021-12-21T04:44:58.412" v="95" actId="27803"/>
          <ac:grpSpMkLst>
            <pc:docMk/>
            <pc:sldMk cId="4070501225" sldId="2076136392"/>
            <ac:grpSpMk id="626" creationId="{2EDA15B9-D93B-44F4-87C0-BD531BDF0B54}"/>
          </ac:grpSpMkLst>
        </pc:grpChg>
        <pc:grpChg chg="mod">
          <ac:chgData name="Hugo Bernier" userId="846ef6cd-3f11-462c-a4be-44fff9f1a751" providerId="ADAL" clId="{D17C5BBD-D33E-4D23-8E25-B310B3326571}" dt="2021-12-21T04:44:58.412" v="95" actId="27803"/>
          <ac:grpSpMkLst>
            <pc:docMk/>
            <pc:sldMk cId="4070501225" sldId="2076136392"/>
            <ac:grpSpMk id="629" creationId="{871D3A24-2FE9-4636-AF46-6A19BB7B8F4F}"/>
          </ac:grpSpMkLst>
        </pc:grpChg>
        <pc:grpChg chg="mod">
          <ac:chgData name="Hugo Bernier" userId="846ef6cd-3f11-462c-a4be-44fff9f1a751" providerId="ADAL" clId="{D17C5BBD-D33E-4D23-8E25-B310B3326571}" dt="2021-12-21T04:44:58.412" v="95" actId="27803"/>
          <ac:grpSpMkLst>
            <pc:docMk/>
            <pc:sldMk cId="4070501225" sldId="2076136392"/>
            <ac:grpSpMk id="634" creationId="{818E136F-A5C5-4ABF-81B2-752FFA65E819}"/>
          </ac:grpSpMkLst>
        </pc:grpChg>
        <pc:grpChg chg="mod">
          <ac:chgData name="Hugo Bernier" userId="846ef6cd-3f11-462c-a4be-44fff9f1a751" providerId="ADAL" clId="{D17C5BBD-D33E-4D23-8E25-B310B3326571}" dt="2021-12-21T04:44:58.412" v="95" actId="27803"/>
          <ac:grpSpMkLst>
            <pc:docMk/>
            <pc:sldMk cId="4070501225" sldId="2076136392"/>
            <ac:grpSpMk id="635" creationId="{C03C3547-354C-46B9-8D15-AFFB34D491B8}"/>
          </ac:grpSpMkLst>
        </pc:grpChg>
        <pc:grpChg chg="mod">
          <ac:chgData name="Hugo Bernier" userId="846ef6cd-3f11-462c-a4be-44fff9f1a751" providerId="ADAL" clId="{D17C5BBD-D33E-4D23-8E25-B310B3326571}" dt="2021-12-21T04:44:58.412" v="95" actId="27803"/>
          <ac:grpSpMkLst>
            <pc:docMk/>
            <pc:sldMk cId="4070501225" sldId="2076136392"/>
            <ac:grpSpMk id="638" creationId="{FB0BF29A-76FD-40C0-9563-662BC0BFCF1B}"/>
          </ac:grpSpMkLst>
        </pc:grpChg>
        <pc:grpChg chg="mod">
          <ac:chgData name="Hugo Bernier" userId="846ef6cd-3f11-462c-a4be-44fff9f1a751" providerId="ADAL" clId="{D17C5BBD-D33E-4D23-8E25-B310B3326571}" dt="2021-12-21T04:44:58.412" v="95" actId="27803"/>
          <ac:grpSpMkLst>
            <pc:docMk/>
            <pc:sldMk cId="4070501225" sldId="2076136392"/>
            <ac:grpSpMk id="643" creationId="{378D97DD-670F-4D92-A2EE-F96DC566CFF0}"/>
          </ac:grpSpMkLst>
        </pc:grpChg>
        <pc:grpChg chg="mod">
          <ac:chgData name="Hugo Bernier" userId="846ef6cd-3f11-462c-a4be-44fff9f1a751" providerId="ADAL" clId="{D17C5BBD-D33E-4D23-8E25-B310B3326571}" dt="2021-12-21T04:44:58.412" v="95" actId="27803"/>
          <ac:grpSpMkLst>
            <pc:docMk/>
            <pc:sldMk cId="4070501225" sldId="2076136392"/>
            <ac:grpSpMk id="644" creationId="{2E293340-8E6C-41D3-94BE-C2C2A9A62D71}"/>
          </ac:grpSpMkLst>
        </pc:grpChg>
        <pc:grpChg chg="mod">
          <ac:chgData name="Hugo Bernier" userId="846ef6cd-3f11-462c-a4be-44fff9f1a751" providerId="ADAL" clId="{D17C5BBD-D33E-4D23-8E25-B310B3326571}" dt="2021-12-21T04:44:58.412" v="95" actId="27803"/>
          <ac:grpSpMkLst>
            <pc:docMk/>
            <pc:sldMk cId="4070501225" sldId="2076136392"/>
            <ac:grpSpMk id="647" creationId="{73F7ABE9-72DC-48BC-A479-893CAA3B5D91}"/>
          </ac:grpSpMkLst>
        </pc:grpChg>
        <pc:grpChg chg="add del mod">
          <ac:chgData name="Hugo Bernier" userId="846ef6cd-3f11-462c-a4be-44fff9f1a751" providerId="ADAL" clId="{D17C5BBD-D33E-4D23-8E25-B310B3326571}" dt="2021-12-21T04:46:16.845" v="101" actId="165"/>
          <ac:grpSpMkLst>
            <pc:docMk/>
            <pc:sldMk cId="4070501225" sldId="2076136392"/>
            <ac:grpSpMk id="652" creationId="{B5A94DB7-29CE-476D-BF7C-491CA8149C0A}"/>
          </ac:grpSpMkLst>
        </pc:grpChg>
        <pc:grpChg chg="add mod">
          <ac:chgData name="Hugo Bernier" userId="846ef6cd-3f11-462c-a4be-44fff9f1a751" providerId="ADAL" clId="{D17C5BBD-D33E-4D23-8E25-B310B3326571}" dt="2021-12-21T04:53:14.836" v="131" actId="571"/>
          <ac:grpSpMkLst>
            <pc:docMk/>
            <pc:sldMk cId="4070501225" sldId="2076136392"/>
            <ac:grpSpMk id="653" creationId="{6A70965C-4BEF-4594-8252-F0A1F4F2391E}"/>
          </ac:grpSpMkLst>
        </pc:grpChg>
        <pc:grpChg chg="mod">
          <ac:chgData name="Hugo Bernier" userId="846ef6cd-3f11-462c-a4be-44fff9f1a751" providerId="ADAL" clId="{D17C5BBD-D33E-4D23-8E25-B310B3326571}" dt="2021-12-21T04:53:14.836" v="131" actId="571"/>
          <ac:grpSpMkLst>
            <pc:docMk/>
            <pc:sldMk cId="4070501225" sldId="2076136392"/>
            <ac:grpSpMk id="654" creationId="{14DCCB37-6517-46E2-8730-F42FC4857C9B}"/>
          </ac:grpSpMkLst>
        </pc:grpChg>
        <pc:grpChg chg="mod">
          <ac:chgData name="Hugo Bernier" userId="846ef6cd-3f11-462c-a4be-44fff9f1a751" providerId="ADAL" clId="{D17C5BBD-D33E-4D23-8E25-B310B3326571}" dt="2021-12-21T04:53:14.836" v="131" actId="571"/>
          <ac:grpSpMkLst>
            <pc:docMk/>
            <pc:sldMk cId="4070501225" sldId="2076136392"/>
            <ac:grpSpMk id="655" creationId="{B869614F-2A00-4CB4-A7D1-7789C9F8CD74}"/>
          </ac:grpSpMkLst>
        </pc:grpChg>
        <pc:grpChg chg="mod">
          <ac:chgData name="Hugo Bernier" userId="846ef6cd-3f11-462c-a4be-44fff9f1a751" providerId="ADAL" clId="{D17C5BBD-D33E-4D23-8E25-B310B3326571}" dt="2021-12-21T04:53:14.836" v="131" actId="571"/>
          <ac:grpSpMkLst>
            <pc:docMk/>
            <pc:sldMk cId="4070501225" sldId="2076136392"/>
            <ac:grpSpMk id="656" creationId="{B87C71E4-B805-435A-80E3-C824ED471E2E}"/>
          </ac:grpSpMkLst>
        </pc:grpChg>
        <pc:grpChg chg="mod">
          <ac:chgData name="Hugo Bernier" userId="846ef6cd-3f11-462c-a4be-44fff9f1a751" providerId="ADAL" clId="{D17C5BBD-D33E-4D23-8E25-B310B3326571}" dt="2021-12-21T04:53:14.836" v="131" actId="571"/>
          <ac:grpSpMkLst>
            <pc:docMk/>
            <pc:sldMk cId="4070501225" sldId="2076136392"/>
            <ac:grpSpMk id="657" creationId="{3D800E93-A246-4AA7-8C05-31438FB3A79C}"/>
          </ac:grpSpMkLst>
        </pc:grpChg>
        <pc:grpChg chg="mod">
          <ac:chgData name="Hugo Bernier" userId="846ef6cd-3f11-462c-a4be-44fff9f1a751" providerId="ADAL" clId="{D17C5BBD-D33E-4D23-8E25-B310B3326571}" dt="2021-12-21T04:53:14.836" v="131" actId="571"/>
          <ac:grpSpMkLst>
            <pc:docMk/>
            <pc:sldMk cId="4070501225" sldId="2076136392"/>
            <ac:grpSpMk id="658" creationId="{F3F12856-8584-4865-A2B5-8B6D51A80728}"/>
          </ac:grpSpMkLst>
        </pc:grpChg>
        <pc:grpChg chg="mod">
          <ac:chgData name="Hugo Bernier" userId="846ef6cd-3f11-462c-a4be-44fff9f1a751" providerId="ADAL" clId="{D17C5BBD-D33E-4D23-8E25-B310B3326571}" dt="2021-12-21T04:53:14.836" v="131" actId="571"/>
          <ac:grpSpMkLst>
            <pc:docMk/>
            <pc:sldMk cId="4070501225" sldId="2076136392"/>
            <ac:grpSpMk id="659" creationId="{934C87FE-1E0E-4F26-A296-813796D78E10}"/>
          </ac:grpSpMkLst>
        </pc:grpChg>
        <pc:grpChg chg="add mod">
          <ac:chgData name="Hugo Bernier" userId="846ef6cd-3f11-462c-a4be-44fff9f1a751" providerId="ADAL" clId="{D17C5BBD-D33E-4D23-8E25-B310B3326571}" dt="2021-12-21T04:53:14.836" v="131" actId="571"/>
          <ac:grpSpMkLst>
            <pc:docMk/>
            <pc:sldMk cId="4070501225" sldId="2076136392"/>
            <ac:grpSpMk id="685" creationId="{6456BF22-F8B8-4425-A7A6-239A925C7356}"/>
          </ac:grpSpMkLst>
        </pc:grpChg>
        <pc:grpChg chg="mod">
          <ac:chgData name="Hugo Bernier" userId="846ef6cd-3f11-462c-a4be-44fff9f1a751" providerId="ADAL" clId="{D17C5BBD-D33E-4D23-8E25-B310B3326571}" dt="2021-12-21T04:53:14.836" v="131" actId="571"/>
          <ac:grpSpMkLst>
            <pc:docMk/>
            <pc:sldMk cId="4070501225" sldId="2076136392"/>
            <ac:grpSpMk id="686" creationId="{0ED1934D-FECF-40DA-85EA-6162E1144AE4}"/>
          </ac:grpSpMkLst>
        </pc:grpChg>
        <pc:grpChg chg="mod">
          <ac:chgData name="Hugo Bernier" userId="846ef6cd-3f11-462c-a4be-44fff9f1a751" providerId="ADAL" clId="{D17C5BBD-D33E-4D23-8E25-B310B3326571}" dt="2021-12-21T04:53:14.836" v="131" actId="571"/>
          <ac:grpSpMkLst>
            <pc:docMk/>
            <pc:sldMk cId="4070501225" sldId="2076136392"/>
            <ac:grpSpMk id="687" creationId="{B844FC97-9EA3-41ED-83B9-901AE5535A3C}"/>
          </ac:grpSpMkLst>
        </pc:grpChg>
        <pc:grpChg chg="mod">
          <ac:chgData name="Hugo Bernier" userId="846ef6cd-3f11-462c-a4be-44fff9f1a751" providerId="ADAL" clId="{D17C5BBD-D33E-4D23-8E25-B310B3326571}" dt="2021-12-21T04:53:14.836" v="131" actId="571"/>
          <ac:grpSpMkLst>
            <pc:docMk/>
            <pc:sldMk cId="4070501225" sldId="2076136392"/>
            <ac:grpSpMk id="688" creationId="{FF97860B-EC48-4E98-BA11-B8B356A8CB31}"/>
          </ac:grpSpMkLst>
        </pc:grpChg>
        <pc:grpChg chg="mod">
          <ac:chgData name="Hugo Bernier" userId="846ef6cd-3f11-462c-a4be-44fff9f1a751" providerId="ADAL" clId="{D17C5BBD-D33E-4D23-8E25-B310B3326571}" dt="2021-12-21T04:53:14.836" v="131" actId="571"/>
          <ac:grpSpMkLst>
            <pc:docMk/>
            <pc:sldMk cId="4070501225" sldId="2076136392"/>
            <ac:grpSpMk id="689" creationId="{AA31C931-480F-4FED-A5C6-BD29ACB96ACB}"/>
          </ac:grpSpMkLst>
        </pc:grpChg>
        <pc:grpChg chg="mod">
          <ac:chgData name="Hugo Bernier" userId="846ef6cd-3f11-462c-a4be-44fff9f1a751" providerId="ADAL" clId="{D17C5BBD-D33E-4D23-8E25-B310B3326571}" dt="2021-12-21T04:53:14.836" v="131" actId="571"/>
          <ac:grpSpMkLst>
            <pc:docMk/>
            <pc:sldMk cId="4070501225" sldId="2076136392"/>
            <ac:grpSpMk id="690" creationId="{075BEEFB-5975-40D5-AF43-22E780C6CA00}"/>
          </ac:grpSpMkLst>
        </pc:grpChg>
        <pc:grpChg chg="mod">
          <ac:chgData name="Hugo Bernier" userId="846ef6cd-3f11-462c-a4be-44fff9f1a751" providerId="ADAL" clId="{D17C5BBD-D33E-4D23-8E25-B310B3326571}" dt="2021-12-21T04:53:14.836" v="131" actId="571"/>
          <ac:grpSpMkLst>
            <pc:docMk/>
            <pc:sldMk cId="4070501225" sldId="2076136392"/>
            <ac:grpSpMk id="691" creationId="{D0B28A79-435E-451C-B7FB-95B560D8CF30}"/>
          </ac:grpSpMkLst>
        </pc:grpChg>
        <pc:grpChg chg="mod">
          <ac:chgData name="Hugo Bernier" userId="846ef6cd-3f11-462c-a4be-44fff9f1a751" providerId="ADAL" clId="{D17C5BBD-D33E-4D23-8E25-B310B3326571}" dt="2021-12-21T04:53:14.836" v="131" actId="571"/>
          <ac:grpSpMkLst>
            <pc:docMk/>
            <pc:sldMk cId="4070501225" sldId="2076136392"/>
            <ac:grpSpMk id="692" creationId="{59D510C9-6B38-4212-8F36-B836E926BDBC}"/>
          </ac:grpSpMkLst>
        </pc:grpChg>
        <pc:grpChg chg="mod">
          <ac:chgData name="Hugo Bernier" userId="846ef6cd-3f11-462c-a4be-44fff9f1a751" providerId="ADAL" clId="{D17C5BBD-D33E-4D23-8E25-B310B3326571}" dt="2021-12-21T04:53:14.836" v="131" actId="571"/>
          <ac:grpSpMkLst>
            <pc:docMk/>
            <pc:sldMk cId="4070501225" sldId="2076136392"/>
            <ac:grpSpMk id="693" creationId="{A2A3E87C-D132-426C-B429-E0BD500B7E71}"/>
          </ac:grpSpMkLst>
        </pc:grpChg>
        <pc:grpChg chg="mod">
          <ac:chgData name="Hugo Bernier" userId="846ef6cd-3f11-462c-a4be-44fff9f1a751" providerId="ADAL" clId="{D17C5BBD-D33E-4D23-8E25-B310B3326571}" dt="2021-12-21T04:53:14.836" v="131" actId="571"/>
          <ac:grpSpMkLst>
            <pc:docMk/>
            <pc:sldMk cId="4070501225" sldId="2076136392"/>
            <ac:grpSpMk id="694" creationId="{7702B64F-B045-4BDC-A031-16F302B90362}"/>
          </ac:grpSpMkLst>
        </pc:grpChg>
        <pc:grpChg chg="mod">
          <ac:chgData name="Hugo Bernier" userId="846ef6cd-3f11-462c-a4be-44fff9f1a751" providerId="ADAL" clId="{D17C5BBD-D33E-4D23-8E25-B310B3326571}" dt="2021-12-21T04:53:14.836" v="131" actId="571"/>
          <ac:grpSpMkLst>
            <pc:docMk/>
            <pc:sldMk cId="4070501225" sldId="2076136392"/>
            <ac:grpSpMk id="695" creationId="{63C94D9E-1905-463B-8092-D21B0D17785F}"/>
          </ac:grpSpMkLst>
        </pc:grpChg>
        <pc:grpChg chg="mod">
          <ac:chgData name="Hugo Bernier" userId="846ef6cd-3f11-462c-a4be-44fff9f1a751" providerId="ADAL" clId="{D17C5BBD-D33E-4D23-8E25-B310B3326571}" dt="2021-12-21T04:53:14.836" v="131" actId="571"/>
          <ac:grpSpMkLst>
            <pc:docMk/>
            <pc:sldMk cId="4070501225" sldId="2076136392"/>
            <ac:grpSpMk id="696" creationId="{4D247B2B-50BE-4E3C-A6C0-E70FAD6D2109}"/>
          </ac:grpSpMkLst>
        </pc:grpChg>
        <pc:grpChg chg="mod">
          <ac:chgData name="Hugo Bernier" userId="846ef6cd-3f11-462c-a4be-44fff9f1a751" providerId="ADAL" clId="{D17C5BBD-D33E-4D23-8E25-B310B3326571}" dt="2021-12-21T04:53:14.836" v="131" actId="571"/>
          <ac:grpSpMkLst>
            <pc:docMk/>
            <pc:sldMk cId="4070501225" sldId="2076136392"/>
            <ac:grpSpMk id="697" creationId="{B7ACC0A1-3FE3-4E2F-B85C-022AA0F6CB2F}"/>
          </ac:grpSpMkLst>
        </pc:grpChg>
        <pc:grpChg chg="add mod">
          <ac:chgData name="Hugo Bernier" userId="846ef6cd-3f11-462c-a4be-44fff9f1a751" providerId="ADAL" clId="{D17C5BBD-D33E-4D23-8E25-B310B3326571}" dt="2021-12-21T04:53:14.836" v="131" actId="571"/>
          <ac:grpSpMkLst>
            <pc:docMk/>
            <pc:sldMk cId="4070501225" sldId="2076136392"/>
            <ac:grpSpMk id="735" creationId="{66BEC1E2-5005-486B-AC38-840A265A07C1}"/>
          </ac:grpSpMkLst>
        </pc:grpChg>
        <pc:grpChg chg="mod">
          <ac:chgData name="Hugo Bernier" userId="846ef6cd-3f11-462c-a4be-44fff9f1a751" providerId="ADAL" clId="{D17C5BBD-D33E-4D23-8E25-B310B3326571}" dt="2021-12-21T04:53:14.836" v="131" actId="571"/>
          <ac:grpSpMkLst>
            <pc:docMk/>
            <pc:sldMk cId="4070501225" sldId="2076136392"/>
            <ac:grpSpMk id="736" creationId="{27055939-C97B-4FD5-B4B5-386973219544}"/>
          </ac:grpSpMkLst>
        </pc:grpChg>
        <pc:grpChg chg="mod">
          <ac:chgData name="Hugo Bernier" userId="846ef6cd-3f11-462c-a4be-44fff9f1a751" providerId="ADAL" clId="{D17C5BBD-D33E-4D23-8E25-B310B3326571}" dt="2021-12-21T04:53:14.836" v="131" actId="571"/>
          <ac:grpSpMkLst>
            <pc:docMk/>
            <pc:sldMk cId="4070501225" sldId="2076136392"/>
            <ac:grpSpMk id="737" creationId="{65587651-0A55-44B0-B7C7-E7D0259528DC}"/>
          </ac:grpSpMkLst>
        </pc:grpChg>
        <pc:grpChg chg="mod">
          <ac:chgData name="Hugo Bernier" userId="846ef6cd-3f11-462c-a4be-44fff9f1a751" providerId="ADAL" clId="{D17C5BBD-D33E-4D23-8E25-B310B3326571}" dt="2021-12-21T04:53:14.836" v="131" actId="571"/>
          <ac:grpSpMkLst>
            <pc:docMk/>
            <pc:sldMk cId="4070501225" sldId="2076136392"/>
            <ac:grpSpMk id="738" creationId="{AA61F7EA-E2AB-41AC-8D71-3001D49AECDF}"/>
          </ac:grpSpMkLst>
        </pc:grpChg>
        <pc:grpChg chg="mod">
          <ac:chgData name="Hugo Bernier" userId="846ef6cd-3f11-462c-a4be-44fff9f1a751" providerId="ADAL" clId="{D17C5BBD-D33E-4D23-8E25-B310B3326571}" dt="2021-12-21T04:53:14.836" v="131" actId="571"/>
          <ac:grpSpMkLst>
            <pc:docMk/>
            <pc:sldMk cId="4070501225" sldId="2076136392"/>
            <ac:grpSpMk id="739" creationId="{DD9695FE-A9CB-4CA9-B9E7-378732332822}"/>
          </ac:grpSpMkLst>
        </pc:grpChg>
        <pc:grpChg chg="mod">
          <ac:chgData name="Hugo Bernier" userId="846ef6cd-3f11-462c-a4be-44fff9f1a751" providerId="ADAL" clId="{D17C5BBD-D33E-4D23-8E25-B310B3326571}" dt="2021-12-21T04:53:14.836" v="131" actId="571"/>
          <ac:grpSpMkLst>
            <pc:docMk/>
            <pc:sldMk cId="4070501225" sldId="2076136392"/>
            <ac:grpSpMk id="740" creationId="{2650BC90-0EC8-48A4-AD77-E450B09DC1CC}"/>
          </ac:grpSpMkLst>
        </pc:grpChg>
        <pc:grpChg chg="mod">
          <ac:chgData name="Hugo Bernier" userId="846ef6cd-3f11-462c-a4be-44fff9f1a751" providerId="ADAL" clId="{D17C5BBD-D33E-4D23-8E25-B310B3326571}" dt="2021-12-21T04:53:14.836" v="131" actId="571"/>
          <ac:grpSpMkLst>
            <pc:docMk/>
            <pc:sldMk cId="4070501225" sldId="2076136392"/>
            <ac:grpSpMk id="741" creationId="{A449B024-C76A-4ECA-8DD3-C81BA071386B}"/>
          </ac:grpSpMkLst>
        </pc:grpChg>
        <pc:grpChg chg="mod">
          <ac:chgData name="Hugo Bernier" userId="846ef6cd-3f11-462c-a4be-44fff9f1a751" providerId="ADAL" clId="{D17C5BBD-D33E-4D23-8E25-B310B3326571}" dt="2021-12-21T04:53:14.836" v="131" actId="571"/>
          <ac:grpSpMkLst>
            <pc:docMk/>
            <pc:sldMk cId="4070501225" sldId="2076136392"/>
            <ac:grpSpMk id="744" creationId="{8F2ACA7E-0AF0-41CF-81FA-2D3A13F3D52A}"/>
          </ac:grpSpMkLst>
        </pc:grpChg>
        <pc:grpChg chg="mod">
          <ac:chgData name="Hugo Bernier" userId="846ef6cd-3f11-462c-a4be-44fff9f1a751" providerId="ADAL" clId="{D17C5BBD-D33E-4D23-8E25-B310B3326571}" dt="2021-12-21T04:53:14.836" v="131" actId="571"/>
          <ac:grpSpMkLst>
            <pc:docMk/>
            <pc:sldMk cId="4070501225" sldId="2076136392"/>
            <ac:grpSpMk id="745" creationId="{B43CA4B3-A626-45A4-A640-D85559799B68}"/>
          </ac:grpSpMkLst>
        </pc:grpChg>
        <pc:grpChg chg="mod">
          <ac:chgData name="Hugo Bernier" userId="846ef6cd-3f11-462c-a4be-44fff9f1a751" providerId="ADAL" clId="{D17C5BBD-D33E-4D23-8E25-B310B3326571}" dt="2021-12-21T04:53:14.836" v="131" actId="571"/>
          <ac:grpSpMkLst>
            <pc:docMk/>
            <pc:sldMk cId="4070501225" sldId="2076136392"/>
            <ac:grpSpMk id="746" creationId="{ED1EBB27-A6A0-41D9-9BC7-0FEF5167E9A1}"/>
          </ac:grpSpMkLst>
        </pc:grpChg>
        <pc:grpChg chg="mod">
          <ac:chgData name="Hugo Bernier" userId="846ef6cd-3f11-462c-a4be-44fff9f1a751" providerId="ADAL" clId="{D17C5BBD-D33E-4D23-8E25-B310B3326571}" dt="2021-12-21T04:53:14.836" v="131" actId="571"/>
          <ac:grpSpMkLst>
            <pc:docMk/>
            <pc:sldMk cId="4070501225" sldId="2076136392"/>
            <ac:grpSpMk id="754" creationId="{226DD5AC-66DC-4C41-8BBE-F7AD2E86647F}"/>
          </ac:grpSpMkLst>
        </pc:grpChg>
        <pc:grpChg chg="mod">
          <ac:chgData name="Hugo Bernier" userId="846ef6cd-3f11-462c-a4be-44fff9f1a751" providerId="ADAL" clId="{D17C5BBD-D33E-4D23-8E25-B310B3326571}" dt="2021-12-21T04:53:14.836" v="131" actId="571"/>
          <ac:grpSpMkLst>
            <pc:docMk/>
            <pc:sldMk cId="4070501225" sldId="2076136392"/>
            <ac:grpSpMk id="755" creationId="{AC7A8A07-CC2F-4680-AB11-5DC607445BC3}"/>
          </ac:grpSpMkLst>
        </pc:grpChg>
        <pc:grpChg chg="mod">
          <ac:chgData name="Hugo Bernier" userId="846ef6cd-3f11-462c-a4be-44fff9f1a751" providerId="ADAL" clId="{D17C5BBD-D33E-4D23-8E25-B310B3326571}" dt="2021-12-21T04:53:14.836" v="131" actId="571"/>
          <ac:grpSpMkLst>
            <pc:docMk/>
            <pc:sldMk cId="4070501225" sldId="2076136392"/>
            <ac:grpSpMk id="756" creationId="{5D27EF82-8B54-43AC-B890-8F46FE7B6819}"/>
          </ac:grpSpMkLst>
        </pc:grpChg>
        <pc:grpChg chg="mod">
          <ac:chgData name="Hugo Bernier" userId="846ef6cd-3f11-462c-a4be-44fff9f1a751" providerId="ADAL" clId="{D17C5BBD-D33E-4D23-8E25-B310B3326571}" dt="2021-12-21T04:53:14.836" v="131" actId="571"/>
          <ac:grpSpMkLst>
            <pc:docMk/>
            <pc:sldMk cId="4070501225" sldId="2076136392"/>
            <ac:grpSpMk id="764" creationId="{11780912-3E3D-44D8-A637-D979A2F36AF0}"/>
          </ac:grpSpMkLst>
        </pc:grpChg>
        <pc:grpChg chg="mod">
          <ac:chgData name="Hugo Bernier" userId="846ef6cd-3f11-462c-a4be-44fff9f1a751" providerId="ADAL" clId="{D17C5BBD-D33E-4D23-8E25-B310B3326571}" dt="2021-12-21T04:53:14.836" v="131" actId="571"/>
          <ac:grpSpMkLst>
            <pc:docMk/>
            <pc:sldMk cId="4070501225" sldId="2076136392"/>
            <ac:grpSpMk id="765" creationId="{D1213B2C-5EDB-4862-A3D0-4B975C014678}"/>
          </ac:grpSpMkLst>
        </pc:grpChg>
        <pc:grpChg chg="mod">
          <ac:chgData name="Hugo Bernier" userId="846ef6cd-3f11-462c-a4be-44fff9f1a751" providerId="ADAL" clId="{D17C5BBD-D33E-4D23-8E25-B310B3326571}" dt="2021-12-21T04:53:14.836" v="131" actId="571"/>
          <ac:grpSpMkLst>
            <pc:docMk/>
            <pc:sldMk cId="4070501225" sldId="2076136392"/>
            <ac:grpSpMk id="766" creationId="{8E5C2CBF-8A7C-4965-863E-D67A5066B372}"/>
          </ac:grpSpMkLst>
        </pc:grpChg>
        <pc:grpChg chg="mod">
          <ac:chgData name="Hugo Bernier" userId="846ef6cd-3f11-462c-a4be-44fff9f1a751" providerId="ADAL" clId="{D17C5BBD-D33E-4D23-8E25-B310B3326571}" dt="2021-12-21T04:53:14.836" v="131" actId="571"/>
          <ac:grpSpMkLst>
            <pc:docMk/>
            <pc:sldMk cId="4070501225" sldId="2076136392"/>
            <ac:grpSpMk id="774" creationId="{13A8DEF8-56EF-47AF-9159-A8F5A9CF66A3}"/>
          </ac:grpSpMkLst>
        </pc:grpChg>
        <pc:grpChg chg="mod">
          <ac:chgData name="Hugo Bernier" userId="846ef6cd-3f11-462c-a4be-44fff9f1a751" providerId="ADAL" clId="{D17C5BBD-D33E-4D23-8E25-B310B3326571}" dt="2021-12-21T04:53:14.836" v="131" actId="571"/>
          <ac:grpSpMkLst>
            <pc:docMk/>
            <pc:sldMk cId="4070501225" sldId="2076136392"/>
            <ac:grpSpMk id="775" creationId="{70E69437-B534-4F29-9511-F651F32BB03D}"/>
          </ac:grpSpMkLst>
        </pc:grpChg>
        <pc:grpChg chg="mod">
          <ac:chgData name="Hugo Bernier" userId="846ef6cd-3f11-462c-a4be-44fff9f1a751" providerId="ADAL" clId="{D17C5BBD-D33E-4D23-8E25-B310B3326571}" dt="2021-12-21T04:53:14.836" v="131" actId="571"/>
          <ac:grpSpMkLst>
            <pc:docMk/>
            <pc:sldMk cId="4070501225" sldId="2076136392"/>
            <ac:grpSpMk id="776" creationId="{FC8EE3A4-373D-4E13-B937-BBD18D02EEC1}"/>
          </ac:grpSpMkLst>
        </pc:grpChg>
        <pc:grpChg chg="mod">
          <ac:chgData name="Hugo Bernier" userId="846ef6cd-3f11-462c-a4be-44fff9f1a751" providerId="ADAL" clId="{D17C5BBD-D33E-4D23-8E25-B310B3326571}" dt="2021-12-21T04:53:14.836" v="131" actId="571"/>
          <ac:grpSpMkLst>
            <pc:docMk/>
            <pc:sldMk cId="4070501225" sldId="2076136392"/>
            <ac:grpSpMk id="784" creationId="{F232D9CF-33C2-4050-AB91-2CD5D3265CC4}"/>
          </ac:grpSpMkLst>
        </pc:grpChg>
        <pc:grpChg chg="mod">
          <ac:chgData name="Hugo Bernier" userId="846ef6cd-3f11-462c-a4be-44fff9f1a751" providerId="ADAL" clId="{D17C5BBD-D33E-4D23-8E25-B310B3326571}" dt="2021-12-21T04:53:14.836" v="131" actId="571"/>
          <ac:grpSpMkLst>
            <pc:docMk/>
            <pc:sldMk cId="4070501225" sldId="2076136392"/>
            <ac:grpSpMk id="785" creationId="{B713422C-3B47-4BAE-8C60-F038022DC1E9}"/>
          </ac:grpSpMkLst>
        </pc:grpChg>
        <pc:grpChg chg="mod">
          <ac:chgData name="Hugo Bernier" userId="846ef6cd-3f11-462c-a4be-44fff9f1a751" providerId="ADAL" clId="{D17C5BBD-D33E-4D23-8E25-B310B3326571}" dt="2021-12-21T04:53:14.836" v="131" actId="571"/>
          <ac:grpSpMkLst>
            <pc:docMk/>
            <pc:sldMk cId="4070501225" sldId="2076136392"/>
            <ac:grpSpMk id="786" creationId="{CCE3F8AC-EF9E-4DAD-B46F-81482FBF156B}"/>
          </ac:grpSpMkLst>
        </pc:grpChg>
        <pc:grpChg chg="mod">
          <ac:chgData name="Hugo Bernier" userId="846ef6cd-3f11-462c-a4be-44fff9f1a751" providerId="ADAL" clId="{D17C5BBD-D33E-4D23-8E25-B310B3326571}" dt="2021-12-21T04:53:14.836" v="131" actId="571"/>
          <ac:grpSpMkLst>
            <pc:docMk/>
            <pc:sldMk cId="4070501225" sldId="2076136392"/>
            <ac:grpSpMk id="794" creationId="{45D57DFD-81C7-4EFA-AC17-07E73083B811}"/>
          </ac:grpSpMkLst>
        </pc:grpChg>
        <pc:grpChg chg="mod">
          <ac:chgData name="Hugo Bernier" userId="846ef6cd-3f11-462c-a4be-44fff9f1a751" providerId="ADAL" clId="{D17C5BBD-D33E-4D23-8E25-B310B3326571}" dt="2021-12-21T04:53:14.836" v="131" actId="571"/>
          <ac:grpSpMkLst>
            <pc:docMk/>
            <pc:sldMk cId="4070501225" sldId="2076136392"/>
            <ac:grpSpMk id="795" creationId="{4B0E5983-B877-4299-B998-AA2F30B51D30}"/>
          </ac:grpSpMkLst>
        </pc:grpChg>
        <pc:grpChg chg="mod">
          <ac:chgData name="Hugo Bernier" userId="846ef6cd-3f11-462c-a4be-44fff9f1a751" providerId="ADAL" clId="{D17C5BBD-D33E-4D23-8E25-B310B3326571}" dt="2021-12-21T04:53:14.836" v="131" actId="571"/>
          <ac:grpSpMkLst>
            <pc:docMk/>
            <pc:sldMk cId="4070501225" sldId="2076136392"/>
            <ac:grpSpMk id="796" creationId="{6622ABF8-2DB4-4624-B7AD-42102F89FCCC}"/>
          </ac:grpSpMkLst>
        </pc:grpChg>
        <pc:grpChg chg="add mod">
          <ac:chgData name="Hugo Bernier" userId="846ef6cd-3f11-462c-a4be-44fff9f1a751" providerId="ADAL" clId="{D17C5BBD-D33E-4D23-8E25-B310B3326571}" dt="2021-12-21T04:53:14.836" v="131" actId="571"/>
          <ac:grpSpMkLst>
            <pc:docMk/>
            <pc:sldMk cId="4070501225" sldId="2076136392"/>
            <ac:grpSpMk id="803" creationId="{9CF6226F-1DF1-46E6-9A69-5CBB9913CE6F}"/>
          </ac:grpSpMkLst>
        </pc:grpChg>
        <pc:grpChg chg="mod">
          <ac:chgData name="Hugo Bernier" userId="846ef6cd-3f11-462c-a4be-44fff9f1a751" providerId="ADAL" clId="{D17C5BBD-D33E-4D23-8E25-B310B3326571}" dt="2021-12-21T04:53:14.836" v="131" actId="571"/>
          <ac:grpSpMkLst>
            <pc:docMk/>
            <pc:sldMk cId="4070501225" sldId="2076136392"/>
            <ac:grpSpMk id="804" creationId="{36C7598F-A8E5-42B9-B6FE-FABF673726E5}"/>
          </ac:grpSpMkLst>
        </pc:grpChg>
        <pc:grpChg chg="mod">
          <ac:chgData name="Hugo Bernier" userId="846ef6cd-3f11-462c-a4be-44fff9f1a751" providerId="ADAL" clId="{D17C5BBD-D33E-4D23-8E25-B310B3326571}" dt="2021-12-21T04:53:14.836" v="131" actId="571"/>
          <ac:grpSpMkLst>
            <pc:docMk/>
            <pc:sldMk cId="4070501225" sldId="2076136392"/>
            <ac:grpSpMk id="805" creationId="{C8F03FA0-C6FD-4712-923B-CF160E750118}"/>
          </ac:grpSpMkLst>
        </pc:grpChg>
        <pc:grpChg chg="mod">
          <ac:chgData name="Hugo Bernier" userId="846ef6cd-3f11-462c-a4be-44fff9f1a751" providerId="ADAL" clId="{D17C5BBD-D33E-4D23-8E25-B310B3326571}" dt="2021-12-21T04:53:14.836" v="131" actId="571"/>
          <ac:grpSpMkLst>
            <pc:docMk/>
            <pc:sldMk cId="4070501225" sldId="2076136392"/>
            <ac:grpSpMk id="806" creationId="{C828CFCA-6777-435C-9E93-CE3F062E812D}"/>
          </ac:grpSpMkLst>
        </pc:grpChg>
        <pc:grpChg chg="mod">
          <ac:chgData name="Hugo Bernier" userId="846ef6cd-3f11-462c-a4be-44fff9f1a751" providerId="ADAL" clId="{D17C5BBD-D33E-4D23-8E25-B310B3326571}" dt="2021-12-21T04:53:14.836" v="131" actId="571"/>
          <ac:grpSpMkLst>
            <pc:docMk/>
            <pc:sldMk cId="4070501225" sldId="2076136392"/>
            <ac:grpSpMk id="807" creationId="{0EA3617E-2453-4E0A-A960-636A350FF8D0}"/>
          </ac:grpSpMkLst>
        </pc:grpChg>
        <pc:grpChg chg="mod">
          <ac:chgData name="Hugo Bernier" userId="846ef6cd-3f11-462c-a4be-44fff9f1a751" providerId="ADAL" clId="{D17C5BBD-D33E-4D23-8E25-B310B3326571}" dt="2021-12-21T04:53:14.836" v="131" actId="571"/>
          <ac:grpSpMkLst>
            <pc:docMk/>
            <pc:sldMk cId="4070501225" sldId="2076136392"/>
            <ac:grpSpMk id="808" creationId="{F88E6868-C338-4876-92F0-E0791FBCAD85}"/>
          </ac:grpSpMkLst>
        </pc:grpChg>
        <pc:grpChg chg="mod">
          <ac:chgData name="Hugo Bernier" userId="846ef6cd-3f11-462c-a4be-44fff9f1a751" providerId="ADAL" clId="{D17C5BBD-D33E-4D23-8E25-B310B3326571}" dt="2021-12-21T04:53:14.836" v="131" actId="571"/>
          <ac:grpSpMkLst>
            <pc:docMk/>
            <pc:sldMk cId="4070501225" sldId="2076136392"/>
            <ac:grpSpMk id="809" creationId="{4B08FA61-039E-4A63-B2EA-F809BC82A966}"/>
          </ac:grpSpMkLst>
        </pc:grpChg>
        <pc:grpChg chg="mod">
          <ac:chgData name="Hugo Bernier" userId="846ef6cd-3f11-462c-a4be-44fff9f1a751" providerId="ADAL" clId="{D17C5BBD-D33E-4D23-8E25-B310B3326571}" dt="2021-12-21T04:53:14.836" v="131" actId="571"/>
          <ac:grpSpMkLst>
            <pc:docMk/>
            <pc:sldMk cId="4070501225" sldId="2076136392"/>
            <ac:grpSpMk id="818" creationId="{C5FFEC56-0CC0-4E58-A7A2-C4ABA4D94CA7}"/>
          </ac:grpSpMkLst>
        </pc:grpChg>
        <pc:grpChg chg="mod">
          <ac:chgData name="Hugo Bernier" userId="846ef6cd-3f11-462c-a4be-44fff9f1a751" providerId="ADAL" clId="{D17C5BBD-D33E-4D23-8E25-B310B3326571}" dt="2021-12-21T04:53:14.836" v="131" actId="571"/>
          <ac:grpSpMkLst>
            <pc:docMk/>
            <pc:sldMk cId="4070501225" sldId="2076136392"/>
            <ac:grpSpMk id="822" creationId="{3C2F91BE-F7D7-40A1-8A84-6BFB3DA4D5ED}"/>
          </ac:grpSpMkLst>
        </pc:grpChg>
        <pc:grpChg chg="mod">
          <ac:chgData name="Hugo Bernier" userId="846ef6cd-3f11-462c-a4be-44fff9f1a751" providerId="ADAL" clId="{D17C5BBD-D33E-4D23-8E25-B310B3326571}" dt="2021-12-21T04:53:14.836" v="131" actId="571"/>
          <ac:grpSpMkLst>
            <pc:docMk/>
            <pc:sldMk cId="4070501225" sldId="2076136392"/>
            <ac:grpSpMk id="826" creationId="{FF3D21F6-9174-48F9-BAE3-7239E1ADF2C8}"/>
          </ac:grpSpMkLst>
        </pc:grpChg>
        <pc:grpChg chg="mod">
          <ac:chgData name="Hugo Bernier" userId="846ef6cd-3f11-462c-a4be-44fff9f1a751" providerId="ADAL" clId="{D17C5BBD-D33E-4D23-8E25-B310B3326571}" dt="2021-12-21T04:53:14.836" v="131" actId="571"/>
          <ac:grpSpMkLst>
            <pc:docMk/>
            <pc:sldMk cId="4070501225" sldId="2076136392"/>
            <ac:grpSpMk id="830" creationId="{BB18261E-349F-4778-8321-64EABFF97C49}"/>
          </ac:grpSpMkLst>
        </pc:grpChg>
        <pc:grpChg chg="mod">
          <ac:chgData name="Hugo Bernier" userId="846ef6cd-3f11-462c-a4be-44fff9f1a751" providerId="ADAL" clId="{D17C5BBD-D33E-4D23-8E25-B310B3326571}" dt="2021-12-21T04:53:14.836" v="131" actId="571"/>
          <ac:grpSpMkLst>
            <pc:docMk/>
            <pc:sldMk cId="4070501225" sldId="2076136392"/>
            <ac:grpSpMk id="834" creationId="{96C12537-A9BA-49B5-A794-B07396A47F02}"/>
          </ac:grpSpMkLst>
        </pc:grpChg>
        <pc:grpChg chg="mod">
          <ac:chgData name="Hugo Bernier" userId="846ef6cd-3f11-462c-a4be-44fff9f1a751" providerId="ADAL" clId="{D17C5BBD-D33E-4D23-8E25-B310B3326571}" dt="2021-12-21T04:53:14.836" v="131" actId="571"/>
          <ac:grpSpMkLst>
            <pc:docMk/>
            <pc:sldMk cId="4070501225" sldId="2076136392"/>
            <ac:grpSpMk id="838" creationId="{14246AB7-DF26-4A27-BCBC-E871BFCD86DD}"/>
          </ac:grpSpMkLst>
        </pc:grpChg>
        <pc:grpChg chg="add mod">
          <ac:chgData name="Hugo Bernier" userId="846ef6cd-3f11-462c-a4be-44fff9f1a751" providerId="ADAL" clId="{D17C5BBD-D33E-4D23-8E25-B310B3326571}" dt="2021-12-21T04:53:14.836" v="131" actId="571"/>
          <ac:grpSpMkLst>
            <pc:docMk/>
            <pc:sldMk cId="4070501225" sldId="2076136392"/>
            <ac:grpSpMk id="842" creationId="{E2DEE883-846E-4C04-B5D3-E88C3070D774}"/>
          </ac:grpSpMkLst>
        </pc:grpChg>
        <pc:grpChg chg="add mod">
          <ac:chgData name="Hugo Bernier" userId="846ef6cd-3f11-462c-a4be-44fff9f1a751" providerId="ADAL" clId="{D17C5BBD-D33E-4D23-8E25-B310B3326571}" dt="2021-12-21T04:53:14.836" v="131" actId="571"/>
          <ac:grpSpMkLst>
            <pc:docMk/>
            <pc:sldMk cId="4070501225" sldId="2076136392"/>
            <ac:grpSpMk id="851" creationId="{BA595CFC-4EFE-4914-AD03-B7E212F56131}"/>
          </ac:grpSpMkLst>
        </pc:grpChg>
        <pc:grpChg chg="add mod">
          <ac:chgData name="Hugo Bernier" userId="846ef6cd-3f11-462c-a4be-44fff9f1a751" providerId="ADAL" clId="{D17C5BBD-D33E-4D23-8E25-B310B3326571}" dt="2021-12-21T04:53:14.836" v="131" actId="571"/>
          <ac:grpSpMkLst>
            <pc:docMk/>
            <pc:sldMk cId="4070501225" sldId="2076136392"/>
            <ac:grpSpMk id="859" creationId="{65CEA24B-B21A-4BC7-BE0A-B94EA1D12194}"/>
          </ac:grpSpMkLst>
        </pc:grpChg>
        <pc:grpChg chg="add mod">
          <ac:chgData name="Hugo Bernier" userId="846ef6cd-3f11-462c-a4be-44fff9f1a751" providerId="ADAL" clId="{D17C5BBD-D33E-4D23-8E25-B310B3326571}" dt="2021-12-21T04:53:14.836" v="131" actId="571"/>
          <ac:grpSpMkLst>
            <pc:docMk/>
            <pc:sldMk cId="4070501225" sldId="2076136392"/>
            <ac:grpSpMk id="867" creationId="{451B7384-FD20-4586-811F-21134D3734B6}"/>
          </ac:grpSpMkLst>
        </pc:grpChg>
        <pc:grpChg chg="mod">
          <ac:chgData name="Hugo Bernier" userId="846ef6cd-3f11-462c-a4be-44fff9f1a751" providerId="ADAL" clId="{D17C5BBD-D33E-4D23-8E25-B310B3326571}" dt="2021-12-21T04:53:14.836" v="131" actId="571"/>
          <ac:grpSpMkLst>
            <pc:docMk/>
            <pc:sldMk cId="4070501225" sldId="2076136392"/>
            <ac:grpSpMk id="879" creationId="{ADAA1995-6851-457B-B744-CD039DB4D6C5}"/>
          </ac:grpSpMkLst>
        </pc:grpChg>
        <pc:grpChg chg="mod">
          <ac:chgData name="Hugo Bernier" userId="846ef6cd-3f11-462c-a4be-44fff9f1a751" providerId="ADAL" clId="{D17C5BBD-D33E-4D23-8E25-B310B3326571}" dt="2021-12-21T04:53:14.836" v="131" actId="571"/>
          <ac:grpSpMkLst>
            <pc:docMk/>
            <pc:sldMk cId="4070501225" sldId="2076136392"/>
            <ac:grpSpMk id="880" creationId="{F30B9E4B-3D7E-4E5A-AA68-072294A2A89E}"/>
          </ac:grpSpMkLst>
        </pc:grpChg>
        <pc:grpChg chg="mod">
          <ac:chgData name="Hugo Bernier" userId="846ef6cd-3f11-462c-a4be-44fff9f1a751" providerId="ADAL" clId="{D17C5BBD-D33E-4D23-8E25-B310B3326571}" dt="2021-12-21T04:53:14.836" v="131" actId="571"/>
          <ac:grpSpMkLst>
            <pc:docMk/>
            <pc:sldMk cId="4070501225" sldId="2076136392"/>
            <ac:grpSpMk id="881" creationId="{54AF85CA-BA25-4358-B2E9-22B03E94D401}"/>
          </ac:grpSpMkLst>
        </pc:grpChg>
        <pc:grpChg chg="mod">
          <ac:chgData name="Hugo Bernier" userId="846ef6cd-3f11-462c-a4be-44fff9f1a751" providerId="ADAL" clId="{D17C5BBD-D33E-4D23-8E25-B310B3326571}" dt="2021-12-21T04:53:14.836" v="131" actId="571"/>
          <ac:grpSpMkLst>
            <pc:docMk/>
            <pc:sldMk cId="4070501225" sldId="2076136392"/>
            <ac:grpSpMk id="882" creationId="{723D2F00-C4BB-4EB9-9795-067089D79058}"/>
          </ac:grpSpMkLst>
        </pc:grpChg>
        <pc:grpChg chg="mod">
          <ac:chgData name="Hugo Bernier" userId="846ef6cd-3f11-462c-a4be-44fff9f1a751" providerId="ADAL" clId="{D17C5BBD-D33E-4D23-8E25-B310B3326571}" dt="2021-12-21T04:53:14.836" v="131" actId="571"/>
          <ac:grpSpMkLst>
            <pc:docMk/>
            <pc:sldMk cId="4070501225" sldId="2076136392"/>
            <ac:grpSpMk id="883" creationId="{50E2E8A5-774D-4897-938D-2EA454354101}"/>
          </ac:grpSpMkLst>
        </pc:grpChg>
        <pc:grpChg chg="mod">
          <ac:chgData name="Hugo Bernier" userId="846ef6cd-3f11-462c-a4be-44fff9f1a751" providerId="ADAL" clId="{D17C5BBD-D33E-4D23-8E25-B310B3326571}" dt="2021-12-21T04:53:14.836" v="131" actId="571"/>
          <ac:grpSpMkLst>
            <pc:docMk/>
            <pc:sldMk cId="4070501225" sldId="2076136392"/>
            <ac:grpSpMk id="884" creationId="{C795ABD8-0328-47F3-8425-A66A28AD34A8}"/>
          </ac:grpSpMkLst>
        </pc:grpChg>
        <pc:grpChg chg="add mod">
          <ac:chgData name="Hugo Bernier" userId="846ef6cd-3f11-462c-a4be-44fff9f1a751" providerId="ADAL" clId="{D17C5BBD-D33E-4D23-8E25-B310B3326571}" dt="2021-12-21T04:53:14.836" v="131" actId="571"/>
          <ac:grpSpMkLst>
            <pc:docMk/>
            <pc:sldMk cId="4070501225" sldId="2076136392"/>
            <ac:grpSpMk id="897" creationId="{BABB0DB6-22D7-4F21-B62B-4C656F51EC56}"/>
          </ac:grpSpMkLst>
        </pc:grpChg>
        <pc:grpChg chg="mod">
          <ac:chgData name="Hugo Bernier" userId="846ef6cd-3f11-462c-a4be-44fff9f1a751" providerId="ADAL" clId="{D17C5BBD-D33E-4D23-8E25-B310B3326571}" dt="2021-12-21T04:53:14.836" v="131" actId="571"/>
          <ac:grpSpMkLst>
            <pc:docMk/>
            <pc:sldMk cId="4070501225" sldId="2076136392"/>
            <ac:grpSpMk id="898" creationId="{2E1CF1FB-8515-40DF-952B-87B70A7FC6F4}"/>
          </ac:grpSpMkLst>
        </pc:grpChg>
        <pc:grpChg chg="mod">
          <ac:chgData name="Hugo Bernier" userId="846ef6cd-3f11-462c-a4be-44fff9f1a751" providerId="ADAL" clId="{D17C5BBD-D33E-4D23-8E25-B310B3326571}" dt="2021-12-21T04:53:14.836" v="131" actId="571"/>
          <ac:grpSpMkLst>
            <pc:docMk/>
            <pc:sldMk cId="4070501225" sldId="2076136392"/>
            <ac:grpSpMk id="899" creationId="{36254C58-3530-4EC6-B11B-92EC375652A2}"/>
          </ac:grpSpMkLst>
        </pc:grpChg>
        <pc:grpChg chg="mod">
          <ac:chgData name="Hugo Bernier" userId="846ef6cd-3f11-462c-a4be-44fff9f1a751" providerId="ADAL" clId="{D17C5BBD-D33E-4D23-8E25-B310B3326571}" dt="2021-12-21T04:53:14.836" v="131" actId="571"/>
          <ac:grpSpMkLst>
            <pc:docMk/>
            <pc:sldMk cId="4070501225" sldId="2076136392"/>
            <ac:grpSpMk id="900" creationId="{33B53CB3-98C2-4E1A-94BB-3DA88BEF1904}"/>
          </ac:grpSpMkLst>
        </pc:grpChg>
        <pc:grpChg chg="mod">
          <ac:chgData name="Hugo Bernier" userId="846ef6cd-3f11-462c-a4be-44fff9f1a751" providerId="ADAL" clId="{D17C5BBD-D33E-4D23-8E25-B310B3326571}" dt="2021-12-21T04:53:14.836" v="131" actId="571"/>
          <ac:grpSpMkLst>
            <pc:docMk/>
            <pc:sldMk cId="4070501225" sldId="2076136392"/>
            <ac:grpSpMk id="901" creationId="{A7B5EEBC-8CD7-49CF-8B83-72F9F6110381}"/>
          </ac:grpSpMkLst>
        </pc:grpChg>
        <pc:grpChg chg="mod">
          <ac:chgData name="Hugo Bernier" userId="846ef6cd-3f11-462c-a4be-44fff9f1a751" providerId="ADAL" clId="{D17C5BBD-D33E-4D23-8E25-B310B3326571}" dt="2021-12-21T04:53:14.836" v="131" actId="571"/>
          <ac:grpSpMkLst>
            <pc:docMk/>
            <pc:sldMk cId="4070501225" sldId="2076136392"/>
            <ac:grpSpMk id="902" creationId="{6BC19A3E-AA64-48A6-8444-BCD0220A6E62}"/>
          </ac:grpSpMkLst>
        </pc:grpChg>
        <pc:grpChg chg="mod">
          <ac:chgData name="Hugo Bernier" userId="846ef6cd-3f11-462c-a4be-44fff9f1a751" providerId="ADAL" clId="{D17C5BBD-D33E-4D23-8E25-B310B3326571}" dt="2021-12-21T04:53:14.836" v="131" actId="571"/>
          <ac:grpSpMkLst>
            <pc:docMk/>
            <pc:sldMk cId="4070501225" sldId="2076136392"/>
            <ac:grpSpMk id="903" creationId="{CC68684E-13FA-4B50-8428-D2465F9BACD3}"/>
          </ac:grpSpMkLst>
        </pc:grpChg>
        <pc:grpChg chg="add mod">
          <ac:chgData name="Hugo Bernier" userId="846ef6cd-3f11-462c-a4be-44fff9f1a751" providerId="ADAL" clId="{D17C5BBD-D33E-4D23-8E25-B310B3326571}" dt="2021-12-21T04:53:14.836" v="131" actId="571"/>
          <ac:grpSpMkLst>
            <pc:docMk/>
            <pc:sldMk cId="4070501225" sldId="2076136392"/>
            <ac:grpSpMk id="936" creationId="{8721AC6B-812F-45DC-B9F5-04AD155884E8}"/>
          </ac:grpSpMkLst>
        </pc:grpChg>
        <pc:grpChg chg="mod">
          <ac:chgData name="Hugo Bernier" userId="846ef6cd-3f11-462c-a4be-44fff9f1a751" providerId="ADAL" clId="{D17C5BBD-D33E-4D23-8E25-B310B3326571}" dt="2021-12-21T04:53:14.836" v="131" actId="571"/>
          <ac:grpSpMkLst>
            <pc:docMk/>
            <pc:sldMk cId="4070501225" sldId="2076136392"/>
            <ac:grpSpMk id="938" creationId="{8D7F4177-04E8-4AEB-BB19-FADB2C11381B}"/>
          </ac:grpSpMkLst>
        </pc:grpChg>
        <pc:grpChg chg="mod">
          <ac:chgData name="Hugo Bernier" userId="846ef6cd-3f11-462c-a4be-44fff9f1a751" providerId="ADAL" clId="{D17C5BBD-D33E-4D23-8E25-B310B3326571}" dt="2021-12-21T04:53:14.836" v="131" actId="571"/>
          <ac:grpSpMkLst>
            <pc:docMk/>
            <pc:sldMk cId="4070501225" sldId="2076136392"/>
            <ac:grpSpMk id="939" creationId="{69C2930B-0C7C-4183-85A0-59773BFD5A09}"/>
          </ac:grpSpMkLst>
        </pc:grpChg>
        <pc:grpChg chg="mod">
          <ac:chgData name="Hugo Bernier" userId="846ef6cd-3f11-462c-a4be-44fff9f1a751" providerId="ADAL" clId="{D17C5BBD-D33E-4D23-8E25-B310B3326571}" dt="2021-12-21T04:53:14.836" v="131" actId="571"/>
          <ac:grpSpMkLst>
            <pc:docMk/>
            <pc:sldMk cId="4070501225" sldId="2076136392"/>
            <ac:grpSpMk id="940" creationId="{1F247331-081E-42A0-B610-B54EF4C74F89}"/>
          </ac:grpSpMkLst>
        </pc:grpChg>
        <pc:grpChg chg="mod">
          <ac:chgData name="Hugo Bernier" userId="846ef6cd-3f11-462c-a4be-44fff9f1a751" providerId="ADAL" clId="{D17C5BBD-D33E-4D23-8E25-B310B3326571}" dt="2021-12-21T04:53:14.836" v="131" actId="571"/>
          <ac:grpSpMkLst>
            <pc:docMk/>
            <pc:sldMk cId="4070501225" sldId="2076136392"/>
            <ac:grpSpMk id="941" creationId="{382015FC-D545-4186-860E-131744DF3723}"/>
          </ac:grpSpMkLst>
        </pc:grpChg>
        <pc:grpChg chg="mod">
          <ac:chgData name="Hugo Bernier" userId="846ef6cd-3f11-462c-a4be-44fff9f1a751" providerId="ADAL" clId="{D17C5BBD-D33E-4D23-8E25-B310B3326571}" dt="2021-12-21T04:53:14.836" v="131" actId="571"/>
          <ac:grpSpMkLst>
            <pc:docMk/>
            <pc:sldMk cId="4070501225" sldId="2076136392"/>
            <ac:grpSpMk id="942" creationId="{1C9CC8DA-146E-419C-9519-A0173D2E5249}"/>
          </ac:grpSpMkLst>
        </pc:grpChg>
        <pc:grpChg chg="mod">
          <ac:chgData name="Hugo Bernier" userId="846ef6cd-3f11-462c-a4be-44fff9f1a751" providerId="ADAL" clId="{D17C5BBD-D33E-4D23-8E25-B310B3326571}" dt="2021-12-21T04:53:14.836" v="131" actId="571"/>
          <ac:grpSpMkLst>
            <pc:docMk/>
            <pc:sldMk cId="4070501225" sldId="2076136392"/>
            <ac:grpSpMk id="943" creationId="{BED10DC6-E6D4-4E13-A5A9-BA89DF08605F}"/>
          </ac:grpSpMkLst>
        </pc:grpChg>
        <pc:grpChg chg="add mod">
          <ac:chgData name="Hugo Bernier" userId="846ef6cd-3f11-462c-a4be-44fff9f1a751" providerId="ADAL" clId="{D17C5BBD-D33E-4D23-8E25-B310B3326571}" dt="2021-12-21T04:53:14.836" v="131" actId="571"/>
          <ac:grpSpMkLst>
            <pc:docMk/>
            <pc:sldMk cId="4070501225" sldId="2076136392"/>
            <ac:grpSpMk id="968" creationId="{17DE8F3D-3564-44F0-9936-EBA0F0C7628C}"/>
          </ac:grpSpMkLst>
        </pc:grpChg>
        <pc:grpChg chg="mod">
          <ac:chgData name="Hugo Bernier" userId="846ef6cd-3f11-462c-a4be-44fff9f1a751" providerId="ADAL" clId="{D17C5BBD-D33E-4D23-8E25-B310B3326571}" dt="2021-12-21T04:53:14.836" v="131" actId="571"/>
          <ac:grpSpMkLst>
            <pc:docMk/>
            <pc:sldMk cId="4070501225" sldId="2076136392"/>
            <ac:grpSpMk id="970" creationId="{69F0F5C2-694E-47C4-884C-36A3B58B1309}"/>
          </ac:grpSpMkLst>
        </pc:grpChg>
        <pc:grpChg chg="mod">
          <ac:chgData name="Hugo Bernier" userId="846ef6cd-3f11-462c-a4be-44fff9f1a751" providerId="ADAL" clId="{D17C5BBD-D33E-4D23-8E25-B310B3326571}" dt="2021-12-21T04:53:14.836" v="131" actId="571"/>
          <ac:grpSpMkLst>
            <pc:docMk/>
            <pc:sldMk cId="4070501225" sldId="2076136392"/>
            <ac:grpSpMk id="971" creationId="{B71F05D5-EA45-4160-8080-B845CE77E0A6}"/>
          </ac:grpSpMkLst>
        </pc:grpChg>
        <pc:grpChg chg="mod">
          <ac:chgData name="Hugo Bernier" userId="846ef6cd-3f11-462c-a4be-44fff9f1a751" providerId="ADAL" clId="{D17C5BBD-D33E-4D23-8E25-B310B3326571}" dt="2021-12-21T04:53:14.836" v="131" actId="571"/>
          <ac:grpSpMkLst>
            <pc:docMk/>
            <pc:sldMk cId="4070501225" sldId="2076136392"/>
            <ac:grpSpMk id="972" creationId="{D2431623-CE5D-425B-8F4B-04B125DAD368}"/>
          </ac:grpSpMkLst>
        </pc:grpChg>
        <pc:grpChg chg="mod">
          <ac:chgData name="Hugo Bernier" userId="846ef6cd-3f11-462c-a4be-44fff9f1a751" providerId="ADAL" clId="{D17C5BBD-D33E-4D23-8E25-B310B3326571}" dt="2021-12-21T04:53:14.836" v="131" actId="571"/>
          <ac:grpSpMkLst>
            <pc:docMk/>
            <pc:sldMk cId="4070501225" sldId="2076136392"/>
            <ac:grpSpMk id="973" creationId="{D79D54D3-E6D0-45DB-88B3-04B3EA08D4C3}"/>
          </ac:grpSpMkLst>
        </pc:grpChg>
        <pc:grpChg chg="mod">
          <ac:chgData name="Hugo Bernier" userId="846ef6cd-3f11-462c-a4be-44fff9f1a751" providerId="ADAL" clId="{D17C5BBD-D33E-4D23-8E25-B310B3326571}" dt="2021-12-21T04:53:14.836" v="131" actId="571"/>
          <ac:grpSpMkLst>
            <pc:docMk/>
            <pc:sldMk cId="4070501225" sldId="2076136392"/>
            <ac:grpSpMk id="974" creationId="{C9BEAAA6-7178-454D-BFCD-4282A98FCF9A}"/>
          </ac:grpSpMkLst>
        </pc:grpChg>
        <pc:grpChg chg="mod">
          <ac:chgData name="Hugo Bernier" userId="846ef6cd-3f11-462c-a4be-44fff9f1a751" providerId="ADAL" clId="{D17C5BBD-D33E-4D23-8E25-B310B3326571}" dt="2021-12-21T04:53:14.836" v="131" actId="571"/>
          <ac:grpSpMkLst>
            <pc:docMk/>
            <pc:sldMk cId="4070501225" sldId="2076136392"/>
            <ac:grpSpMk id="975" creationId="{3AC6467C-B490-453A-BF16-A2A4015A3323}"/>
          </ac:grpSpMkLst>
        </pc:grpChg>
        <pc:grpChg chg="mod">
          <ac:chgData name="Hugo Bernier" userId="846ef6cd-3f11-462c-a4be-44fff9f1a751" providerId="ADAL" clId="{D17C5BBD-D33E-4D23-8E25-B310B3326571}" dt="2021-12-21T04:53:14.836" v="131" actId="571"/>
          <ac:grpSpMkLst>
            <pc:docMk/>
            <pc:sldMk cId="4070501225" sldId="2076136392"/>
            <ac:grpSpMk id="976" creationId="{6D79F5C2-3A76-432E-8C78-949CE2CC4EC5}"/>
          </ac:grpSpMkLst>
        </pc:grpChg>
        <pc:grpChg chg="mod">
          <ac:chgData name="Hugo Bernier" userId="846ef6cd-3f11-462c-a4be-44fff9f1a751" providerId="ADAL" clId="{D17C5BBD-D33E-4D23-8E25-B310B3326571}" dt="2021-12-21T04:53:14.836" v="131" actId="571"/>
          <ac:grpSpMkLst>
            <pc:docMk/>
            <pc:sldMk cId="4070501225" sldId="2076136392"/>
            <ac:grpSpMk id="977" creationId="{6A1B79D1-02DB-43C2-94BF-A917EB689715}"/>
          </ac:grpSpMkLst>
        </pc:grpChg>
        <pc:grpChg chg="mod">
          <ac:chgData name="Hugo Bernier" userId="846ef6cd-3f11-462c-a4be-44fff9f1a751" providerId="ADAL" clId="{D17C5BBD-D33E-4D23-8E25-B310B3326571}" dt="2021-12-21T04:53:14.836" v="131" actId="571"/>
          <ac:grpSpMkLst>
            <pc:docMk/>
            <pc:sldMk cId="4070501225" sldId="2076136392"/>
            <ac:grpSpMk id="984" creationId="{9289226E-0D4F-4C1D-B7EF-085F4007E9F5}"/>
          </ac:grpSpMkLst>
        </pc:grpChg>
        <pc:grpChg chg="mod">
          <ac:chgData name="Hugo Bernier" userId="846ef6cd-3f11-462c-a4be-44fff9f1a751" providerId="ADAL" clId="{D17C5BBD-D33E-4D23-8E25-B310B3326571}" dt="2021-12-21T04:53:14.836" v="131" actId="571"/>
          <ac:grpSpMkLst>
            <pc:docMk/>
            <pc:sldMk cId="4070501225" sldId="2076136392"/>
            <ac:grpSpMk id="985" creationId="{B23D5A7A-A4A7-49D5-BEAE-32530743FBBE}"/>
          </ac:grpSpMkLst>
        </pc:grpChg>
        <pc:grpChg chg="mod">
          <ac:chgData name="Hugo Bernier" userId="846ef6cd-3f11-462c-a4be-44fff9f1a751" providerId="ADAL" clId="{D17C5BBD-D33E-4D23-8E25-B310B3326571}" dt="2021-12-21T04:53:14.836" v="131" actId="571"/>
          <ac:grpSpMkLst>
            <pc:docMk/>
            <pc:sldMk cId="4070501225" sldId="2076136392"/>
            <ac:grpSpMk id="992" creationId="{A8E71986-80D4-4223-BBE5-227157FB3ADD}"/>
          </ac:grpSpMkLst>
        </pc:grpChg>
        <pc:grpChg chg="mod">
          <ac:chgData name="Hugo Bernier" userId="846ef6cd-3f11-462c-a4be-44fff9f1a751" providerId="ADAL" clId="{D17C5BBD-D33E-4D23-8E25-B310B3326571}" dt="2021-12-21T04:53:14.836" v="131" actId="571"/>
          <ac:grpSpMkLst>
            <pc:docMk/>
            <pc:sldMk cId="4070501225" sldId="2076136392"/>
            <ac:grpSpMk id="993" creationId="{F8905B9E-8CE6-4FE9-91CA-85D0F4EEE116}"/>
          </ac:grpSpMkLst>
        </pc:grpChg>
        <pc:grpChg chg="mod">
          <ac:chgData name="Hugo Bernier" userId="846ef6cd-3f11-462c-a4be-44fff9f1a751" providerId="ADAL" clId="{D17C5BBD-D33E-4D23-8E25-B310B3326571}" dt="2021-12-21T04:53:14.836" v="131" actId="571"/>
          <ac:grpSpMkLst>
            <pc:docMk/>
            <pc:sldMk cId="4070501225" sldId="2076136392"/>
            <ac:grpSpMk id="1000" creationId="{0CB75A8D-A9B2-487B-BCC2-CE4E627F66C4}"/>
          </ac:grpSpMkLst>
        </pc:grpChg>
        <pc:grpChg chg="mod">
          <ac:chgData name="Hugo Bernier" userId="846ef6cd-3f11-462c-a4be-44fff9f1a751" providerId="ADAL" clId="{D17C5BBD-D33E-4D23-8E25-B310B3326571}" dt="2021-12-21T04:53:14.836" v="131" actId="571"/>
          <ac:grpSpMkLst>
            <pc:docMk/>
            <pc:sldMk cId="4070501225" sldId="2076136392"/>
            <ac:grpSpMk id="1001" creationId="{5120F089-2B90-4DC5-BF97-1B7B385DD390}"/>
          </ac:grpSpMkLst>
        </pc:grpChg>
        <pc:grpChg chg="mod">
          <ac:chgData name="Hugo Bernier" userId="846ef6cd-3f11-462c-a4be-44fff9f1a751" providerId="ADAL" clId="{D17C5BBD-D33E-4D23-8E25-B310B3326571}" dt="2021-12-21T04:53:14.836" v="131" actId="571"/>
          <ac:grpSpMkLst>
            <pc:docMk/>
            <pc:sldMk cId="4070501225" sldId="2076136392"/>
            <ac:grpSpMk id="1008" creationId="{041A0E21-5701-4975-ADB0-D6A3A99B1079}"/>
          </ac:grpSpMkLst>
        </pc:grpChg>
        <pc:grpChg chg="mod">
          <ac:chgData name="Hugo Bernier" userId="846ef6cd-3f11-462c-a4be-44fff9f1a751" providerId="ADAL" clId="{D17C5BBD-D33E-4D23-8E25-B310B3326571}" dt="2021-12-21T04:53:14.836" v="131" actId="571"/>
          <ac:grpSpMkLst>
            <pc:docMk/>
            <pc:sldMk cId="4070501225" sldId="2076136392"/>
            <ac:grpSpMk id="1009" creationId="{7CF84389-C28C-4725-9FDE-F7D6FDF73351}"/>
          </ac:grpSpMkLst>
        </pc:grpChg>
        <pc:grpChg chg="mod">
          <ac:chgData name="Hugo Bernier" userId="846ef6cd-3f11-462c-a4be-44fff9f1a751" providerId="ADAL" clId="{D17C5BBD-D33E-4D23-8E25-B310B3326571}" dt="2021-12-21T04:53:14.836" v="131" actId="571"/>
          <ac:grpSpMkLst>
            <pc:docMk/>
            <pc:sldMk cId="4070501225" sldId="2076136392"/>
            <ac:grpSpMk id="1016" creationId="{B3544A59-272F-446E-8EED-2D04E2E7D8E3}"/>
          </ac:grpSpMkLst>
        </pc:grpChg>
        <pc:grpChg chg="mod">
          <ac:chgData name="Hugo Bernier" userId="846ef6cd-3f11-462c-a4be-44fff9f1a751" providerId="ADAL" clId="{D17C5BBD-D33E-4D23-8E25-B310B3326571}" dt="2021-12-21T04:53:14.836" v="131" actId="571"/>
          <ac:grpSpMkLst>
            <pc:docMk/>
            <pc:sldMk cId="4070501225" sldId="2076136392"/>
            <ac:grpSpMk id="1017" creationId="{EA81CFA7-EB33-4EBD-ACE0-401EEE7591B3}"/>
          </ac:grpSpMkLst>
        </pc:grpChg>
        <pc:grpChg chg="add mod">
          <ac:chgData name="Hugo Bernier" userId="846ef6cd-3f11-462c-a4be-44fff9f1a751" providerId="ADAL" clId="{D17C5BBD-D33E-4D23-8E25-B310B3326571}" dt="2021-12-21T04:53:14.836" v="131" actId="571"/>
          <ac:grpSpMkLst>
            <pc:docMk/>
            <pc:sldMk cId="4070501225" sldId="2076136392"/>
            <ac:grpSpMk id="1024" creationId="{1185003F-3D32-4636-A301-F9F23484529B}"/>
          </ac:grpSpMkLst>
        </pc:grpChg>
        <pc:grpChg chg="mod">
          <ac:chgData name="Hugo Bernier" userId="846ef6cd-3f11-462c-a4be-44fff9f1a751" providerId="ADAL" clId="{D17C5BBD-D33E-4D23-8E25-B310B3326571}" dt="2021-12-21T04:53:14.836" v="131" actId="571"/>
          <ac:grpSpMkLst>
            <pc:docMk/>
            <pc:sldMk cId="4070501225" sldId="2076136392"/>
            <ac:grpSpMk id="1025" creationId="{1CE9D2F0-1EC3-4509-9A48-ED2EFA024AD1}"/>
          </ac:grpSpMkLst>
        </pc:grpChg>
        <pc:grpChg chg="mod">
          <ac:chgData name="Hugo Bernier" userId="846ef6cd-3f11-462c-a4be-44fff9f1a751" providerId="ADAL" clId="{D17C5BBD-D33E-4D23-8E25-B310B3326571}" dt="2021-12-21T04:53:14.836" v="131" actId="571"/>
          <ac:grpSpMkLst>
            <pc:docMk/>
            <pc:sldMk cId="4070501225" sldId="2076136392"/>
            <ac:grpSpMk id="1026" creationId="{E57FC396-35CE-4615-9340-74170D1DBC9F}"/>
          </ac:grpSpMkLst>
        </pc:grpChg>
        <pc:grpChg chg="mod">
          <ac:chgData name="Hugo Bernier" userId="846ef6cd-3f11-462c-a4be-44fff9f1a751" providerId="ADAL" clId="{D17C5BBD-D33E-4D23-8E25-B310B3326571}" dt="2021-12-21T04:53:14.836" v="131" actId="571"/>
          <ac:grpSpMkLst>
            <pc:docMk/>
            <pc:sldMk cId="4070501225" sldId="2076136392"/>
            <ac:grpSpMk id="1027" creationId="{1CFA2B42-8670-44FA-A9E8-1639163A8347}"/>
          </ac:grpSpMkLst>
        </pc:grpChg>
        <pc:grpChg chg="mod">
          <ac:chgData name="Hugo Bernier" userId="846ef6cd-3f11-462c-a4be-44fff9f1a751" providerId="ADAL" clId="{D17C5BBD-D33E-4D23-8E25-B310B3326571}" dt="2021-12-21T04:53:14.836" v="131" actId="571"/>
          <ac:grpSpMkLst>
            <pc:docMk/>
            <pc:sldMk cId="4070501225" sldId="2076136392"/>
            <ac:grpSpMk id="1028" creationId="{ADAAF293-5F7F-4BB9-B65A-8756507B6B1D}"/>
          </ac:grpSpMkLst>
        </pc:grpChg>
        <pc:grpChg chg="mod">
          <ac:chgData name="Hugo Bernier" userId="846ef6cd-3f11-462c-a4be-44fff9f1a751" providerId="ADAL" clId="{D17C5BBD-D33E-4D23-8E25-B310B3326571}" dt="2021-12-21T04:53:14.836" v="131" actId="571"/>
          <ac:grpSpMkLst>
            <pc:docMk/>
            <pc:sldMk cId="4070501225" sldId="2076136392"/>
            <ac:grpSpMk id="1029" creationId="{90E0C4EE-B7DF-4C3B-8398-23CD8697DECA}"/>
          </ac:grpSpMkLst>
        </pc:grpChg>
        <pc:grpChg chg="mod">
          <ac:chgData name="Hugo Bernier" userId="846ef6cd-3f11-462c-a4be-44fff9f1a751" providerId="ADAL" clId="{D17C5BBD-D33E-4D23-8E25-B310B3326571}" dt="2021-12-21T04:53:14.836" v="131" actId="571"/>
          <ac:grpSpMkLst>
            <pc:docMk/>
            <pc:sldMk cId="4070501225" sldId="2076136392"/>
            <ac:grpSpMk id="1030" creationId="{DE409321-196C-49AC-A341-A70B00A960AE}"/>
          </ac:grpSpMkLst>
        </pc:grpChg>
        <pc:grpChg chg="mod">
          <ac:chgData name="Hugo Bernier" userId="846ef6cd-3f11-462c-a4be-44fff9f1a751" providerId="ADAL" clId="{D17C5BBD-D33E-4D23-8E25-B310B3326571}" dt="2021-12-21T04:53:14.836" v="131" actId="571"/>
          <ac:grpSpMkLst>
            <pc:docMk/>
            <pc:sldMk cId="4070501225" sldId="2076136392"/>
            <ac:grpSpMk id="1031" creationId="{1E1F6434-3C5A-4FF8-98B0-CEAD2014DA51}"/>
          </ac:grpSpMkLst>
        </pc:grpChg>
        <pc:grpChg chg="mod">
          <ac:chgData name="Hugo Bernier" userId="846ef6cd-3f11-462c-a4be-44fff9f1a751" providerId="ADAL" clId="{D17C5BBD-D33E-4D23-8E25-B310B3326571}" dt="2021-12-21T04:53:14.836" v="131" actId="571"/>
          <ac:grpSpMkLst>
            <pc:docMk/>
            <pc:sldMk cId="4070501225" sldId="2076136392"/>
            <ac:grpSpMk id="1032" creationId="{4E02933F-5746-4479-A34E-A3495FF49C6C}"/>
          </ac:grpSpMkLst>
        </pc:grpChg>
        <pc:grpChg chg="mod">
          <ac:chgData name="Hugo Bernier" userId="846ef6cd-3f11-462c-a4be-44fff9f1a751" providerId="ADAL" clId="{D17C5BBD-D33E-4D23-8E25-B310B3326571}" dt="2021-12-21T04:53:14.836" v="131" actId="571"/>
          <ac:grpSpMkLst>
            <pc:docMk/>
            <pc:sldMk cId="4070501225" sldId="2076136392"/>
            <ac:grpSpMk id="1033" creationId="{237B1730-A557-4F20-B354-DAA5CFCE1C07}"/>
          </ac:grpSpMkLst>
        </pc:grpChg>
        <pc:grpChg chg="mod">
          <ac:chgData name="Hugo Bernier" userId="846ef6cd-3f11-462c-a4be-44fff9f1a751" providerId="ADAL" clId="{D17C5BBD-D33E-4D23-8E25-B310B3326571}" dt="2021-12-21T04:53:14.836" v="131" actId="571"/>
          <ac:grpSpMkLst>
            <pc:docMk/>
            <pc:sldMk cId="4070501225" sldId="2076136392"/>
            <ac:grpSpMk id="1040" creationId="{54056066-DE60-4A47-8677-7C28CB7A0B01}"/>
          </ac:grpSpMkLst>
        </pc:grpChg>
        <pc:grpChg chg="mod">
          <ac:chgData name="Hugo Bernier" userId="846ef6cd-3f11-462c-a4be-44fff9f1a751" providerId="ADAL" clId="{D17C5BBD-D33E-4D23-8E25-B310B3326571}" dt="2021-12-21T04:53:14.836" v="131" actId="571"/>
          <ac:grpSpMkLst>
            <pc:docMk/>
            <pc:sldMk cId="4070501225" sldId="2076136392"/>
            <ac:grpSpMk id="1041" creationId="{C40CCBC1-F622-4E61-8851-E8A64C30D225}"/>
          </ac:grpSpMkLst>
        </pc:grpChg>
        <pc:grpChg chg="mod">
          <ac:chgData name="Hugo Bernier" userId="846ef6cd-3f11-462c-a4be-44fff9f1a751" providerId="ADAL" clId="{D17C5BBD-D33E-4D23-8E25-B310B3326571}" dt="2021-12-21T04:53:14.836" v="131" actId="571"/>
          <ac:grpSpMkLst>
            <pc:docMk/>
            <pc:sldMk cId="4070501225" sldId="2076136392"/>
            <ac:grpSpMk id="1042" creationId="{57C0FD51-85E1-4CF6-9B00-6430683E3955}"/>
          </ac:grpSpMkLst>
        </pc:grpChg>
        <pc:grpChg chg="mod">
          <ac:chgData name="Hugo Bernier" userId="846ef6cd-3f11-462c-a4be-44fff9f1a751" providerId="ADAL" clId="{D17C5BBD-D33E-4D23-8E25-B310B3326571}" dt="2021-12-21T04:53:14.836" v="131" actId="571"/>
          <ac:grpSpMkLst>
            <pc:docMk/>
            <pc:sldMk cId="4070501225" sldId="2076136392"/>
            <ac:grpSpMk id="1049" creationId="{40990542-AC12-422F-BEFC-3976217382D8}"/>
          </ac:grpSpMkLst>
        </pc:grpChg>
        <pc:grpChg chg="mod">
          <ac:chgData name="Hugo Bernier" userId="846ef6cd-3f11-462c-a4be-44fff9f1a751" providerId="ADAL" clId="{D17C5BBD-D33E-4D23-8E25-B310B3326571}" dt="2021-12-21T04:53:14.836" v="131" actId="571"/>
          <ac:grpSpMkLst>
            <pc:docMk/>
            <pc:sldMk cId="4070501225" sldId="2076136392"/>
            <ac:grpSpMk id="1050" creationId="{7B6B13D7-883D-451D-996B-542EA1072158}"/>
          </ac:grpSpMkLst>
        </pc:grpChg>
        <pc:grpChg chg="mod">
          <ac:chgData name="Hugo Bernier" userId="846ef6cd-3f11-462c-a4be-44fff9f1a751" providerId="ADAL" clId="{D17C5BBD-D33E-4D23-8E25-B310B3326571}" dt="2021-12-21T04:53:14.836" v="131" actId="571"/>
          <ac:grpSpMkLst>
            <pc:docMk/>
            <pc:sldMk cId="4070501225" sldId="2076136392"/>
            <ac:grpSpMk id="1051" creationId="{B9096C53-A44F-4BC5-8B85-99D53177C1FF}"/>
          </ac:grpSpMkLst>
        </pc:grpChg>
        <pc:grpChg chg="mod">
          <ac:chgData name="Hugo Bernier" userId="846ef6cd-3f11-462c-a4be-44fff9f1a751" providerId="ADAL" clId="{D17C5BBD-D33E-4D23-8E25-B310B3326571}" dt="2021-12-21T04:53:14.836" v="131" actId="571"/>
          <ac:grpSpMkLst>
            <pc:docMk/>
            <pc:sldMk cId="4070501225" sldId="2076136392"/>
            <ac:grpSpMk id="1058" creationId="{B3D7B3BD-BB0B-4023-BA01-85DDC474B73E}"/>
          </ac:grpSpMkLst>
        </pc:grpChg>
        <pc:grpChg chg="mod">
          <ac:chgData name="Hugo Bernier" userId="846ef6cd-3f11-462c-a4be-44fff9f1a751" providerId="ADAL" clId="{D17C5BBD-D33E-4D23-8E25-B310B3326571}" dt="2021-12-21T04:53:14.836" v="131" actId="571"/>
          <ac:grpSpMkLst>
            <pc:docMk/>
            <pc:sldMk cId="4070501225" sldId="2076136392"/>
            <ac:grpSpMk id="1059" creationId="{7B4600F5-1223-4C4F-B5C5-20E6FBAF2F10}"/>
          </ac:grpSpMkLst>
        </pc:grpChg>
        <pc:grpChg chg="mod">
          <ac:chgData name="Hugo Bernier" userId="846ef6cd-3f11-462c-a4be-44fff9f1a751" providerId="ADAL" clId="{D17C5BBD-D33E-4D23-8E25-B310B3326571}" dt="2021-12-21T04:53:14.836" v="131" actId="571"/>
          <ac:grpSpMkLst>
            <pc:docMk/>
            <pc:sldMk cId="4070501225" sldId="2076136392"/>
            <ac:grpSpMk id="1060" creationId="{3C28F7E0-3A37-4319-87BD-859DFA73FC79}"/>
          </ac:grpSpMkLst>
        </pc:grpChg>
        <pc:grpChg chg="mod">
          <ac:chgData name="Hugo Bernier" userId="846ef6cd-3f11-462c-a4be-44fff9f1a751" providerId="ADAL" clId="{D17C5BBD-D33E-4D23-8E25-B310B3326571}" dt="2021-12-21T04:53:14.836" v="131" actId="571"/>
          <ac:grpSpMkLst>
            <pc:docMk/>
            <pc:sldMk cId="4070501225" sldId="2076136392"/>
            <ac:grpSpMk id="1067" creationId="{C61B0161-FC47-4DD3-9B1B-77C805508CAF}"/>
          </ac:grpSpMkLst>
        </pc:grpChg>
        <pc:grpChg chg="mod">
          <ac:chgData name="Hugo Bernier" userId="846ef6cd-3f11-462c-a4be-44fff9f1a751" providerId="ADAL" clId="{D17C5BBD-D33E-4D23-8E25-B310B3326571}" dt="2021-12-21T04:53:14.836" v="131" actId="571"/>
          <ac:grpSpMkLst>
            <pc:docMk/>
            <pc:sldMk cId="4070501225" sldId="2076136392"/>
            <ac:grpSpMk id="1068" creationId="{229380AF-3551-467A-BDD0-ED91A5548699}"/>
          </ac:grpSpMkLst>
        </pc:grpChg>
        <pc:grpChg chg="mod">
          <ac:chgData name="Hugo Bernier" userId="846ef6cd-3f11-462c-a4be-44fff9f1a751" providerId="ADAL" clId="{D17C5BBD-D33E-4D23-8E25-B310B3326571}" dt="2021-12-21T04:53:14.836" v="131" actId="571"/>
          <ac:grpSpMkLst>
            <pc:docMk/>
            <pc:sldMk cId="4070501225" sldId="2076136392"/>
            <ac:grpSpMk id="1069" creationId="{39BF632D-D757-486A-8EDD-9AA68BE25DE3}"/>
          </ac:grpSpMkLst>
        </pc:grpChg>
        <pc:grpChg chg="mod">
          <ac:chgData name="Hugo Bernier" userId="846ef6cd-3f11-462c-a4be-44fff9f1a751" providerId="ADAL" clId="{D17C5BBD-D33E-4D23-8E25-B310B3326571}" dt="2021-12-21T04:53:14.836" v="131" actId="571"/>
          <ac:grpSpMkLst>
            <pc:docMk/>
            <pc:sldMk cId="4070501225" sldId="2076136392"/>
            <ac:grpSpMk id="1076" creationId="{73D7CC2B-EAAB-49F1-A306-9067AE970F31}"/>
          </ac:grpSpMkLst>
        </pc:grpChg>
        <pc:grpChg chg="mod">
          <ac:chgData name="Hugo Bernier" userId="846ef6cd-3f11-462c-a4be-44fff9f1a751" providerId="ADAL" clId="{D17C5BBD-D33E-4D23-8E25-B310B3326571}" dt="2021-12-21T04:53:14.836" v="131" actId="571"/>
          <ac:grpSpMkLst>
            <pc:docMk/>
            <pc:sldMk cId="4070501225" sldId="2076136392"/>
            <ac:grpSpMk id="1077" creationId="{E3655C95-E9E4-4100-BE29-52CD27FAC0F0}"/>
          </ac:grpSpMkLst>
        </pc:grpChg>
        <pc:grpChg chg="mod">
          <ac:chgData name="Hugo Bernier" userId="846ef6cd-3f11-462c-a4be-44fff9f1a751" providerId="ADAL" clId="{D17C5BBD-D33E-4D23-8E25-B310B3326571}" dt="2021-12-21T04:53:14.836" v="131" actId="571"/>
          <ac:grpSpMkLst>
            <pc:docMk/>
            <pc:sldMk cId="4070501225" sldId="2076136392"/>
            <ac:grpSpMk id="1078" creationId="{3240A9B8-24F1-4ACE-8882-A51B3B143E62}"/>
          </ac:grpSpMkLst>
        </pc:grpChg>
        <pc:grpChg chg="add mod">
          <ac:chgData name="Hugo Bernier" userId="846ef6cd-3f11-462c-a4be-44fff9f1a751" providerId="ADAL" clId="{D17C5BBD-D33E-4D23-8E25-B310B3326571}" dt="2021-12-21T04:53:14.836" v="131" actId="571"/>
          <ac:grpSpMkLst>
            <pc:docMk/>
            <pc:sldMk cId="4070501225" sldId="2076136392"/>
            <ac:grpSpMk id="1085" creationId="{0B12BA87-1792-44BF-A920-7FCD03929D69}"/>
          </ac:grpSpMkLst>
        </pc:grpChg>
        <pc:grpChg chg="mod">
          <ac:chgData name="Hugo Bernier" userId="846ef6cd-3f11-462c-a4be-44fff9f1a751" providerId="ADAL" clId="{D17C5BBD-D33E-4D23-8E25-B310B3326571}" dt="2021-12-21T04:53:14.836" v="131" actId="571"/>
          <ac:grpSpMkLst>
            <pc:docMk/>
            <pc:sldMk cId="4070501225" sldId="2076136392"/>
            <ac:grpSpMk id="1086" creationId="{E397352F-FD9C-4EAD-87C3-AF0850A8FE2F}"/>
          </ac:grpSpMkLst>
        </pc:grpChg>
        <pc:grpChg chg="add mod">
          <ac:chgData name="Hugo Bernier" userId="846ef6cd-3f11-462c-a4be-44fff9f1a751" providerId="ADAL" clId="{D17C5BBD-D33E-4D23-8E25-B310B3326571}" dt="2021-12-21T04:53:14.836" v="131" actId="571"/>
          <ac:grpSpMkLst>
            <pc:docMk/>
            <pc:sldMk cId="4070501225" sldId="2076136392"/>
            <ac:grpSpMk id="1095" creationId="{8F9A91B0-EC5E-441C-BCBB-619B3B7CE1AE}"/>
          </ac:grpSpMkLst>
        </pc:grpChg>
        <pc:grpChg chg="mod">
          <ac:chgData name="Hugo Bernier" userId="846ef6cd-3f11-462c-a4be-44fff9f1a751" providerId="ADAL" clId="{D17C5BBD-D33E-4D23-8E25-B310B3326571}" dt="2021-12-21T04:53:14.836" v="131" actId="571"/>
          <ac:grpSpMkLst>
            <pc:docMk/>
            <pc:sldMk cId="4070501225" sldId="2076136392"/>
            <ac:grpSpMk id="1096" creationId="{262F8DEA-EE7F-49C5-B4DB-FCCE38C8D09B}"/>
          </ac:grpSpMkLst>
        </pc:grpChg>
        <pc:grpChg chg="mod">
          <ac:chgData name="Hugo Bernier" userId="846ef6cd-3f11-462c-a4be-44fff9f1a751" providerId="ADAL" clId="{D17C5BBD-D33E-4D23-8E25-B310B3326571}" dt="2021-12-21T04:53:14.836" v="131" actId="571"/>
          <ac:grpSpMkLst>
            <pc:docMk/>
            <pc:sldMk cId="4070501225" sldId="2076136392"/>
            <ac:grpSpMk id="1097" creationId="{BE2DD3C1-C12B-4AB5-AD2D-60F3F8830827}"/>
          </ac:grpSpMkLst>
        </pc:grpChg>
        <pc:grpChg chg="mod">
          <ac:chgData name="Hugo Bernier" userId="846ef6cd-3f11-462c-a4be-44fff9f1a751" providerId="ADAL" clId="{D17C5BBD-D33E-4D23-8E25-B310B3326571}" dt="2021-12-21T04:53:14.836" v="131" actId="571"/>
          <ac:grpSpMkLst>
            <pc:docMk/>
            <pc:sldMk cId="4070501225" sldId="2076136392"/>
            <ac:grpSpMk id="1098" creationId="{034193E5-DFA8-48C1-998A-5ADBD03808F7}"/>
          </ac:grpSpMkLst>
        </pc:grpChg>
        <pc:grpChg chg="mod">
          <ac:chgData name="Hugo Bernier" userId="846ef6cd-3f11-462c-a4be-44fff9f1a751" providerId="ADAL" clId="{D17C5BBD-D33E-4D23-8E25-B310B3326571}" dt="2021-12-21T04:53:14.836" v="131" actId="571"/>
          <ac:grpSpMkLst>
            <pc:docMk/>
            <pc:sldMk cId="4070501225" sldId="2076136392"/>
            <ac:grpSpMk id="1099" creationId="{1DF15122-FD4E-47D9-B349-8DBFB6400AAB}"/>
          </ac:grpSpMkLst>
        </pc:grpChg>
        <pc:grpChg chg="mod">
          <ac:chgData name="Hugo Bernier" userId="846ef6cd-3f11-462c-a4be-44fff9f1a751" providerId="ADAL" clId="{D17C5BBD-D33E-4D23-8E25-B310B3326571}" dt="2021-12-21T04:53:14.836" v="131" actId="571"/>
          <ac:grpSpMkLst>
            <pc:docMk/>
            <pc:sldMk cId="4070501225" sldId="2076136392"/>
            <ac:grpSpMk id="1100" creationId="{EA69DFCA-6438-4974-88C2-EEC0EF463E9C}"/>
          </ac:grpSpMkLst>
        </pc:grpChg>
        <pc:grpChg chg="mod">
          <ac:chgData name="Hugo Bernier" userId="846ef6cd-3f11-462c-a4be-44fff9f1a751" providerId="ADAL" clId="{D17C5BBD-D33E-4D23-8E25-B310B3326571}" dt="2021-12-21T04:53:14.836" v="131" actId="571"/>
          <ac:grpSpMkLst>
            <pc:docMk/>
            <pc:sldMk cId="4070501225" sldId="2076136392"/>
            <ac:grpSpMk id="1101" creationId="{915F2439-E288-42BA-8982-6C97C8F1920F}"/>
          </ac:grpSpMkLst>
        </pc:grpChg>
        <pc:grpChg chg="mod">
          <ac:chgData name="Hugo Bernier" userId="846ef6cd-3f11-462c-a4be-44fff9f1a751" providerId="ADAL" clId="{D17C5BBD-D33E-4D23-8E25-B310B3326571}" dt="2021-12-21T04:53:14.836" v="131" actId="571"/>
          <ac:grpSpMkLst>
            <pc:docMk/>
            <pc:sldMk cId="4070501225" sldId="2076136392"/>
            <ac:grpSpMk id="1106" creationId="{E198BB54-5683-4905-8010-76E7B16CEEB0}"/>
          </ac:grpSpMkLst>
        </pc:grpChg>
        <pc:grpChg chg="mod">
          <ac:chgData name="Hugo Bernier" userId="846ef6cd-3f11-462c-a4be-44fff9f1a751" providerId="ADAL" clId="{D17C5BBD-D33E-4D23-8E25-B310B3326571}" dt="2021-12-21T04:53:14.836" v="131" actId="571"/>
          <ac:grpSpMkLst>
            <pc:docMk/>
            <pc:sldMk cId="4070501225" sldId="2076136392"/>
            <ac:grpSpMk id="1107" creationId="{72D2E4B8-6667-42D5-815D-DC150F4B5510}"/>
          </ac:grpSpMkLst>
        </pc:grpChg>
        <pc:grpChg chg="mod">
          <ac:chgData name="Hugo Bernier" userId="846ef6cd-3f11-462c-a4be-44fff9f1a751" providerId="ADAL" clId="{D17C5BBD-D33E-4D23-8E25-B310B3326571}" dt="2021-12-21T04:53:14.836" v="131" actId="571"/>
          <ac:grpSpMkLst>
            <pc:docMk/>
            <pc:sldMk cId="4070501225" sldId="2076136392"/>
            <ac:grpSpMk id="1113" creationId="{193B5396-F5FA-4D76-91DF-18ABEE8B4E48}"/>
          </ac:grpSpMkLst>
        </pc:grpChg>
        <pc:grpChg chg="mod">
          <ac:chgData name="Hugo Bernier" userId="846ef6cd-3f11-462c-a4be-44fff9f1a751" providerId="ADAL" clId="{D17C5BBD-D33E-4D23-8E25-B310B3326571}" dt="2021-12-21T04:53:14.836" v="131" actId="571"/>
          <ac:grpSpMkLst>
            <pc:docMk/>
            <pc:sldMk cId="4070501225" sldId="2076136392"/>
            <ac:grpSpMk id="1114" creationId="{8D640611-61CD-4343-8414-82EC0AD17EA5}"/>
          </ac:grpSpMkLst>
        </pc:grpChg>
        <pc:grpChg chg="mod">
          <ac:chgData name="Hugo Bernier" userId="846ef6cd-3f11-462c-a4be-44fff9f1a751" providerId="ADAL" clId="{D17C5BBD-D33E-4D23-8E25-B310B3326571}" dt="2021-12-21T04:53:14.836" v="131" actId="571"/>
          <ac:grpSpMkLst>
            <pc:docMk/>
            <pc:sldMk cId="4070501225" sldId="2076136392"/>
            <ac:grpSpMk id="1120" creationId="{E2D2C818-45A9-48DC-B73E-62871D8D773C}"/>
          </ac:grpSpMkLst>
        </pc:grpChg>
        <pc:grpChg chg="mod">
          <ac:chgData name="Hugo Bernier" userId="846ef6cd-3f11-462c-a4be-44fff9f1a751" providerId="ADAL" clId="{D17C5BBD-D33E-4D23-8E25-B310B3326571}" dt="2021-12-21T04:53:14.836" v="131" actId="571"/>
          <ac:grpSpMkLst>
            <pc:docMk/>
            <pc:sldMk cId="4070501225" sldId="2076136392"/>
            <ac:grpSpMk id="1121" creationId="{3785F086-C350-478C-ABD9-A53A6D5611CE}"/>
          </ac:grpSpMkLst>
        </pc:grpChg>
        <pc:grpChg chg="mod">
          <ac:chgData name="Hugo Bernier" userId="846ef6cd-3f11-462c-a4be-44fff9f1a751" providerId="ADAL" clId="{D17C5BBD-D33E-4D23-8E25-B310B3326571}" dt="2021-12-21T04:53:14.836" v="131" actId="571"/>
          <ac:grpSpMkLst>
            <pc:docMk/>
            <pc:sldMk cId="4070501225" sldId="2076136392"/>
            <ac:grpSpMk id="1127" creationId="{6DC6B3A5-A59A-4705-8854-C3981A92BAE6}"/>
          </ac:grpSpMkLst>
        </pc:grpChg>
        <pc:grpChg chg="mod">
          <ac:chgData name="Hugo Bernier" userId="846ef6cd-3f11-462c-a4be-44fff9f1a751" providerId="ADAL" clId="{D17C5BBD-D33E-4D23-8E25-B310B3326571}" dt="2021-12-21T04:53:14.836" v="131" actId="571"/>
          <ac:grpSpMkLst>
            <pc:docMk/>
            <pc:sldMk cId="4070501225" sldId="2076136392"/>
            <ac:grpSpMk id="1128" creationId="{EBC50060-2F16-40A1-BFFE-1FF233F62E6D}"/>
          </ac:grpSpMkLst>
        </pc:grpChg>
        <pc:grpChg chg="mod">
          <ac:chgData name="Hugo Bernier" userId="846ef6cd-3f11-462c-a4be-44fff9f1a751" providerId="ADAL" clId="{D17C5BBD-D33E-4D23-8E25-B310B3326571}" dt="2021-12-21T04:53:14.836" v="131" actId="571"/>
          <ac:grpSpMkLst>
            <pc:docMk/>
            <pc:sldMk cId="4070501225" sldId="2076136392"/>
            <ac:grpSpMk id="1134" creationId="{C7508004-A82C-469B-B3F1-F1847A0B87AF}"/>
          </ac:grpSpMkLst>
        </pc:grpChg>
        <pc:grpChg chg="mod">
          <ac:chgData name="Hugo Bernier" userId="846ef6cd-3f11-462c-a4be-44fff9f1a751" providerId="ADAL" clId="{D17C5BBD-D33E-4D23-8E25-B310B3326571}" dt="2021-12-21T04:53:14.836" v="131" actId="571"/>
          <ac:grpSpMkLst>
            <pc:docMk/>
            <pc:sldMk cId="4070501225" sldId="2076136392"/>
            <ac:grpSpMk id="1135" creationId="{8B554A37-38DE-40FD-966F-5D9A4BD2D7F7}"/>
          </ac:grpSpMkLst>
        </pc:grpChg>
        <pc:grpChg chg="mod">
          <ac:chgData name="Hugo Bernier" userId="846ef6cd-3f11-462c-a4be-44fff9f1a751" providerId="ADAL" clId="{D17C5BBD-D33E-4D23-8E25-B310B3326571}" dt="2021-12-21T04:53:14.836" v="131" actId="571"/>
          <ac:grpSpMkLst>
            <pc:docMk/>
            <pc:sldMk cId="4070501225" sldId="2076136392"/>
            <ac:grpSpMk id="1141" creationId="{B6FF2CA7-5064-4E08-8ADF-7D34A5C5282C}"/>
          </ac:grpSpMkLst>
        </pc:grpChg>
        <pc:grpChg chg="mod">
          <ac:chgData name="Hugo Bernier" userId="846ef6cd-3f11-462c-a4be-44fff9f1a751" providerId="ADAL" clId="{D17C5BBD-D33E-4D23-8E25-B310B3326571}" dt="2021-12-21T04:53:14.836" v="131" actId="571"/>
          <ac:grpSpMkLst>
            <pc:docMk/>
            <pc:sldMk cId="4070501225" sldId="2076136392"/>
            <ac:grpSpMk id="1142" creationId="{AE63A8D1-DB6C-4754-A3F5-B951BBB9066E}"/>
          </ac:grpSpMkLst>
        </pc:grpChg>
        <pc:grpChg chg="add mod">
          <ac:chgData name="Hugo Bernier" userId="846ef6cd-3f11-462c-a4be-44fff9f1a751" providerId="ADAL" clId="{D17C5BBD-D33E-4D23-8E25-B310B3326571}" dt="2021-12-21T04:53:14.836" v="131" actId="571"/>
          <ac:grpSpMkLst>
            <pc:docMk/>
            <pc:sldMk cId="4070501225" sldId="2076136392"/>
            <ac:grpSpMk id="1147" creationId="{10DFE90B-BB07-4B79-BDA8-F1EBD05779E7}"/>
          </ac:grpSpMkLst>
        </pc:grpChg>
        <pc:picChg chg="add del">
          <ac:chgData name="Hugo Bernier" userId="846ef6cd-3f11-462c-a4be-44fff9f1a751" providerId="ADAL" clId="{D17C5BBD-D33E-4D23-8E25-B310B3326571}" dt="2021-12-21T04:44:58.412" v="95" actId="27803"/>
          <ac:picMkLst>
            <pc:docMk/>
            <pc:sldMk cId="4070501225" sldId="2076136392"/>
            <ac:picMk id="20" creationId="{6CF57072-20E4-4226-A801-17875ACBFB4D}"/>
          </ac:picMkLst>
        </pc:picChg>
      </pc:sldChg>
      <pc:sldChg chg="modSp mod modShow">
        <pc:chgData name="Hugo Bernier" userId="846ef6cd-3f11-462c-a4be-44fff9f1a751" providerId="ADAL" clId="{D17C5BBD-D33E-4D23-8E25-B310B3326571}" dt="2021-12-21T05:29:42.405" v="263" actId="1037"/>
        <pc:sldMkLst>
          <pc:docMk/>
          <pc:sldMk cId="1931415540" sldId="2134805601"/>
        </pc:sldMkLst>
        <pc:picChg chg="mod">
          <ac:chgData name="Hugo Bernier" userId="846ef6cd-3f11-462c-a4be-44fff9f1a751" providerId="ADAL" clId="{D17C5BBD-D33E-4D23-8E25-B310B3326571}" dt="2021-12-21T04:16:31.444" v="50" actId="196"/>
          <ac:picMkLst>
            <pc:docMk/>
            <pc:sldMk cId="1931415540" sldId="2134805601"/>
            <ac:picMk id="4" creationId="{2E038030-988C-456F-890B-FE2A4417837D}"/>
          </ac:picMkLst>
        </pc:picChg>
        <pc:picChg chg="mod">
          <ac:chgData name="Hugo Bernier" userId="846ef6cd-3f11-462c-a4be-44fff9f1a751" providerId="ADAL" clId="{D17C5BBD-D33E-4D23-8E25-B310B3326571}" dt="2021-12-21T05:29:42.405" v="263" actId="1037"/>
          <ac:picMkLst>
            <pc:docMk/>
            <pc:sldMk cId="1931415540" sldId="2134805601"/>
            <ac:picMk id="5" creationId="{CD3B804F-C52C-400D-B5AD-AAEE98A6B38A}"/>
          </ac:picMkLst>
        </pc:picChg>
      </pc:sldChg>
      <pc:sldChg chg="addSp delSp modSp add del mod setBg">
        <pc:chgData name="Hugo Bernier" userId="846ef6cd-3f11-462c-a4be-44fff9f1a751" providerId="ADAL" clId="{D17C5BBD-D33E-4D23-8E25-B310B3326571}" dt="2021-12-21T03:36:15.909" v="19" actId="2696"/>
        <pc:sldMkLst>
          <pc:docMk/>
          <pc:sldMk cId="302566055" sldId="2134805602"/>
        </pc:sldMkLst>
        <pc:picChg chg="add del mod">
          <ac:chgData name="Hugo Bernier" userId="846ef6cd-3f11-462c-a4be-44fff9f1a751" providerId="ADAL" clId="{D17C5BBD-D33E-4D23-8E25-B310B3326571}" dt="2021-12-21T03:35:32.571" v="5" actId="21"/>
          <ac:picMkLst>
            <pc:docMk/>
            <pc:sldMk cId="302566055" sldId="2134805602"/>
            <ac:picMk id="2" creationId="{4A577F3B-F3B7-49CC-B4FF-65BBBCAED11A}"/>
          </ac:picMkLst>
        </pc:picChg>
        <pc:picChg chg="add mod ord">
          <ac:chgData name="Hugo Bernier" userId="846ef6cd-3f11-462c-a4be-44fff9f1a751" providerId="ADAL" clId="{D17C5BBD-D33E-4D23-8E25-B310B3326571}" dt="2021-12-21T03:36:07.913" v="18" actId="171"/>
          <ac:picMkLst>
            <pc:docMk/>
            <pc:sldMk cId="302566055" sldId="2134805602"/>
            <ac:picMk id="5" creationId="{98A9CF5F-6E0A-4520-87A5-E5C101B9BE80}"/>
          </ac:picMkLst>
        </pc:picChg>
      </pc:sldChg>
      <pc:sldChg chg="modSp add mod modClrScheme chgLayout">
        <pc:chgData name="Hugo Bernier" userId="846ef6cd-3f11-462c-a4be-44fff9f1a751" providerId="ADAL" clId="{D17C5BBD-D33E-4D23-8E25-B310B3326571}" dt="2021-12-21T03:37:01.344" v="24" actId="700"/>
        <pc:sldMkLst>
          <pc:docMk/>
          <pc:sldMk cId="1539484230" sldId="2134805602"/>
        </pc:sldMkLst>
        <pc:spChg chg="mod ord">
          <ac:chgData name="Hugo Bernier" userId="846ef6cd-3f11-462c-a4be-44fff9f1a751" providerId="ADAL" clId="{D17C5BBD-D33E-4D23-8E25-B310B3326571}" dt="2021-12-21T03:37:01.344" v="24" actId="700"/>
          <ac:spMkLst>
            <pc:docMk/>
            <pc:sldMk cId="1539484230" sldId="2134805602"/>
            <ac:spMk id="7" creationId="{00000000-0000-0000-0000-000000000000}"/>
          </ac:spMkLst>
        </pc:spChg>
        <pc:spChg chg="mod ord">
          <ac:chgData name="Hugo Bernier" userId="846ef6cd-3f11-462c-a4be-44fff9f1a751" providerId="ADAL" clId="{D17C5BBD-D33E-4D23-8E25-B310B3326571}" dt="2021-12-21T03:37:01.344" v="24" actId="700"/>
          <ac:spMkLst>
            <pc:docMk/>
            <pc:sldMk cId="1539484230" sldId="2134805602"/>
            <ac:spMk id="8" creationId="{00000000-0000-0000-0000-000000000000}"/>
          </ac:spMkLst>
        </pc:spChg>
      </pc:sldChg>
      <pc:sldChg chg="addSp delSp modSp add mod addAnim delAnim modAnim">
        <pc:chgData name="Hugo Bernier" userId="846ef6cd-3f11-462c-a4be-44fff9f1a751" providerId="ADAL" clId="{D17C5BBD-D33E-4D23-8E25-B310B3326571}" dt="2021-12-21T06:16:50.904" v="542"/>
        <pc:sldMkLst>
          <pc:docMk/>
          <pc:sldMk cId="2697995199" sldId="2134805603"/>
        </pc:sldMkLst>
        <pc:picChg chg="add mod modVis">
          <ac:chgData name="Hugo Bernier" userId="846ef6cd-3f11-462c-a4be-44fff9f1a751" providerId="ADAL" clId="{D17C5BBD-D33E-4D23-8E25-B310B3326571}" dt="2021-12-21T06:08:33.725" v="504" actId="14429"/>
          <ac:picMkLst>
            <pc:docMk/>
            <pc:sldMk cId="2697995199" sldId="2134805603"/>
            <ac:picMk id="2" creationId="{CC18B663-432F-4626-B91E-6FF8740F7013}"/>
          </ac:picMkLst>
        </pc:picChg>
        <pc:picChg chg="add mod">
          <ac:chgData name="Hugo Bernier" userId="846ef6cd-3f11-462c-a4be-44fff9f1a751" providerId="ADAL" clId="{D17C5BBD-D33E-4D23-8E25-B310B3326571}" dt="2021-12-21T06:05:08.316" v="465" actId="1035"/>
          <ac:picMkLst>
            <pc:docMk/>
            <pc:sldMk cId="2697995199" sldId="2134805603"/>
            <ac:picMk id="3" creationId="{2CDBD76C-3569-492B-B414-6DA6033F614C}"/>
          </ac:picMkLst>
        </pc:picChg>
        <pc:picChg chg="mod">
          <ac:chgData name="Hugo Bernier" userId="846ef6cd-3f11-462c-a4be-44fff9f1a751" providerId="ADAL" clId="{D17C5BBD-D33E-4D23-8E25-B310B3326571}" dt="2021-12-21T04:01:17.318" v="36" actId="14826"/>
          <ac:picMkLst>
            <pc:docMk/>
            <pc:sldMk cId="2697995199" sldId="2134805603"/>
            <ac:picMk id="6" creationId="{51ABDF2D-DF77-4477-ABA9-921E2CFE97FA}"/>
          </ac:picMkLst>
        </pc:picChg>
        <pc:picChg chg="mod">
          <ac:chgData name="Hugo Bernier" userId="846ef6cd-3f11-462c-a4be-44fff9f1a751" providerId="ADAL" clId="{D17C5BBD-D33E-4D23-8E25-B310B3326571}" dt="2021-12-21T05:22:09.579" v="229" actId="14826"/>
          <ac:picMkLst>
            <pc:docMk/>
            <pc:sldMk cId="2697995199" sldId="2134805603"/>
            <ac:picMk id="11" creationId="{0215C1F6-5352-4A5D-BA2A-0BC345CF35D5}"/>
          </ac:picMkLst>
        </pc:picChg>
        <pc:picChg chg="mod">
          <ac:chgData name="Hugo Bernier" userId="846ef6cd-3f11-462c-a4be-44fff9f1a751" providerId="ADAL" clId="{D17C5BBD-D33E-4D23-8E25-B310B3326571}" dt="2021-12-21T05:24:58.524" v="231"/>
          <ac:picMkLst>
            <pc:docMk/>
            <pc:sldMk cId="2697995199" sldId="2134805603"/>
            <ac:picMk id="18" creationId="{AC182D65-20C1-4C86-BB53-9CF7A6115859}"/>
          </ac:picMkLst>
        </pc:picChg>
        <pc:picChg chg="add del mod">
          <ac:chgData name="Hugo Bernier" userId="846ef6cd-3f11-462c-a4be-44fff9f1a751" providerId="ADAL" clId="{D17C5BBD-D33E-4D23-8E25-B310B3326571}" dt="2021-12-21T06:04:05.892" v="454" actId="478"/>
          <ac:picMkLst>
            <pc:docMk/>
            <pc:sldMk cId="2697995199" sldId="2134805603"/>
            <ac:picMk id="1026" creationId="{D9D30691-981F-4792-AB18-7CA22CF23FD2}"/>
          </ac:picMkLst>
        </pc:picChg>
        <pc:picChg chg="add del mod">
          <ac:chgData name="Hugo Bernier" userId="846ef6cd-3f11-462c-a4be-44fff9f1a751" providerId="ADAL" clId="{D17C5BBD-D33E-4D23-8E25-B310B3326571}" dt="2021-12-21T06:15:08.951" v="536" actId="478"/>
          <ac:picMkLst>
            <pc:docMk/>
            <pc:sldMk cId="2697995199" sldId="2134805603"/>
            <ac:picMk id="1028" creationId="{6CC4779C-B953-45CD-9C8E-4DD3029BE832}"/>
          </ac:picMkLst>
        </pc:picChg>
      </pc:sldChg>
      <pc:sldChg chg="add mod ord modShow">
        <pc:chgData name="Hugo Bernier" userId="846ef6cd-3f11-462c-a4be-44fff9f1a751" providerId="ADAL" clId="{D17C5BBD-D33E-4D23-8E25-B310B3326571}" dt="2021-12-21T04:16:08.924" v="49"/>
        <pc:sldMkLst>
          <pc:docMk/>
          <pc:sldMk cId="1154334888" sldId="2134805604"/>
        </pc:sldMkLst>
      </pc:sldChg>
      <pc:sldChg chg="add mod modShow">
        <pc:chgData name="Hugo Bernier" userId="846ef6cd-3f11-462c-a4be-44fff9f1a751" providerId="ADAL" clId="{D17C5BBD-D33E-4D23-8E25-B310B3326571}" dt="2021-12-21T04:38:57.631" v="88" actId="729"/>
        <pc:sldMkLst>
          <pc:docMk/>
          <pc:sldMk cId="127047426" sldId="2134805605"/>
        </pc:sldMkLst>
      </pc:sldChg>
      <pc:sldChg chg="addSp delSp modSp add mod addAnim delAnim modAnim">
        <pc:chgData name="Hugo Bernier" userId="846ef6cd-3f11-462c-a4be-44fff9f1a751" providerId="ADAL" clId="{D17C5BBD-D33E-4D23-8E25-B310B3326571}" dt="2021-12-21T05:13:39.165" v="225"/>
        <pc:sldMkLst>
          <pc:docMk/>
          <pc:sldMk cId="117366991" sldId="2134805606"/>
        </pc:sldMkLst>
        <pc:spChg chg="mod">
          <ac:chgData name="Hugo Bernier" userId="846ef6cd-3f11-462c-a4be-44fff9f1a751" providerId="ADAL" clId="{D17C5BBD-D33E-4D23-8E25-B310B3326571}" dt="2021-12-21T04:57:42.227" v="146" actId="27803"/>
          <ac:spMkLst>
            <pc:docMk/>
            <pc:sldMk cId="117366991" sldId="2134805606"/>
            <ac:spMk id="13" creationId="{01AA2962-32A6-4189-B2EB-FC06A43411C2}"/>
          </ac:spMkLst>
        </pc:spChg>
        <pc:spChg chg="mod">
          <ac:chgData name="Hugo Bernier" userId="846ef6cd-3f11-462c-a4be-44fff9f1a751" providerId="ADAL" clId="{D17C5BBD-D33E-4D23-8E25-B310B3326571}" dt="2021-12-21T04:57:42.227" v="146" actId="27803"/>
          <ac:spMkLst>
            <pc:docMk/>
            <pc:sldMk cId="117366991" sldId="2134805606"/>
            <ac:spMk id="23" creationId="{1729BB84-6C85-49BE-B2D3-4CA565665CED}"/>
          </ac:spMkLst>
        </pc:spChg>
        <pc:spChg chg="mod">
          <ac:chgData name="Hugo Bernier" userId="846ef6cd-3f11-462c-a4be-44fff9f1a751" providerId="ADAL" clId="{D17C5BBD-D33E-4D23-8E25-B310B3326571}" dt="2021-12-21T04:57:42.227" v="146" actId="27803"/>
          <ac:spMkLst>
            <pc:docMk/>
            <pc:sldMk cId="117366991" sldId="2134805606"/>
            <ac:spMk id="31" creationId="{ECFE51AC-268D-49D6-96D8-2A9F98F02F7B}"/>
          </ac:spMkLst>
        </pc:spChg>
        <pc:spChg chg="mod">
          <ac:chgData name="Hugo Bernier" userId="846ef6cd-3f11-462c-a4be-44fff9f1a751" providerId="ADAL" clId="{D17C5BBD-D33E-4D23-8E25-B310B3326571}" dt="2021-12-21T04:57:42.227" v="146" actId="27803"/>
          <ac:spMkLst>
            <pc:docMk/>
            <pc:sldMk cId="117366991" sldId="2134805606"/>
            <ac:spMk id="43" creationId="{4DA2539C-3CC3-453F-B0B5-8E28FA2C0289}"/>
          </ac:spMkLst>
        </pc:spChg>
        <pc:spChg chg="mod">
          <ac:chgData name="Hugo Bernier" userId="846ef6cd-3f11-462c-a4be-44fff9f1a751" providerId="ADAL" clId="{D17C5BBD-D33E-4D23-8E25-B310B3326571}" dt="2021-12-21T04:57:42.227" v="146" actId="27803"/>
          <ac:spMkLst>
            <pc:docMk/>
            <pc:sldMk cId="117366991" sldId="2134805606"/>
            <ac:spMk id="45" creationId="{CDBEF6CF-EE2D-453E-8B52-54B10B8F1E3F}"/>
          </ac:spMkLst>
        </pc:spChg>
        <pc:spChg chg="mod">
          <ac:chgData name="Hugo Bernier" userId="846ef6cd-3f11-462c-a4be-44fff9f1a751" providerId="ADAL" clId="{D17C5BBD-D33E-4D23-8E25-B310B3326571}" dt="2021-12-21T04:57:42.227" v="146" actId="27803"/>
          <ac:spMkLst>
            <pc:docMk/>
            <pc:sldMk cId="117366991" sldId="2134805606"/>
            <ac:spMk id="46" creationId="{FFC5C007-B0E8-4354-90DB-F9027E6FB64D}"/>
          </ac:spMkLst>
        </pc:spChg>
        <pc:spChg chg="mod">
          <ac:chgData name="Hugo Bernier" userId="846ef6cd-3f11-462c-a4be-44fff9f1a751" providerId="ADAL" clId="{D17C5BBD-D33E-4D23-8E25-B310B3326571}" dt="2021-12-21T04:57:42.227" v="146" actId="27803"/>
          <ac:spMkLst>
            <pc:docMk/>
            <pc:sldMk cId="117366991" sldId="2134805606"/>
            <ac:spMk id="47" creationId="{58E084E7-021D-4632-BFD8-7ABDBABE7E62}"/>
          </ac:spMkLst>
        </pc:spChg>
        <pc:spChg chg="mod">
          <ac:chgData name="Hugo Bernier" userId="846ef6cd-3f11-462c-a4be-44fff9f1a751" providerId="ADAL" clId="{D17C5BBD-D33E-4D23-8E25-B310B3326571}" dt="2021-12-21T04:57:42.227" v="146" actId="27803"/>
          <ac:spMkLst>
            <pc:docMk/>
            <pc:sldMk cId="117366991" sldId="2134805606"/>
            <ac:spMk id="49" creationId="{D9BB4810-FF87-4B9F-8BF5-E2A6E1576D72}"/>
          </ac:spMkLst>
        </pc:spChg>
        <pc:spChg chg="mod">
          <ac:chgData name="Hugo Bernier" userId="846ef6cd-3f11-462c-a4be-44fff9f1a751" providerId="ADAL" clId="{D17C5BBD-D33E-4D23-8E25-B310B3326571}" dt="2021-12-21T04:57:42.227" v="146" actId="27803"/>
          <ac:spMkLst>
            <pc:docMk/>
            <pc:sldMk cId="117366991" sldId="2134805606"/>
            <ac:spMk id="50" creationId="{1781DA77-2A1A-43A9-96CF-2DC5BA767722}"/>
          </ac:spMkLst>
        </pc:spChg>
        <pc:spChg chg="mod">
          <ac:chgData name="Hugo Bernier" userId="846ef6cd-3f11-462c-a4be-44fff9f1a751" providerId="ADAL" clId="{D17C5BBD-D33E-4D23-8E25-B310B3326571}" dt="2021-12-21T04:57:42.227" v="146" actId="27803"/>
          <ac:spMkLst>
            <pc:docMk/>
            <pc:sldMk cId="117366991" sldId="2134805606"/>
            <ac:spMk id="51" creationId="{0425D720-FDE2-48CB-A201-00B59D2C29F5}"/>
          </ac:spMkLst>
        </pc:spChg>
        <pc:spChg chg="mod">
          <ac:chgData name="Hugo Bernier" userId="846ef6cd-3f11-462c-a4be-44fff9f1a751" providerId="ADAL" clId="{D17C5BBD-D33E-4D23-8E25-B310B3326571}" dt="2021-12-21T04:57:42.227" v="146" actId="27803"/>
          <ac:spMkLst>
            <pc:docMk/>
            <pc:sldMk cId="117366991" sldId="2134805606"/>
            <ac:spMk id="53" creationId="{4485CEC0-6BD5-45F7-95A3-BD8FB8A55E12}"/>
          </ac:spMkLst>
        </pc:spChg>
        <pc:spChg chg="mod">
          <ac:chgData name="Hugo Bernier" userId="846ef6cd-3f11-462c-a4be-44fff9f1a751" providerId="ADAL" clId="{D17C5BBD-D33E-4D23-8E25-B310B3326571}" dt="2021-12-21T04:57:42.227" v="146" actId="27803"/>
          <ac:spMkLst>
            <pc:docMk/>
            <pc:sldMk cId="117366991" sldId="2134805606"/>
            <ac:spMk id="54" creationId="{7859AAC6-B939-4123-9587-168D74EA6E60}"/>
          </ac:spMkLst>
        </pc:spChg>
        <pc:spChg chg="mod">
          <ac:chgData name="Hugo Bernier" userId="846ef6cd-3f11-462c-a4be-44fff9f1a751" providerId="ADAL" clId="{D17C5BBD-D33E-4D23-8E25-B310B3326571}" dt="2021-12-21T04:57:42.227" v="146" actId="27803"/>
          <ac:spMkLst>
            <pc:docMk/>
            <pc:sldMk cId="117366991" sldId="2134805606"/>
            <ac:spMk id="55" creationId="{EB964BE7-4E2C-401B-978F-C0BD032BA865}"/>
          </ac:spMkLst>
        </pc:spChg>
        <pc:spChg chg="mod">
          <ac:chgData name="Hugo Bernier" userId="846ef6cd-3f11-462c-a4be-44fff9f1a751" providerId="ADAL" clId="{D17C5BBD-D33E-4D23-8E25-B310B3326571}" dt="2021-12-21T04:57:55.527" v="148" actId="14861"/>
          <ac:spMkLst>
            <pc:docMk/>
            <pc:sldMk cId="117366991" sldId="2134805606"/>
            <ac:spMk id="57" creationId="{C283DD7A-9D45-481B-8782-B2DD581AEEE6}"/>
          </ac:spMkLst>
        </pc:spChg>
        <pc:spChg chg="mod">
          <ac:chgData name="Hugo Bernier" userId="846ef6cd-3f11-462c-a4be-44fff9f1a751" providerId="ADAL" clId="{D17C5BBD-D33E-4D23-8E25-B310B3326571}" dt="2021-12-21T04:57:42.227" v="146" actId="27803"/>
          <ac:spMkLst>
            <pc:docMk/>
            <pc:sldMk cId="117366991" sldId="2134805606"/>
            <ac:spMk id="58" creationId="{1792EA0A-9453-4632-B3F5-A3F55C4F5612}"/>
          </ac:spMkLst>
        </pc:spChg>
        <pc:spChg chg="mod">
          <ac:chgData name="Hugo Bernier" userId="846ef6cd-3f11-462c-a4be-44fff9f1a751" providerId="ADAL" clId="{D17C5BBD-D33E-4D23-8E25-B310B3326571}" dt="2021-12-21T04:57:42.227" v="146" actId="27803"/>
          <ac:spMkLst>
            <pc:docMk/>
            <pc:sldMk cId="117366991" sldId="2134805606"/>
            <ac:spMk id="59" creationId="{9A88827A-F90E-487F-83EA-FDF40AD0A52F}"/>
          </ac:spMkLst>
        </pc:spChg>
        <pc:spChg chg="mod">
          <ac:chgData name="Hugo Bernier" userId="846ef6cd-3f11-462c-a4be-44fff9f1a751" providerId="ADAL" clId="{D17C5BBD-D33E-4D23-8E25-B310B3326571}" dt="2021-12-21T04:57:42.227" v="146" actId="27803"/>
          <ac:spMkLst>
            <pc:docMk/>
            <pc:sldMk cId="117366991" sldId="2134805606"/>
            <ac:spMk id="61" creationId="{13674378-A8FC-43BE-B672-3D83AE15B671}"/>
          </ac:spMkLst>
        </pc:spChg>
        <pc:spChg chg="mod">
          <ac:chgData name="Hugo Bernier" userId="846ef6cd-3f11-462c-a4be-44fff9f1a751" providerId="ADAL" clId="{D17C5BBD-D33E-4D23-8E25-B310B3326571}" dt="2021-12-21T04:57:42.227" v="146" actId="27803"/>
          <ac:spMkLst>
            <pc:docMk/>
            <pc:sldMk cId="117366991" sldId="2134805606"/>
            <ac:spMk id="63" creationId="{3E86E7F9-5975-4AE4-B8A7-9BD0B3134FFC}"/>
          </ac:spMkLst>
        </pc:spChg>
        <pc:spChg chg="mod">
          <ac:chgData name="Hugo Bernier" userId="846ef6cd-3f11-462c-a4be-44fff9f1a751" providerId="ADAL" clId="{D17C5BBD-D33E-4D23-8E25-B310B3326571}" dt="2021-12-21T04:57:42.227" v="146" actId="27803"/>
          <ac:spMkLst>
            <pc:docMk/>
            <pc:sldMk cId="117366991" sldId="2134805606"/>
            <ac:spMk id="64" creationId="{0BC2188F-82ED-4078-9A8D-B6CD7EFA652A}"/>
          </ac:spMkLst>
        </pc:spChg>
        <pc:spChg chg="mod">
          <ac:chgData name="Hugo Bernier" userId="846ef6cd-3f11-462c-a4be-44fff9f1a751" providerId="ADAL" clId="{D17C5BBD-D33E-4D23-8E25-B310B3326571}" dt="2021-12-21T04:57:42.227" v="146" actId="27803"/>
          <ac:spMkLst>
            <pc:docMk/>
            <pc:sldMk cId="117366991" sldId="2134805606"/>
            <ac:spMk id="65" creationId="{46AF8202-CF60-4EB2-998B-EBD07B10F540}"/>
          </ac:spMkLst>
        </pc:spChg>
        <pc:spChg chg="mod">
          <ac:chgData name="Hugo Bernier" userId="846ef6cd-3f11-462c-a4be-44fff9f1a751" providerId="ADAL" clId="{D17C5BBD-D33E-4D23-8E25-B310B3326571}" dt="2021-12-21T04:57:42.227" v="146" actId="27803"/>
          <ac:spMkLst>
            <pc:docMk/>
            <pc:sldMk cId="117366991" sldId="2134805606"/>
            <ac:spMk id="67" creationId="{27B3B9D6-F3AD-4BCA-A465-F1CB090AD507}"/>
          </ac:spMkLst>
        </pc:spChg>
        <pc:spChg chg="mod">
          <ac:chgData name="Hugo Bernier" userId="846ef6cd-3f11-462c-a4be-44fff9f1a751" providerId="ADAL" clId="{D17C5BBD-D33E-4D23-8E25-B310B3326571}" dt="2021-12-21T04:57:42.227" v="146" actId="27803"/>
          <ac:spMkLst>
            <pc:docMk/>
            <pc:sldMk cId="117366991" sldId="2134805606"/>
            <ac:spMk id="68" creationId="{E2E4F3E9-BB96-4E3F-ACDF-903837EEBCC1}"/>
          </ac:spMkLst>
        </pc:spChg>
        <pc:spChg chg="mod">
          <ac:chgData name="Hugo Bernier" userId="846ef6cd-3f11-462c-a4be-44fff9f1a751" providerId="ADAL" clId="{D17C5BBD-D33E-4D23-8E25-B310B3326571}" dt="2021-12-21T04:57:42.227" v="146" actId="27803"/>
          <ac:spMkLst>
            <pc:docMk/>
            <pc:sldMk cId="117366991" sldId="2134805606"/>
            <ac:spMk id="69" creationId="{F0A63CE5-6065-4BC7-A0FD-D722806053E9}"/>
          </ac:spMkLst>
        </pc:spChg>
        <pc:spChg chg="mod">
          <ac:chgData name="Hugo Bernier" userId="846ef6cd-3f11-462c-a4be-44fff9f1a751" providerId="ADAL" clId="{D17C5BBD-D33E-4D23-8E25-B310B3326571}" dt="2021-12-21T04:57:42.227" v="146" actId="27803"/>
          <ac:spMkLst>
            <pc:docMk/>
            <pc:sldMk cId="117366991" sldId="2134805606"/>
            <ac:spMk id="71" creationId="{8DD5A09B-EDC3-4F83-AD21-8CB73DC2AA3A}"/>
          </ac:spMkLst>
        </pc:spChg>
        <pc:spChg chg="mod">
          <ac:chgData name="Hugo Bernier" userId="846ef6cd-3f11-462c-a4be-44fff9f1a751" providerId="ADAL" clId="{D17C5BBD-D33E-4D23-8E25-B310B3326571}" dt="2021-12-21T04:57:42.227" v="146" actId="27803"/>
          <ac:spMkLst>
            <pc:docMk/>
            <pc:sldMk cId="117366991" sldId="2134805606"/>
            <ac:spMk id="72" creationId="{557A6F86-BE85-4FAD-91DB-CF9DA254BFB2}"/>
          </ac:spMkLst>
        </pc:spChg>
        <pc:spChg chg="mod">
          <ac:chgData name="Hugo Bernier" userId="846ef6cd-3f11-462c-a4be-44fff9f1a751" providerId="ADAL" clId="{D17C5BBD-D33E-4D23-8E25-B310B3326571}" dt="2021-12-21T04:57:42.227" v="146" actId="27803"/>
          <ac:spMkLst>
            <pc:docMk/>
            <pc:sldMk cId="117366991" sldId="2134805606"/>
            <ac:spMk id="73" creationId="{46E4F92D-D938-4E7D-A32A-29F33FC9B710}"/>
          </ac:spMkLst>
        </pc:spChg>
        <pc:spChg chg="mod">
          <ac:chgData name="Hugo Bernier" userId="846ef6cd-3f11-462c-a4be-44fff9f1a751" providerId="ADAL" clId="{D17C5BBD-D33E-4D23-8E25-B310B3326571}" dt="2021-12-21T04:57:42.227" v="146" actId="27803"/>
          <ac:spMkLst>
            <pc:docMk/>
            <pc:sldMk cId="117366991" sldId="2134805606"/>
            <ac:spMk id="75" creationId="{4F45B19E-9E10-472F-89C5-6740EC5CCBD2}"/>
          </ac:spMkLst>
        </pc:spChg>
        <pc:spChg chg="mod">
          <ac:chgData name="Hugo Bernier" userId="846ef6cd-3f11-462c-a4be-44fff9f1a751" providerId="ADAL" clId="{D17C5BBD-D33E-4D23-8E25-B310B3326571}" dt="2021-12-21T04:57:42.227" v="146" actId="27803"/>
          <ac:spMkLst>
            <pc:docMk/>
            <pc:sldMk cId="117366991" sldId="2134805606"/>
            <ac:spMk id="76" creationId="{9CE5DE9A-8110-4C6F-9BF9-DBAF26902460}"/>
          </ac:spMkLst>
        </pc:spChg>
        <pc:spChg chg="mod">
          <ac:chgData name="Hugo Bernier" userId="846ef6cd-3f11-462c-a4be-44fff9f1a751" providerId="ADAL" clId="{D17C5BBD-D33E-4D23-8E25-B310B3326571}" dt="2021-12-21T04:57:42.227" v="146" actId="27803"/>
          <ac:spMkLst>
            <pc:docMk/>
            <pc:sldMk cId="117366991" sldId="2134805606"/>
            <ac:spMk id="77" creationId="{08606965-B9D3-410E-8504-733EFE0DB276}"/>
          </ac:spMkLst>
        </pc:spChg>
        <pc:spChg chg="mod">
          <ac:chgData name="Hugo Bernier" userId="846ef6cd-3f11-462c-a4be-44fff9f1a751" providerId="ADAL" clId="{D17C5BBD-D33E-4D23-8E25-B310B3326571}" dt="2021-12-21T04:57:42.227" v="146" actId="27803"/>
          <ac:spMkLst>
            <pc:docMk/>
            <pc:sldMk cId="117366991" sldId="2134805606"/>
            <ac:spMk id="79" creationId="{1E775D42-9BAD-4CE9-8640-C0A4C5866A33}"/>
          </ac:spMkLst>
        </pc:spChg>
        <pc:spChg chg="mod">
          <ac:chgData name="Hugo Bernier" userId="846ef6cd-3f11-462c-a4be-44fff9f1a751" providerId="ADAL" clId="{D17C5BBD-D33E-4D23-8E25-B310B3326571}" dt="2021-12-21T04:57:42.227" v="146" actId="27803"/>
          <ac:spMkLst>
            <pc:docMk/>
            <pc:sldMk cId="117366991" sldId="2134805606"/>
            <ac:spMk id="80" creationId="{C46BE2BA-E22F-4087-B2CE-5B6D82EEB6C9}"/>
          </ac:spMkLst>
        </pc:spChg>
        <pc:spChg chg="mod">
          <ac:chgData name="Hugo Bernier" userId="846ef6cd-3f11-462c-a4be-44fff9f1a751" providerId="ADAL" clId="{D17C5BBD-D33E-4D23-8E25-B310B3326571}" dt="2021-12-21T04:57:42.227" v="146" actId="27803"/>
          <ac:spMkLst>
            <pc:docMk/>
            <pc:sldMk cId="117366991" sldId="2134805606"/>
            <ac:spMk id="81" creationId="{5A97DA69-5747-4783-954C-6EBB1E6AB811}"/>
          </ac:spMkLst>
        </pc:spChg>
        <pc:spChg chg="mod">
          <ac:chgData name="Hugo Bernier" userId="846ef6cd-3f11-462c-a4be-44fff9f1a751" providerId="ADAL" clId="{D17C5BBD-D33E-4D23-8E25-B310B3326571}" dt="2021-12-21T04:57:42.227" v="146" actId="27803"/>
          <ac:spMkLst>
            <pc:docMk/>
            <pc:sldMk cId="117366991" sldId="2134805606"/>
            <ac:spMk id="83" creationId="{4D589CEF-4BBF-4746-BB33-77ABB40A46C8}"/>
          </ac:spMkLst>
        </pc:spChg>
        <pc:spChg chg="mod">
          <ac:chgData name="Hugo Bernier" userId="846ef6cd-3f11-462c-a4be-44fff9f1a751" providerId="ADAL" clId="{D17C5BBD-D33E-4D23-8E25-B310B3326571}" dt="2021-12-21T04:57:42.227" v="146" actId="27803"/>
          <ac:spMkLst>
            <pc:docMk/>
            <pc:sldMk cId="117366991" sldId="2134805606"/>
            <ac:spMk id="85" creationId="{1DD9A071-87D8-4658-B722-6CB44B837C22}"/>
          </ac:spMkLst>
        </pc:spChg>
        <pc:spChg chg="mod">
          <ac:chgData name="Hugo Bernier" userId="846ef6cd-3f11-462c-a4be-44fff9f1a751" providerId="ADAL" clId="{D17C5BBD-D33E-4D23-8E25-B310B3326571}" dt="2021-12-21T04:57:42.227" v="146" actId="27803"/>
          <ac:spMkLst>
            <pc:docMk/>
            <pc:sldMk cId="117366991" sldId="2134805606"/>
            <ac:spMk id="86" creationId="{E5627545-F979-40B7-8420-9EC1D9C1B1D5}"/>
          </ac:spMkLst>
        </pc:spChg>
        <pc:spChg chg="mod">
          <ac:chgData name="Hugo Bernier" userId="846ef6cd-3f11-462c-a4be-44fff9f1a751" providerId="ADAL" clId="{D17C5BBD-D33E-4D23-8E25-B310B3326571}" dt="2021-12-21T04:57:42.227" v="146" actId="27803"/>
          <ac:spMkLst>
            <pc:docMk/>
            <pc:sldMk cId="117366991" sldId="2134805606"/>
            <ac:spMk id="87" creationId="{551F62D6-07BE-4CB6-8F1A-014CD14A5A84}"/>
          </ac:spMkLst>
        </pc:spChg>
        <pc:spChg chg="mod">
          <ac:chgData name="Hugo Bernier" userId="846ef6cd-3f11-462c-a4be-44fff9f1a751" providerId="ADAL" clId="{D17C5BBD-D33E-4D23-8E25-B310B3326571}" dt="2021-12-21T04:57:42.227" v="146" actId="27803"/>
          <ac:spMkLst>
            <pc:docMk/>
            <pc:sldMk cId="117366991" sldId="2134805606"/>
            <ac:spMk id="89" creationId="{E5334469-7611-4D0B-BCA2-3DC848BF306A}"/>
          </ac:spMkLst>
        </pc:spChg>
        <pc:spChg chg="mod">
          <ac:chgData name="Hugo Bernier" userId="846ef6cd-3f11-462c-a4be-44fff9f1a751" providerId="ADAL" clId="{D17C5BBD-D33E-4D23-8E25-B310B3326571}" dt="2021-12-21T04:57:42.227" v="146" actId="27803"/>
          <ac:spMkLst>
            <pc:docMk/>
            <pc:sldMk cId="117366991" sldId="2134805606"/>
            <ac:spMk id="90" creationId="{F55C31E5-EA34-4DC8-BB4A-9E7BD317D1C9}"/>
          </ac:spMkLst>
        </pc:spChg>
        <pc:spChg chg="mod">
          <ac:chgData name="Hugo Bernier" userId="846ef6cd-3f11-462c-a4be-44fff9f1a751" providerId="ADAL" clId="{D17C5BBD-D33E-4D23-8E25-B310B3326571}" dt="2021-12-21T04:57:42.227" v="146" actId="27803"/>
          <ac:spMkLst>
            <pc:docMk/>
            <pc:sldMk cId="117366991" sldId="2134805606"/>
            <ac:spMk id="91" creationId="{37309511-8246-4CF3-AD19-6548D2FD1602}"/>
          </ac:spMkLst>
        </pc:spChg>
        <pc:spChg chg="mod">
          <ac:chgData name="Hugo Bernier" userId="846ef6cd-3f11-462c-a4be-44fff9f1a751" providerId="ADAL" clId="{D17C5BBD-D33E-4D23-8E25-B310B3326571}" dt="2021-12-21T04:57:42.227" v="146" actId="27803"/>
          <ac:spMkLst>
            <pc:docMk/>
            <pc:sldMk cId="117366991" sldId="2134805606"/>
            <ac:spMk id="93" creationId="{429BF9AC-7C50-4CAC-A8F7-78140661C1AA}"/>
          </ac:spMkLst>
        </pc:spChg>
        <pc:spChg chg="mod">
          <ac:chgData name="Hugo Bernier" userId="846ef6cd-3f11-462c-a4be-44fff9f1a751" providerId="ADAL" clId="{D17C5BBD-D33E-4D23-8E25-B310B3326571}" dt="2021-12-21T04:57:42.227" v="146" actId="27803"/>
          <ac:spMkLst>
            <pc:docMk/>
            <pc:sldMk cId="117366991" sldId="2134805606"/>
            <ac:spMk id="94" creationId="{6D220A5E-A05C-44AA-BFD3-0A2E803EAE00}"/>
          </ac:spMkLst>
        </pc:spChg>
        <pc:spChg chg="mod">
          <ac:chgData name="Hugo Bernier" userId="846ef6cd-3f11-462c-a4be-44fff9f1a751" providerId="ADAL" clId="{D17C5BBD-D33E-4D23-8E25-B310B3326571}" dt="2021-12-21T04:57:42.227" v="146" actId="27803"/>
          <ac:spMkLst>
            <pc:docMk/>
            <pc:sldMk cId="117366991" sldId="2134805606"/>
            <ac:spMk id="95" creationId="{B64CD80A-9170-4230-BDBA-09102599143E}"/>
          </ac:spMkLst>
        </pc:spChg>
        <pc:spChg chg="mod">
          <ac:chgData name="Hugo Bernier" userId="846ef6cd-3f11-462c-a4be-44fff9f1a751" providerId="ADAL" clId="{D17C5BBD-D33E-4D23-8E25-B310B3326571}" dt="2021-12-21T04:57:42.227" v="146" actId="27803"/>
          <ac:spMkLst>
            <pc:docMk/>
            <pc:sldMk cId="117366991" sldId="2134805606"/>
            <ac:spMk id="97" creationId="{AF6FB23E-59E9-4DCA-9730-828773BCF2BE}"/>
          </ac:spMkLst>
        </pc:spChg>
        <pc:spChg chg="mod">
          <ac:chgData name="Hugo Bernier" userId="846ef6cd-3f11-462c-a4be-44fff9f1a751" providerId="ADAL" clId="{D17C5BBD-D33E-4D23-8E25-B310B3326571}" dt="2021-12-21T04:57:42.227" v="146" actId="27803"/>
          <ac:spMkLst>
            <pc:docMk/>
            <pc:sldMk cId="117366991" sldId="2134805606"/>
            <ac:spMk id="98" creationId="{92EB3AFD-74D6-4284-BF5D-12E5DDB282F0}"/>
          </ac:spMkLst>
        </pc:spChg>
        <pc:spChg chg="mod">
          <ac:chgData name="Hugo Bernier" userId="846ef6cd-3f11-462c-a4be-44fff9f1a751" providerId="ADAL" clId="{D17C5BBD-D33E-4D23-8E25-B310B3326571}" dt="2021-12-21T04:57:42.227" v="146" actId="27803"/>
          <ac:spMkLst>
            <pc:docMk/>
            <pc:sldMk cId="117366991" sldId="2134805606"/>
            <ac:spMk id="99" creationId="{F2CAD405-2BF6-4EA9-8F85-111691E41240}"/>
          </ac:spMkLst>
        </pc:spChg>
        <pc:spChg chg="mod">
          <ac:chgData name="Hugo Bernier" userId="846ef6cd-3f11-462c-a4be-44fff9f1a751" providerId="ADAL" clId="{D17C5BBD-D33E-4D23-8E25-B310B3326571}" dt="2021-12-21T04:57:42.227" v="146" actId="27803"/>
          <ac:spMkLst>
            <pc:docMk/>
            <pc:sldMk cId="117366991" sldId="2134805606"/>
            <ac:spMk id="101" creationId="{98C80520-ADAA-49E2-BFDE-46D10DDF408A}"/>
          </ac:spMkLst>
        </pc:spChg>
        <pc:spChg chg="mod">
          <ac:chgData name="Hugo Bernier" userId="846ef6cd-3f11-462c-a4be-44fff9f1a751" providerId="ADAL" clId="{D17C5BBD-D33E-4D23-8E25-B310B3326571}" dt="2021-12-21T04:57:42.227" v="146" actId="27803"/>
          <ac:spMkLst>
            <pc:docMk/>
            <pc:sldMk cId="117366991" sldId="2134805606"/>
            <ac:spMk id="102" creationId="{21490194-33F6-4860-B2E2-A195DCE9BF06}"/>
          </ac:spMkLst>
        </pc:spChg>
        <pc:spChg chg="mod">
          <ac:chgData name="Hugo Bernier" userId="846ef6cd-3f11-462c-a4be-44fff9f1a751" providerId="ADAL" clId="{D17C5BBD-D33E-4D23-8E25-B310B3326571}" dt="2021-12-21T04:57:42.227" v="146" actId="27803"/>
          <ac:spMkLst>
            <pc:docMk/>
            <pc:sldMk cId="117366991" sldId="2134805606"/>
            <ac:spMk id="103" creationId="{E85F5C01-CCA0-49E2-852A-78F8F6F2C428}"/>
          </ac:spMkLst>
        </pc:spChg>
        <pc:spChg chg="mod">
          <ac:chgData name="Hugo Bernier" userId="846ef6cd-3f11-462c-a4be-44fff9f1a751" providerId="ADAL" clId="{D17C5BBD-D33E-4D23-8E25-B310B3326571}" dt="2021-12-21T04:57:42.227" v="146" actId="27803"/>
          <ac:spMkLst>
            <pc:docMk/>
            <pc:sldMk cId="117366991" sldId="2134805606"/>
            <ac:spMk id="105" creationId="{D247E0EC-0376-4A7B-A19C-162833B7E76B}"/>
          </ac:spMkLst>
        </pc:spChg>
        <pc:spChg chg="mod">
          <ac:chgData name="Hugo Bernier" userId="846ef6cd-3f11-462c-a4be-44fff9f1a751" providerId="ADAL" clId="{D17C5BBD-D33E-4D23-8E25-B310B3326571}" dt="2021-12-21T04:57:42.227" v="146" actId="27803"/>
          <ac:spMkLst>
            <pc:docMk/>
            <pc:sldMk cId="117366991" sldId="2134805606"/>
            <ac:spMk id="107" creationId="{340707D8-1241-43A2-B062-0E7EBEB0A571}"/>
          </ac:spMkLst>
        </pc:spChg>
        <pc:spChg chg="mod">
          <ac:chgData name="Hugo Bernier" userId="846ef6cd-3f11-462c-a4be-44fff9f1a751" providerId="ADAL" clId="{D17C5BBD-D33E-4D23-8E25-B310B3326571}" dt="2021-12-21T04:57:42.227" v="146" actId="27803"/>
          <ac:spMkLst>
            <pc:docMk/>
            <pc:sldMk cId="117366991" sldId="2134805606"/>
            <ac:spMk id="108" creationId="{F33D7BD7-4927-4A2B-A52B-F646CCA3657B}"/>
          </ac:spMkLst>
        </pc:spChg>
        <pc:spChg chg="mod">
          <ac:chgData name="Hugo Bernier" userId="846ef6cd-3f11-462c-a4be-44fff9f1a751" providerId="ADAL" clId="{D17C5BBD-D33E-4D23-8E25-B310B3326571}" dt="2021-12-21T04:57:42.227" v="146" actId="27803"/>
          <ac:spMkLst>
            <pc:docMk/>
            <pc:sldMk cId="117366991" sldId="2134805606"/>
            <ac:spMk id="109" creationId="{C34311C8-8A23-46FF-80C7-CB68AA4513B3}"/>
          </ac:spMkLst>
        </pc:spChg>
        <pc:spChg chg="mod">
          <ac:chgData name="Hugo Bernier" userId="846ef6cd-3f11-462c-a4be-44fff9f1a751" providerId="ADAL" clId="{D17C5BBD-D33E-4D23-8E25-B310B3326571}" dt="2021-12-21T04:57:42.227" v="146" actId="27803"/>
          <ac:spMkLst>
            <pc:docMk/>
            <pc:sldMk cId="117366991" sldId="2134805606"/>
            <ac:spMk id="111" creationId="{F2C9B5A3-1699-4AA7-BB15-A480E95373C0}"/>
          </ac:spMkLst>
        </pc:spChg>
        <pc:spChg chg="mod">
          <ac:chgData name="Hugo Bernier" userId="846ef6cd-3f11-462c-a4be-44fff9f1a751" providerId="ADAL" clId="{D17C5BBD-D33E-4D23-8E25-B310B3326571}" dt="2021-12-21T04:57:42.227" v="146" actId="27803"/>
          <ac:spMkLst>
            <pc:docMk/>
            <pc:sldMk cId="117366991" sldId="2134805606"/>
            <ac:spMk id="112" creationId="{6A741475-5B19-4274-8A69-B82A7D86965D}"/>
          </ac:spMkLst>
        </pc:spChg>
        <pc:spChg chg="mod">
          <ac:chgData name="Hugo Bernier" userId="846ef6cd-3f11-462c-a4be-44fff9f1a751" providerId="ADAL" clId="{D17C5BBD-D33E-4D23-8E25-B310B3326571}" dt="2021-12-21T04:57:42.227" v="146" actId="27803"/>
          <ac:spMkLst>
            <pc:docMk/>
            <pc:sldMk cId="117366991" sldId="2134805606"/>
            <ac:spMk id="113" creationId="{54C9D51D-0568-45B3-A339-9C15D2F5C30D}"/>
          </ac:spMkLst>
        </pc:spChg>
        <pc:spChg chg="mod">
          <ac:chgData name="Hugo Bernier" userId="846ef6cd-3f11-462c-a4be-44fff9f1a751" providerId="ADAL" clId="{D17C5BBD-D33E-4D23-8E25-B310B3326571}" dt="2021-12-21T04:57:42.227" v="146" actId="27803"/>
          <ac:spMkLst>
            <pc:docMk/>
            <pc:sldMk cId="117366991" sldId="2134805606"/>
            <ac:spMk id="115" creationId="{3C02C7CE-4DD4-4E78-8BB3-C527E0049EDB}"/>
          </ac:spMkLst>
        </pc:spChg>
        <pc:spChg chg="mod">
          <ac:chgData name="Hugo Bernier" userId="846ef6cd-3f11-462c-a4be-44fff9f1a751" providerId="ADAL" clId="{D17C5BBD-D33E-4D23-8E25-B310B3326571}" dt="2021-12-21T04:57:42.227" v="146" actId="27803"/>
          <ac:spMkLst>
            <pc:docMk/>
            <pc:sldMk cId="117366991" sldId="2134805606"/>
            <ac:spMk id="116" creationId="{1481BFE8-F18C-4663-9BE7-53AC874D43B8}"/>
          </ac:spMkLst>
        </pc:spChg>
        <pc:spChg chg="mod">
          <ac:chgData name="Hugo Bernier" userId="846ef6cd-3f11-462c-a4be-44fff9f1a751" providerId="ADAL" clId="{D17C5BBD-D33E-4D23-8E25-B310B3326571}" dt="2021-12-21T04:57:42.227" v="146" actId="27803"/>
          <ac:spMkLst>
            <pc:docMk/>
            <pc:sldMk cId="117366991" sldId="2134805606"/>
            <ac:spMk id="117" creationId="{2188A4CF-EEEC-45A2-B2CC-3D74A7E12ABE}"/>
          </ac:spMkLst>
        </pc:spChg>
        <pc:spChg chg="mod">
          <ac:chgData name="Hugo Bernier" userId="846ef6cd-3f11-462c-a4be-44fff9f1a751" providerId="ADAL" clId="{D17C5BBD-D33E-4D23-8E25-B310B3326571}" dt="2021-12-21T04:57:42.227" v="146" actId="27803"/>
          <ac:spMkLst>
            <pc:docMk/>
            <pc:sldMk cId="117366991" sldId="2134805606"/>
            <ac:spMk id="119" creationId="{AFF6C52D-1757-42E6-AE39-F2C86D98B026}"/>
          </ac:spMkLst>
        </pc:spChg>
        <pc:spChg chg="mod">
          <ac:chgData name="Hugo Bernier" userId="846ef6cd-3f11-462c-a4be-44fff9f1a751" providerId="ADAL" clId="{D17C5BBD-D33E-4D23-8E25-B310B3326571}" dt="2021-12-21T04:57:42.227" v="146" actId="27803"/>
          <ac:spMkLst>
            <pc:docMk/>
            <pc:sldMk cId="117366991" sldId="2134805606"/>
            <ac:spMk id="120" creationId="{1475A3E5-0C25-4137-9A71-51E7DEF00639}"/>
          </ac:spMkLst>
        </pc:spChg>
        <pc:spChg chg="mod">
          <ac:chgData name="Hugo Bernier" userId="846ef6cd-3f11-462c-a4be-44fff9f1a751" providerId="ADAL" clId="{D17C5BBD-D33E-4D23-8E25-B310B3326571}" dt="2021-12-21T04:57:42.227" v="146" actId="27803"/>
          <ac:spMkLst>
            <pc:docMk/>
            <pc:sldMk cId="117366991" sldId="2134805606"/>
            <ac:spMk id="121" creationId="{B318C77B-48DB-4FD5-859F-82C7C3AE7042}"/>
          </ac:spMkLst>
        </pc:spChg>
        <pc:spChg chg="mod">
          <ac:chgData name="Hugo Bernier" userId="846ef6cd-3f11-462c-a4be-44fff9f1a751" providerId="ADAL" clId="{D17C5BBD-D33E-4D23-8E25-B310B3326571}" dt="2021-12-21T04:57:42.227" v="146" actId="27803"/>
          <ac:spMkLst>
            <pc:docMk/>
            <pc:sldMk cId="117366991" sldId="2134805606"/>
            <ac:spMk id="123" creationId="{1151510E-6F05-4A3E-ACF5-A97B7004DD1F}"/>
          </ac:spMkLst>
        </pc:spChg>
        <pc:spChg chg="mod">
          <ac:chgData name="Hugo Bernier" userId="846ef6cd-3f11-462c-a4be-44fff9f1a751" providerId="ADAL" clId="{D17C5BBD-D33E-4D23-8E25-B310B3326571}" dt="2021-12-21T04:57:42.227" v="146" actId="27803"/>
          <ac:spMkLst>
            <pc:docMk/>
            <pc:sldMk cId="117366991" sldId="2134805606"/>
            <ac:spMk id="124" creationId="{F677D4BD-1461-423F-B6CF-A771C3F8DC10}"/>
          </ac:spMkLst>
        </pc:spChg>
        <pc:spChg chg="mod">
          <ac:chgData name="Hugo Bernier" userId="846ef6cd-3f11-462c-a4be-44fff9f1a751" providerId="ADAL" clId="{D17C5BBD-D33E-4D23-8E25-B310B3326571}" dt="2021-12-21T04:57:42.227" v="146" actId="27803"/>
          <ac:spMkLst>
            <pc:docMk/>
            <pc:sldMk cId="117366991" sldId="2134805606"/>
            <ac:spMk id="125" creationId="{278648BD-64C7-47AE-97BA-4BEF7C5F592C}"/>
          </ac:spMkLst>
        </pc:spChg>
        <pc:spChg chg="add mod">
          <ac:chgData name="Hugo Bernier" userId="846ef6cd-3f11-462c-a4be-44fff9f1a751" providerId="ADAL" clId="{D17C5BBD-D33E-4D23-8E25-B310B3326571}" dt="2021-12-21T05:00:37.119" v="169" actId="14861"/>
          <ac:spMkLst>
            <pc:docMk/>
            <pc:sldMk cId="117366991" sldId="2134805606"/>
            <ac:spMk id="127" creationId="{177AE8F8-55A9-4FEA-999E-61B06750C8AA}"/>
          </ac:spMkLst>
        </pc:spChg>
        <pc:spChg chg="add mod">
          <ac:chgData name="Hugo Bernier" userId="846ef6cd-3f11-462c-a4be-44fff9f1a751" providerId="ADAL" clId="{D17C5BBD-D33E-4D23-8E25-B310B3326571}" dt="2021-12-21T05:00:02.945" v="163" actId="14861"/>
          <ac:spMkLst>
            <pc:docMk/>
            <pc:sldMk cId="117366991" sldId="2134805606"/>
            <ac:spMk id="129" creationId="{8555E3D0-6A7B-465C-934E-DD5204465E2D}"/>
          </ac:spMkLst>
        </pc:spChg>
        <pc:spChg chg="add mod">
          <ac:chgData name="Hugo Bernier" userId="846ef6cd-3f11-462c-a4be-44fff9f1a751" providerId="ADAL" clId="{D17C5BBD-D33E-4D23-8E25-B310B3326571}" dt="2021-12-21T04:59:30.377" v="158" actId="108"/>
          <ac:spMkLst>
            <pc:docMk/>
            <pc:sldMk cId="117366991" sldId="2134805606"/>
            <ac:spMk id="131" creationId="{29CEE728-9AF9-4C0B-9160-D40D9A15DD36}"/>
          </ac:spMkLst>
        </pc:spChg>
        <pc:spChg chg="add mod">
          <ac:chgData name="Hugo Bernier" userId="846ef6cd-3f11-462c-a4be-44fff9f1a751" providerId="ADAL" clId="{D17C5BBD-D33E-4D23-8E25-B310B3326571}" dt="2021-12-21T04:59:20.843" v="157" actId="14861"/>
          <ac:spMkLst>
            <pc:docMk/>
            <pc:sldMk cId="117366991" sldId="2134805606"/>
            <ac:spMk id="133" creationId="{B97E3F55-7940-4EE1-9F04-127F3D68AE10}"/>
          </ac:spMkLst>
        </pc:spChg>
        <pc:spChg chg="add mod">
          <ac:chgData name="Hugo Bernier" userId="846ef6cd-3f11-462c-a4be-44fff9f1a751" providerId="ADAL" clId="{D17C5BBD-D33E-4D23-8E25-B310B3326571}" dt="2021-12-21T05:00:02.945" v="163" actId="14861"/>
          <ac:spMkLst>
            <pc:docMk/>
            <pc:sldMk cId="117366991" sldId="2134805606"/>
            <ac:spMk id="135" creationId="{7D2734D8-7604-41B0-AA7E-139FB05EA83E}"/>
          </ac:spMkLst>
        </pc:spChg>
        <pc:spChg chg="add mod">
          <ac:chgData name="Hugo Bernier" userId="846ef6cd-3f11-462c-a4be-44fff9f1a751" providerId="ADAL" clId="{D17C5BBD-D33E-4D23-8E25-B310B3326571}" dt="2021-12-21T05:00:37.119" v="169" actId="14861"/>
          <ac:spMkLst>
            <pc:docMk/>
            <pc:sldMk cId="117366991" sldId="2134805606"/>
            <ac:spMk id="137" creationId="{8FAC3616-55FF-4C59-BFDE-C19590AB74F5}"/>
          </ac:spMkLst>
        </pc:spChg>
        <pc:spChg chg="add mod">
          <ac:chgData name="Hugo Bernier" userId="846ef6cd-3f11-462c-a4be-44fff9f1a751" providerId="ADAL" clId="{D17C5BBD-D33E-4D23-8E25-B310B3326571}" dt="2021-12-21T05:00:02.945" v="163" actId="14861"/>
          <ac:spMkLst>
            <pc:docMk/>
            <pc:sldMk cId="117366991" sldId="2134805606"/>
            <ac:spMk id="139" creationId="{45021069-6567-4ADE-8D99-4BD88FEE3827}"/>
          </ac:spMkLst>
        </pc:spChg>
        <pc:spChg chg="add mod">
          <ac:chgData name="Hugo Bernier" userId="846ef6cd-3f11-462c-a4be-44fff9f1a751" providerId="ADAL" clId="{D17C5BBD-D33E-4D23-8E25-B310B3326571}" dt="2021-12-21T04:59:33.660" v="161" actId="108"/>
          <ac:spMkLst>
            <pc:docMk/>
            <pc:sldMk cId="117366991" sldId="2134805606"/>
            <ac:spMk id="141" creationId="{A44780A0-B3C5-4848-96B2-C2E928D66F00}"/>
          </ac:spMkLst>
        </pc:spChg>
        <pc:spChg chg="add mod">
          <ac:chgData name="Hugo Bernier" userId="846ef6cd-3f11-462c-a4be-44fff9f1a751" providerId="ADAL" clId="{D17C5BBD-D33E-4D23-8E25-B310B3326571}" dt="2021-12-21T04:59:32.704" v="160" actId="108"/>
          <ac:spMkLst>
            <pc:docMk/>
            <pc:sldMk cId="117366991" sldId="2134805606"/>
            <ac:spMk id="143" creationId="{43F91013-6F19-4420-A8C4-18C43EB3E604}"/>
          </ac:spMkLst>
        </pc:spChg>
        <pc:spChg chg="add mod">
          <ac:chgData name="Hugo Bernier" userId="846ef6cd-3f11-462c-a4be-44fff9f1a751" providerId="ADAL" clId="{D17C5BBD-D33E-4D23-8E25-B310B3326571}" dt="2021-12-21T05:00:02.945" v="163" actId="14861"/>
          <ac:spMkLst>
            <pc:docMk/>
            <pc:sldMk cId="117366991" sldId="2134805606"/>
            <ac:spMk id="145" creationId="{B07461B8-C57E-4781-99BF-13E26A3F0595}"/>
          </ac:spMkLst>
        </pc:spChg>
        <pc:spChg chg="add mod">
          <ac:chgData name="Hugo Bernier" userId="846ef6cd-3f11-462c-a4be-44fff9f1a751" providerId="ADAL" clId="{D17C5BBD-D33E-4D23-8E25-B310B3326571}" dt="2021-12-21T04:59:06.955" v="156" actId="1037"/>
          <ac:spMkLst>
            <pc:docMk/>
            <pc:sldMk cId="117366991" sldId="2134805606"/>
            <ac:spMk id="147" creationId="{BCBE9272-C7BD-44AE-BF1E-338B6CD931CB}"/>
          </ac:spMkLst>
        </pc:spChg>
        <pc:spChg chg="add mod">
          <ac:chgData name="Hugo Bernier" userId="846ef6cd-3f11-462c-a4be-44fff9f1a751" providerId="ADAL" clId="{D17C5BBD-D33E-4D23-8E25-B310B3326571}" dt="2021-12-21T05:00:02.945" v="163" actId="14861"/>
          <ac:spMkLst>
            <pc:docMk/>
            <pc:sldMk cId="117366991" sldId="2134805606"/>
            <ac:spMk id="149" creationId="{E7E9A26E-8DBC-4D69-A8C2-09034D96E3D8}"/>
          </ac:spMkLst>
        </pc:spChg>
        <pc:spChg chg="add mod">
          <ac:chgData name="Hugo Bernier" userId="846ef6cd-3f11-462c-a4be-44fff9f1a751" providerId="ADAL" clId="{D17C5BBD-D33E-4D23-8E25-B310B3326571}" dt="2021-12-21T04:59:32.025" v="159" actId="108"/>
          <ac:spMkLst>
            <pc:docMk/>
            <pc:sldMk cId="117366991" sldId="2134805606"/>
            <ac:spMk id="151" creationId="{E3BC67A2-927F-4DC8-A891-F233AEC921C5}"/>
          </ac:spMkLst>
        </pc:spChg>
        <pc:spChg chg="add mod">
          <ac:chgData name="Hugo Bernier" userId="846ef6cd-3f11-462c-a4be-44fff9f1a751" providerId="ADAL" clId="{D17C5BBD-D33E-4D23-8E25-B310B3326571}" dt="2021-12-21T05:00:49.478" v="170" actId="14861"/>
          <ac:spMkLst>
            <pc:docMk/>
            <pc:sldMk cId="117366991" sldId="2134805606"/>
            <ac:spMk id="153" creationId="{630854EE-F6ED-4106-9C80-77FE9FD02DB9}"/>
          </ac:spMkLst>
        </pc:spChg>
        <pc:spChg chg="add mod">
          <ac:chgData name="Hugo Bernier" userId="846ef6cd-3f11-462c-a4be-44fff9f1a751" providerId="ADAL" clId="{D17C5BBD-D33E-4D23-8E25-B310B3326571}" dt="2021-12-21T05:00:58.446" v="171" actId="14861"/>
          <ac:spMkLst>
            <pc:docMk/>
            <pc:sldMk cId="117366991" sldId="2134805606"/>
            <ac:spMk id="155" creationId="{85CF9F96-2EEF-4BAE-9735-ECE476C52866}"/>
          </ac:spMkLst>
        </pc:spChg>
        <pc:spChg chg="add mod">
          <ac:chgData name="Hugo Bernier" userId="846ef6cd-3f11-462c-a4be-44fff9f1a751" providerId="ADAL" clId="{D17C5BBD-D33E-4D23-8E25-B310B3326571}" dt="2021-12-21T04:59:06.955" v="156" actId="1037"/>
          <ac:spMkLst>
            <pc:docMk/>
            <pc:sldMk cId="117366991" sldId="2134805606"/>
            <ac:spMk id="157" creationId="{62030DBB-82B1-44E4-A26E-779B4B6A37A1}"/>
          </ac:spMkLst>
        </pc:spChg>
        <pc:spChg chg="add mod">
          <ac:chgData name="Hugo Bernier" userId="846ef6cd-3f11-462c-a4be-44fff9f1a751" providerId="ADAL" clId="{D17C5BBD-D33E-4D23-8E25-B310B3326571}" dt="2021-12-21T05:00:02.945" v="163" actId="14861"/>
          <ac:spMkLst>
            <pc:docMk/>
            <pc:sldMk cId="117366991" sldId="2134805606"/>
            <ac:spMk id="159" creationId="{419586F6-5FF4-4483-8379-C2E9798284C5}"/>
          </ac:spMkLst>
        </pc:spChg>
        <pc:spChg chg="add mod">
          <ac:chgData name="Hugo Bernier" userId="846ef6cd-3f11-462c-a4be-44fff9f1a751" providerId="ADAL" clId="{D17C5BBD-D33E-4D23-8E25-B310B3326571}" dt="2021-12-21T04:59:34.943" v="162" actId="108"/>
          <ac:spMkLst>
            <pc:docMk/>
            <pc:sldMk cId="117366991" sldId="2134805606"/>
            <ac:spMk id="161" creationId="{35CB2120-573D-4D3F-8989-9810FFAE6BB0}"/>
          </ac:spMkLst>
        </pc:spChg>
        <pc:spChg chg="add mod">
          <ac:chgData name="Hugo Bernier" userId="846ef6cd-3f11-462c-a4be-44fff9f1a751" providerId="ADAL" clId="{D17C5BBD-D33E-4D23-8E25-B310B3326571}" dt="2021-12-21T05:00:49.478" v="170" actId="14861"/>
          <ac:spMkLst>
            <pc:docMk/>
            <pc:sldMk cId="117366991" sldId="2134805606"/>
            <ac:spMk id="163" creationId="{D95B9A85-2456-4247-9926-CB24DF2B3787}"/>
          </ac:spMkLst>
        </pc:spChg>
        <pc:spChg chg="add mod">
          <ac:chgData name="Hugo Bernier" userId="846ef6cd-3f11-462c-a4be-44fff9f1a751" providerId="ADAL" clId="{D17C5BBD-D33E-4D23-8E25-B310B3326571}" dt="2021-12-21T05:00:58.446" v="171" actId="14861"/>
          <ac:spMkLst>
            <pc:docMk/>
            <pc:sldMk cId="117366991" sldId="2134805606"/>
            <ac:spMk id="165" creationId="{DB2AB91D-61EB-478B-A6E5-F10195400B24}"/>
          </ac:spMkLst>
        </pc:spChg>
        <pc:grpChg chg="mod">
          <ac:chgData name="Hugo Bernier" userId="846ef6cd-3f11-462c-a4be-44fff9f1a751" providerId="ADAL" clId="{D17C5BBD-D33E-4D23-8E25-B310B3326571}" dt="2021-12-21T04:57:42.227" v="146" actId="27803"/>
          <ac:grpSpMkLst>
            <pc:docMk/>
            <pc:sldMk cId="117366991" sldId="2134805606"/>
            <ac:grpSpMk id="2" creationId="{D7DED864-4C0A-4BB4-B108-1804A2980DEB}"/>
          </ac:grpSpMkLst>
        </pc:grpChg>
        <pc:grpChg chg="mod">
          <ac:chgData name="Hugo Bernier" userId="846ef6cd-3f11-462c-a4be-44fff9f1a751" providerId="ADAL" clId="{D17C5BBD-D33E-4D23-8E25-B310B3326571}" dt="2021-12-21T04:57:42.227" v="146" actId="27803"/>
          <ac:grpSpMkLst>
            <pc:docMk/>
            <pc:sldMk cId="117366991" sldId="2134805606"/>
            <ac:grpSpMk id="5" creationId="{77445BBC-8904-45E4-9787-6C16DEEA5A4F}"/>
          </ac:grpSpMkLst>
        </pc:grpChg>
        <pc:grpChg chg="mod">
          <ac:chgData name="Hugo Bernier" userId="846ef6cd-3f11-462c-a4be-44fff9f1a751" providerId="ADAL" clId="{D17C5BBD-D33E-4D23-8E25-B310B3326571}" dt="2021-12-21T04:57:42.227" v="146" actId="27803"/>
          <ac:grpSpMkLst>
            <pc:docMk/>
            <pc:sldMk cId="117366991" sldId="2134805606"/>
            <ac:grpSpMk id="18" creationId="{F0763CBD-805A-4B9A-8D9D-DBDA1323B704}"/>
          </ac:grpSpMkLst>
        </pc:grpChg>
        <pc:grpChg chg="mod">
          <ac:chgData name="Hugo Bernier" userId="846ef6cd-3f11-462c-a4be-44fff9f1a751" providerId="ADAL" clId="{D17C5BBD-D33E-4D23-8E25-B310B3326571}" dt="2021-12-21T04:57:42.227" v="146" actId="27803"/>
          <ac:grpSpMkLst>
            <pc:docMk/>
            <pc:sldMk cId="117366991" sldId="2134805606"/>
            <ac:grpSpMk id="44" creationId="{97D6FCDB-658E-41CF-A531-444E4C379C30}"/>
          </ac:grpSpMkLst>
        </pc:grpChg>
        <pc:grpChg chg="mod">
          <ac:chgData name="Hugo Bernier" userId="846ef6cd-3f11-462c-a4be-44fff9f1a751" providerId="ADAL" clId="{D17C5BBD-D33E-4D23-8E25-B310B3326571}" dt="2021-12-21T04:57:42.227" v="146" actId="27803"/>
          <ac:grpSpMkLst>
            <pc:docMk/>
            <pc:sldMk cId="117366991" sldId="2134805606"/>
            <ac:grpSpMk id="48" creationId="{9534FE44-35D3-4EDA-86CD-89C0083D116D}"/>
          </ac:grpSpMkLst>
        </pc:grpChg>
        <pc:grpChg chg="mod">
          <ac:chgData name="Hugo Bernier" userId="846ef6cd-3f11-462c-a4be-44fff9f1a751" providerId="ADAL" clId="{D17C5BBD-D33E-4D23-8E25-B310B3326571}" dt="2021-12-21T04:57:42.227" v="146" actId="27803"/>
          <ac:grpSpMkLst>
            <pc:docMk/>
            <pc:sldMk cId="117366991" sldId="2134805606"/>
            <ac:grpSpMk id="52" creationId="{4502922A-DB15-4CDC-81F3-21598DB47075}"/>
          </ac:grpSpMkLst>
        </pc:grpChg>
        <pc:grpChg chg="mod">
          <ac:chgData name="Hugo Bernier" userId="846ef6cd-3f11-462c-a4be-44fff9f1a751" providerId="ADAL" clId="{D17C5BBD-D33E-4D23-8E25-B310B3326571}" dt="2021-12-21T04:57:42.227" v="146" actId="27803"/>
          <ac:grpSpMkLst>
            <pc:docMk/>
            <pc:sldMk cId="117366991" sldId="2134805606"/>
            <ac:grpSpMk id="56" creationId="{60ABE09E-CF25-499C-93B5-6940177172F2}"/>
          </ac:grpSpMkLst>
        </pc:grpChg>
        <pc:grpChg chg="mod">
          <ac:chgData name="Hugo Bernier" userId="846ef6cd-3f11-462c-a4be-44fff9f1a751" providerId="ADAL" clId="{D17C5BBD-D33E-4D23-8E25-B310B3326571}" dt="2021-12-21T04:57:42.227" v="146" actId="27803"/>
          <ac:grpSpMkLst>
            <pc:docMk/>
            <pc:sldMk cId="117366991" sldId="2134805606"/>
            <ac:grpSpMk id="60" creationId="{E4A7EA6A-EF47-4675-B689-E780CE82DA59}"/>
          </ac:grpSpMkLst>
        </pc:grpChg>
        <pc:grpChg chg="mod">
          <ac:chgData name="Hugo Bernier" userId="846ef6cd-3f11-462c-a4be-44fff9f1a751" providerId="ADAL" clId="{D17C5BBD-D33E-4D23-8E25-B310B3326571}" dt="2021-12-21T04:57:42.227" v="146" actId="27803"/>
          <ac:grpSpMkLst>
            <pc:docMk/>
            <pc:sldMk cId="117366991" sldId="2134805606"/>
            <ac:grpSpMk id="62" creationId="{940FD270-B8CE-49D2-8633-F04ADF6DCC5F}"/>
          </ac:grpSpMkLst>
        </pc:grpChg>
        <pc:grpChg chg="mod">
          <ac:chgData name="Hugo Bernier" userId="846ef6cd-3f11-462c-a4be-44fff9f1a751" providerId="ADAL" clId="{D17C5BBD-D33E-4D23-8E25-B310B3326571}" dt="2021-12-21T04:57:42.227" v="146" actId="27803"/>
          <ac:grpSpMkLst>
            <pc:docMk/>
            <pc:sldMk cId="117366991" sldId="2134805606"/>
            <ac:grpSpMk id="66" creationId="{874267F0-8A91-41B9-A0CE-F38FA1DFFF1B}"/>
          </ac:grpSpMkLst>
        </pc:grpChg>
        <pc:grpChg chg="mod">
          <ac:chgData name="Hugo Bernier" userId="846ef6cd-3f11-462c-a4be-44fff9f1a751" providerId="ADAL" clId="{D17C5BBD-D33E-4D23-8E25-B310B3326571}" dt="2021-12-21T04:57:42.227" v="146" actId="27803"/>
          <ac:grpSpMkLst>
            <pc:docMk/>
            <pc:sldMk cId="117366991" sldId="2134805606"/>
            <ac:grpSpMk id="70" creationId="{03FB6D34-E0D6-4C66-BC3F-8400F57B656A}"/>
          </ac:grpSpMkLst>
        </pc:grpChg>
        <pc:grpChg chg="mod">
          <ac:chgData name="Hugo Bernier" userId="846ef6cd-3f11-462c-a4be-44fff9f1a751" providerId="ADAL" clId="{D17C5BBD-D33E-4D23-8E25-B310B3326571}" dt="2021-12-21T04:57:42.227" v="146" actId="27803"/>
          <ac:grpSpMkLst>
            <pc:docMk/>
            <pc:sldMk cId="117366991" sldId="2134805606"/>
            <ac:grpSpMk id="74" creationId="{F6D711AB-82C2-4478-BFE2-DFB78FAD1E6A}"/>
          </ac:grpSpMkLst>
        </pc:grpChg>
        <pc:grpChg chg="mod">
          <ac:chgData name="Hugo Bernier" userId="846ef6cd-3f11-462c-a4be-44fff9f1a751" providerId="ADAL" clId="{D17C5BBD-D33E-4D23-8E25-B310B3326571}" dt="2021-12-21T04:57:42.227" v="146" actId="27803"/>
          <ac:grpSpMkLst>
            <pc:docMk/>
            <pc:sldMk cId="117366991" sldId="2134805606"/>
            <ac:grpSpMk id="78" creationId="{3AEFCFA9-32E5-454D-8AED-CEBED10347FA}"/>
          </ac:grpSpMkLst>
        </pc:grpChg>
        <pc:grpChg chg="mod">
          <ac:chgData name="Hugo Bernier" userId="846ef6cd-3f11-462c-a4be-44fff9f1a751" providerId="ADAL" clId="{D17C5BBD-D33E-4D23-8E25-B310B3326571}" dt="2021-12-21T04:57:42.227" v="146" actId="27803"/>
          <ac:grpSpMkLst>
            <pc:docMk/>
            <pc:sldMk cId="117366991" sldId="2134805606"/>
            <ac:grpSpMk id="82" creationId="{D35D7227-74BA-4B8C-AE9B-9C4C3F9F490B}"/>
          </ac:grpSpMkLst>
        </pc:grpChg>
        <pc:grpChg chg="mod">
          <ac:chgData name="Hugo Bernier" userId="846ef6cd-3f11-462c-a4be-44fff9f1a751" providerId="ADAL" clId="{D17C5BBD-D33E-4D23-8E25-B310B3326571}" dt="2021-12-21T04:57:42.227" v="146" actId="27803"/>
          <ac:grpSpMkLst>
            <pc:docMk/>
            <pc:sldMk cId="117366991" sldId="2134805606"/>
            <ac:grpSpMk id="84" creationId="{0774E714-58D1-49E3-BA19-4AC56090B979}"/>
          </ac:grpSpMkLst>
        </pc:grpChg>
        <pc:grpChg chg="mod">
          <ac:chgData name="Hugo Bernier" userId="846ef6cd-3f11-462c-a4be-44fff9f1a751" providerId="ADAL" clId="{D17C5BBD-D33E-4D23-8E25-B310B3326571}" dt="2021-12-21T04:57:42.227" v="146" actId="27803"/>
          <ac:grpSpMkLst>
            <pc:docMk/>
            <pc:sldMk cId="117366991" sldId="2134805606"/>
            <ac:grpSpMk id="88" creationId="{FB102102-6DFC-471F-A81A-9C76B5079099}"/>
          </ac:grpSpMkLst>
        </pc:grpChg>
        <pc:grpChg chg="mod">
          <ac:chgData name="Hugo Bernier" userId="846ef6cd-3f11-462c-a4be-44fff9f1a751" providerId="ADAL" clId="{D17C5BBD-D33E-4D23-8E25-B310B3326571}" dt="2021-12-21T04:57:42.227" v="146" actId="27803"/>
          <ac:grpSpMkLst>
            <pc:docMk/>
            <pc:sldMk cId="117366991" sldId="2134805606"/>
            <ac:grpSpMk id="92" creationId="{075F190F-EEAF-44B3-A8FF-BF0EDAE1F87B}"/>
          </ac:grpSpMkLst>
        </pc:grpChg>
        <pc:grpChg chg="mod">
          <ac:chgData name="Hugo Bernier" userId="846ef6cd-3f11-462c-a4be-44fff9f1a751" providerId="ADAL" clId="{D17C5BBD-D33E-4D23-8E25-B310B3326571}" dt="2021-12-21T04:57:42.227" v="146" actId="27803"/>
          <ac:grpSpMkLst>
            <pc:docMk/>
            <pc:sldMk cId="117366991" sldId="2134805606"/>
            <ac:grpSpMk id="96" creationId="{3928E082-E04F-4D01-858D-55ABD2D9C12E}"/>
          </ac:grpSpMkLst>
        </pc:grpChg>
        <pc:grpChg chg="mod">
          <ac:chgData name="Hugo Bernier" userId="846ef6cd-3f11-462c-a4be-44fff9f1a751" providerId="ADAL" clId="{D17C5BBD-D33E-4D23-8E25-B310B3326571}" dt="2021-12-21T04:57:42.227" v="146" actId="27803"/>
          <ac:grpSpMkLst>
            <pc:docMk/>
            <pc:sldMk cId="117366991" sldId="2134805606"/>
            <ac:grpSpMk id="100" creationId="{288ACD8B-8A6C-4604-9FAB-F11D53523D20}"/>
          </ac:grpSpMkLst>
        </pc:grpChg>
        <pc:grpChg chg="mod">
          <ac:chgData name="Hugo Bernier" userId="846ef6cd-3f11-462c-a4be-44fff9f1a751" providerId="ADAL" clId="{D17C5BBD-D33E-4D23-8E25-B310B3326571}" dt="2021-12-21T04:57:42.227" v="146" actId="27803"/>
          <ac:grpSpMkLst>
            <pc:docMk/>
            <pc:sldMk cId="117366991" sldId="2134805606"/>
            <ac:grpSpMk id="104" creationId="{3BCA35F7-F294-4BF2-84DD-435FB9AA0E62}"/>
          </ac:grpSpMkLst>
        </pc:grpChg>
        <pc:grpChg chg="mod">
          <ac:chgData name="Hugo Bernier" userId="846ef6cd-3f11-462c-a4be-44fff9f1a751" providerId="ADAL" clId="{D17C5BBD-D33E-4D23-8E25-B310B3326571}" dt="2021-12-21T04:57:42.227" v="146" actId="27803"/>
          <ac:grpSpMkLst>
            <pc:docMk/>
            <pc:sldMk cId="117366991" sldId="2134805606"/>
            <ac:grpSpMk id="106" creationId="{772D6631-B05C-42E9-B612-6E78592E5CE7}"/>
          </ac:grpSpMkLst>
        </pc:grpChg>
        <pc:grpChg chg="mod">
          <ac:chgData name="Hugo Bernier" userId="846ef6cd-3f11-462c-a4be-44fff9f1a751" providerId="ADAL" clId="{D17C5BBD-D33E-4D23-8E25-B310B3326571}" dt="2021-12-21T04:57:42.227" v="146" actId="27803"/>
          <ac:grpSpMkLst>
            <pc:docMk/>
            <pc:sldMk cId="117366991" sldId="2134805606"/>
            <ac:grpSpMk id="110" creationId="{FCBE1DA6-68EB-4232-81CA-F2B2E04C8EE6}"/>
          </ac:grpSpMkLst>
        </pc:grpChg>
        <pc:grpChg chg="mod">
          <ac:chgData name="Hugo Bernier" userId="846ef6cd-3f11-462c-a4be-44fff9f1a751" providerId="ADAL" clId="{D17C5BBD-D33E-4D23-8E25-B310B3326571}" dt="2021-12-21T04:57:42.227" v="146" actId="27803"/>
          <ac:grpSpMkLst>
            <pc:docMk/>
            <pc:sldMk cId="117366991" sldId="2134805606"/>
            <ac:grpSpMk id="114" creationId="{28EB777B-3BC0-4787-A834-B495A9F172A9}"/>
          </ac:grpSpMkLst>
        </pc:grpChg>
        <pc:grpChg chg="mod">
          <ac:chgData name="Hugo Bernier" userId="846ef6cd-3f11-462c-a4be-44fff9f1a751" providerId="ADAL" clId="{D17C5BBD-D33E-4D23-8E25-B310B3326571}" dt="2021-12-21T04:57:42.227" v="146" actId="27803"/>
          <ac:grpSpMkLst>
            <pc:docMk/>
            <pc:sldMk cId="117366991" sldId="2134805606"/>
            <ac:grpSpMk id="118" creationId="{A4ECA320-B794-487C-9B58-7CCE82B91F4D}"/>
          </ac:grpSpMkLst>
        </pc:grpChg>
        <pc:grpChg chg="mod">
          <ac:chgData name="Hugo Bernier" userId="846ef6cd-3f11-462c-a4be-44fff9f1a751" providerId="ADAL" clId="{D17C5BBD-D33E-4D23-8E25-B310B3326571}" dt="2021-12-21T04:57:42.227" v="146" actId="27803"/>
          <ac:grpSpMkLst>
            <pc:docMk/>
            <pc:sldMk cId="117366991" sldId="2134805606"/>
            <ac:grpSpMk id="122" creationId="{6C342C25-6292-4E9D-A4F6-642E791CEDB8}"/>
          </ac:grpSpMkLst>
        </pc:grpChg>
        <pc:picChg chg="del mod">
          <ac:chgData name="Hugo Bernier" userId="846ef6cd-3f11-462c-a4be-44fff9f1a751" providerId="ADAL" clId="{D17C5BBD-D33E-4D23-8E25-B310B3326571}" dt="2021-12-21T04:57:42.227" v="146" actId="27803"/>
          <ac:picMkLst>
            <pc:docMk/>
            <pc:sldMk cId="117366991" sldId="2134805606"/>
            <ac:picMk id="4" creationId="{292A52F0-2985-4B3B-BD00-E4110E392C81}"/>
          </ac:picMkLst>
        </pc:picChg>
        <pc:cxnChg chg="mod">
          <ac:chgData name="Hugo Bernier" userId="846ef6cd-3f11-462c-a4be-44fff9f1a751" providerId="ADAL" clId="{D17C5BBD-D33E-4D23-8E25-B310B3326571}" dt="2021-12-21T05:10:49.570" v="221" actId="14100"/>
          <ac:cxnSpMkLst>
            <pc:docMk/>
            <pc:sldMk cId="117366991" sldId="2134805606"/>
            <ac:cxnSpMk id="10" creationId="{E2C881C1-A2AC-47E0-8352-55B21FB2C2A0}"/>
          </ac:cxnSpMkLst>
        </pc:cxnChg>
        <pc:cxnChg chg="mod">
          <ac:chgData name="Hugo Bernier" userId="846ef6cd-3f11-462c-a4be-44fff9f1a751" providerId="ADAL" clId="{D17C5BBD-D33E-4D23-8E25-B310B3326571}" dt="2021-12-21T05:10:53.673" v="222" actId="14100"/>
          <ac:cxnSpMkLst>
            <pc:docMk/>
            <pc:sldMk cId="117366991" sldId="2134805606"/>
            <ac:cxnSpMk id="16" creationId="{4F284B10-8A50-4AD5-965A-7DE53B0CF1AD}"/>
          </ac:cxnSpMkLst>
        </pc:cxnChg>
      </pc:sldChg>
      <pc:sldChg chg="addSp delSp modSp add mod modClrScheme modAnim chgLayout">
        <pc:chgData name="Hugo Bernier" userId="846ef6cd-3f11-462c-a4be-44fff9f1a751" providerId="ADAL" clId="{D17C5BBD-D33E-4D23-8E25-B310B3326571}" dt="2021-12-21T06:31:04.890" v="552"/>
        <pc:sldMkLst>
          <pc:docMk/>
          <pc:sldMk cId="1376916584" sldId="2134805607"/>
        </pc:sldMkLst>
        <pc:spChg chg="add del mod">
          <ac:chgData name="Hugo Bernier" userId="846ef6cd-3f11-462c-a4be-44fff9f1a751" providerId="ADAL" clId="{D17C5BBD-D33E-4D23-8E25-B310B3326571}" dt="2021-12-21T06:31:01.649" v="550" actId="478"/>
          <ac:spMkLst>
            <pc:docMk/>
            <pc:sldMk cId="1376916584" sldId="2134805607"/>
            <ac:spMk id="3" creationId="{CEB8E908-D8E9-41EE-AEDF-A0B35E493B0A}"/>
          </ac:spMkLst>
        </pc:spChg>
        <pc:spChg chg="add del mod">
          <ac:chgData name="Hugo Bernier" userId="846ef6cd-3f11-462c-a4be-44fff9f1a751" providerId="ADAL" clId="{D17C5BBD-D33E-4D23-8E25-B310B3326571}" dt="2021-12-21T06:31:04.009" v="551" actId="478"/>
          <ac:spMkLst>
            <pc:docMk/>
            <pc:sldMk cId="1376916584" sldId="2134805607"/>
            <ac:spMk id="5" creationId="{04E6CDF3-28E0-4F3D-98FD-6D5E550FC756}"/>
          </ac:spMkLst>
        </pc:spChg>
        <pc:spChg chg="del mod ord">
          <ac:chgData name="Hugo Bernier" userId="846ef6cd-3f11-462c-a4be-44fff9f1a751" providerId="ADAL" clId="{D17C5BBD-D33E-4D23-8E25-B310B3326571}" dt="2021-12-21T06:30:57.696" v="549" actId="478"/>
          <ac:spMkLst>
            <pc:docMk/>
            <pc:sldMk cId="1376916584" sldId="2134805607"/>
            <ac:spMk id="9" creationId="{20BA6FCD-E3EB-41CB-BD75-54B5E2527594}"/>
          </ac:spMkLst>
        </pc:spChg>
        <pc:spChg chg="del mod ord">
          <ac:chgData name="Hugo Bernier" userId="846ef6cd-3f11-462c-a4be-44fff9f1a751" providerId="ADAL" clId="{D17C5BBD-D33E-4D23-8E25-B310B3326571}" dt="2021-12-21T06:30:57.696" v="549" actId="478"/>
          <ac:spMkLst>
            <pc:docMk/>
            <pc:sldMk cId="1376916584" sldId="2134805607"/>
            <ac:spMk id="10" creationId="{2F9D74B7-8175-43F4-B9E3-807C4AE2FA45}"/>
          </ac:spMkLst>
        </pc:spChg>
        <pc:spChg chg="add mod">
          <ac:chgData name="Hugo Bernier" userId="846ef6cd-3f11-462c-a4be-44fff9f1a751" providerId="ADAL" clId="{D17C5BBD-D33E-4D23-8E25-B310B3326571}" dt="2021-12-21T06:31:04.890" v="552"/>
          <ac:spMkLst>
            <pc:docMk/>
            <pc:sldMk cId="1376916584" sldId="2134805607"/>
            <ac:spMk id="14" creationId="{71C47274-5223-4F8F-9505-EAE2CE3001E7}"/>
          </ac:spMkLst>
        </pc:spChg>
        <pc:spChg chg="add mod">
          <ac:chgData name="Hugo Bernier" userId="846ef6cd-3f11-462c-a4be-44fff9f1a751" providerId="ADAL" clId="{D17C5BBD-D33E-4D23-8E25-B310B3326571}" dt="2021-12-21T06:31:04.890" v="552"/>
          <ac:spMkLst>
            <pc:docMk/>
            <pc:sldMk cId="1376916584" sldId="2134805607"/>
            <ac:spMk id="15" creationId="{11735CED-43DD-41F6-A343-488D2989B503}"/>
          </ac:spMkLst>
        </pc:spChg>
        <pc:picChg chg="add del mod">
          <ac:chgData name="Hugo Bernier" userId="846ef6cd-3f11-462c-a4be-44fff9f1a751" providerId="ADAL" clId="{D17C5BBD-D33E-4D23-8E25-B310B3326571}" dt="2021-12-21T06:12:46.574" v="521" actId="478"/>
          <ac:picMkLst>
            <pc:docMk/>
            <pc:sldMk cId="1376916584" sldId="2134805607"/>
            <ac:picMk id="2" creationId="{07449100-ED3E-4CD7-BCE0-53AB40FC7CEF}"/>
          </ac:picMkLst>
        </pc:picChg>
        <pc:picChg chg="del mod">
          <ac:chgData name="Hugo Bernier" userId="846ef6cd-3f11-462c-a4be-44fff9f1a751" providerId="ADAL" clId="{D17C5BBD-D33E-4D23-8E25-B310B3326571}" dt="2021-12-21T06:30:57.696" v="549" actId="478"/>
          <ac:picMkLst>
            <pc:docMk/>
            <pc:sldMk cId="1376916584" sldId="2134805607"/>
            <ac:picMk id="4" creationId="{1FC853A6-4F3F-4DF8-B5D1-A97821272E14}"/>
          </ac:picMkLst>
        </pc:picChg>
        <pc:picChg chg="del">
          <ac:chgData name="Hugo Bernier" userId="846ef6cd-3f11-462c-a4be-44fff9f1a751" providerId="ADAL" clId="{D17C5BBD-D33E-4D23-8E25-B310B3326571}" dt="2021-12-21T06:30:57.696" v="549" actId="478"/>
          <ac:picMkLst>
            <pc:docMk/>
            <pc:sldMk cId="1376916584" sldId="2134805607"/>
            <ac:picMk id="6" creationId="{2AA5F092-E235-4118-BD02-40AB67AB8DA0}"/>
          </ac:picMkLst>
        </pc:picChg>
        <pc:picChg chg="del">
          <ac:chgData name="Hugo Bernier" userId="846ef6cd-3f11-462c-a4be-44fff9f1a751" providerId="ADAL" clId="{D17C5BBD-D33E-4D23-8E25-B310B3326571}" dt="2021-12-21T06:30:57.696" v="549" actId="478"/>
          <ac:picMkLst>
            <pc:docMk/>
            <pc:sldMk cId="1376916584" sldId="2134805607"/>
            <ac:picMk id="8" creationId="{88CE5E9B-CB43-4D63-82CA-87074C6B6693}"/>
          </ac:picMkLst>
        </pc:picChg>
        <pc:picChg chg="add del mod">
          <ac:chgData name="Hugo Bernier" userId="846ef6cd-3f11-462c-a4be-44fff9f1a751" providerId="ADAL" clId="{D17C5BBD-D33E-4D23-8E25-B310B3326571}" dt="2021-12-21T06:30:57.696" v="549" actId="478"/>
          <ac:picMkLst>
            <pc:docMk/>
            <pc:sldMk cId="1376916584" sldId="2134805607"/>
            <ac:picMk id="11" creationId="{5DAC4C77-8498-4F6F-8B4F-F00C1D6D4381}"/>
          </ac:picMkLst>
        </pc:picChg>
        <pc:picChg chg="del">
          <ac:chgData name="Hugo Bernier" userId="846ef6cd-3f11-462c-a4be-44fff9f1a751" providerId="ADAL" clId="{D17C5BBD-D33E-4D23-8E25-B310B3326571}" dt="2021-12-21T06:30:57.696" v="549" actId="478"/>
          <ac:picMkLst>
            <pc:docMk/>
            <pc:sldMk cId="1376916584" sldId="2134805607"/>
            <ac:picMk id="12" creationId="{E6D5A38F-3587-482E-B3BA-C4247950440F}"/>
          </ac:picMkLst>
        </pc:picChg>
        <pc:picChg chg="add del mod">
          <ac:chgData name="Hugo Bernier" userId="846ef6cd-3f11-462c-a4be-44fff9f1a751" providerId="ADAL" clId="{D17C5BBD-D33E-4D23-8E25-B310B3326571}" dt="2021-12-21T06:30:57.696" v="549" actId="478"/>
          <ac:picMkLst>
            <pc:docMk/>
            <pc:sldMk cId="1376916584" sldId="2134805607"/>
            <ac:picMk id="13" creationId="{3FED7131-A669-4E27-93C0-8E6E513F88DF}"/>
          </ac:picMkLst>
        </pc:picChg>
        <pc:picChg chg="add mod">
          <ac:chgData name="Hugo Bernier" userId="846ef6cd-3f11-462c-a4be-44fff9f1a751" providerId="ADAL" clId="{D17C5BBD-D33E-4D23-8E25-B310B3326571}" dt="2021-12-21T06:31:04.890" v="552"/>
          <ac:picMkLst>
            <pc:docMk/>
            <pc:sldMk cId="1376916584" sldId="2134805607"/>
            <ac:picMk id="16" creationId="{F8C23568-1469-4BC5-871D-B24824E221B7}"/>
          </ac:picMkLst>
        </pc:picChg>
        <pc:picChg chg="add mod">
          <ac:chgData name="Hugo Bernier" userId="846ef6cd-3f11-462c-a4be-44fff9f1a751" providerId="ADAL" clId="{D17C5BBD-D33E-4D23-8E25-B310B3326571}" dt="2021-12-21T06:31:04.890" v="552"/>
          <ac:picMkLst>
            <pc:docMk/>
            <pc:sldMk cId="1376916584" sldId="2134805607"/>
            <ac:picMk id="17" creationId="{F7370AF9-74D7-4F1E-BD25-53DBCC29C521}"/>
          </ac:picMkLst>
        </pc:picChg>
        <pc:picChg chg="add mod">
          <ac:chgData name="Hugo Bernier" userId="846ef6cd-3f11-462c-a4be-44fff9f1a751" providerId="ADAL" clId="{D17C5BBD-D33E-4D23-8E25-B310B3326571}" dt="2021-12-21T06:31:04.890" v="552"/>
          <ac:picMkLst>
            <pc:docMk/>
            <pc:sldMk cId="1376916584" sldId="2134805607"/>
            <ac:picMk id="18" creationId="{39EACF17-94CF-4B7B-AA8D-38C28C76DB8D}"/>
          </ac:picMkLst>
        </pc:picChg>
        <pc:picChg chg="add mod">
          <ac:chgData name="Hugo Bernier" userId="846ef6cd-3f11-462c-a4be-44fff9f1a751" providerId="ADAL" clId="{D17C5BBD-D33E-4D23-8E25-B310B3326571}" dt="2021-12-21T06:31:04.890" v="552"/>
          <ac:picMkLst>
            <pc:docMk/>
            <pc:sldMk cId="1376916584" sldId="2134805607"/>
            <ac:picMk id="19" creationId="{30331E6F-46E3-468E-BE0C-821EC70FD8EC}"/>
          </ac:picMkLst>
        </pc:picChg>
        <pc:picChg chg="add mod">
          <ac:chgData name="Hugo Bernier" userId="846ef6cd-3f11-462c-a4be-44fff9f1a751" providerId="ADAL" clId="{D17C5BBD-D33E-4D23-8E25-B310B3326571}" dt="2021-12-21T06:31:04.890" v="552"/>
          <ac:picMkLst>
            <pc:docMk/>
            <pc:sldMk cId="1376916584" sldId="2134805607"/>
            <ac:picMk id="20" creationId="{8E560C5E-8281-4B07-AF99-D5213DA0D079}"/>
          </ac:picMkLst>
        </pc:picChg>
        <pc:picChg chg="add mod">
          <ac:chgData name="Hugo Bernier" userId="846ef6cd-3f11-462c-a4be-44fff9f1a751" providerId="ADAL" clId="{D17C5BBD-D33E-4D23-8E25-B310B3326571}" dt="2021-12-21T06:31:04.890" v="552"/>
          <ac:picMkLst>
            <pc:docMk/>
            <pc:sldMk cId="1376916584" sldId="2134805607"/>
            <ac:picMk id="21" creationId="{C935736B-4C93-4E6E-8022-85FAB7AF77B9}"/>
          </ac:picMkLst>
        </pc:picChg>
      </pc:sldChg>
      <pc:sldMasterChg chg="addSldLayout modSldLayout">
        <pc:chgData name="Hugo Bernier" userId="846ef6cd-3f11-462c-a4be-44fff9f1a751" providerId="ADAL" clId="{D17C5BBD-D33E-4D23-8E25-B310B3326571}" dt="2021-12-21T06:30:14.190" v="545" actId="14826"/>
        <pc:sldMasterMkLst>
          <pc:docMk/>
          <pc:sldMasterMk cId="3588427678" sldId="2147484229"/>
        </pc:sldMasterMkLst>
        <pc:sldLayoutChg chg="modSp add mod replId">
          <pc:chgData name="Hugo Bernier" userId="846ef6cd-3f11-462c-a4be-44fff9f1a751" providerId="ADAL" clId="{D17C5BBD-D33E-4D23-8E25-B310B3326571}" dt="2021-12-21T03:36:50.590" v="23" actId="196"/>
          <pc:sldLayoutMkLst>
            <pc:docMk/>
            <pc:sldMasterMk cId="3588427678" sldId="2147484229"/>
            <pc:sldLayoutMk cId="1367496041" sldId="2147484695"/>
          </pc:sldLayoutMkLst>
          <pc:picChg chg="mod">
            <ac:chgData name="Hugo Bernier" userId="846ef6cd-3f11-462c-a4be-44fff9f1a751" providerId="ADAL" clId="{D17C5BBD-D33E-4D23-8E25-B310B3326571}" dt="2021-12-21T03:36:50.590" v="23" actId="196"/>
            <ac:picMkLst>
              <pc:docMk/>
              <pc:sldMasterMk cId="3588427678" sldId="2147484229"/>
              <pc:sldLayoutMk cId="1367496041" sldId="2147484695"/>
              <ac:picMk id="3" creationId="{6EC3B612-D001-4522-8361-266888AEACBD}"/>
            </ac:picMkLst>
          </pc:picChg>
        </pc:sldLayoutChg>
        <pc:sldLayoutChg chg="modSp add mod">
          <pc:chgData name="Hugo Bernier" userId="846ef6cd-3f11-462c-a4be-44fff9f1a751" providerId="ADAL" clId="{D17C5BBD-D33E-4D23-8E25-B310B3326571}" dt="2021-12-21T06:30:14.190" v="545" actId="14826"/>
          <pc:sldLayoutMkLst>
            <pc:docMk/>
            <pc:sldMasterMk cId="3588427678" sldId="2147484229"/>
            <pc:sldLayoutMk cId="2101932062" sldId="2147484696"/>
          </pc:sldLayoutMkLst>
          <pc:picChg chg="mod">
            <ac:chgData name="Hugo Bernier" userId="846ef6cd-3f11-462c-a4be-44fff9f1a751" providerId="ADAL" clId="{D17C5BBD-D33E-4D23-8E25-B310B3326571}" dt="2021-12-21T06:30:14.190" v="545" actId="14826"/>
            <ac:picMkLst>
              <pc:docMk/>
              <pc:sldMasterMk cId="3588427678" sldId="2147484229"/>
              <pc:sldLayoutMk cId="2101932062" sldId="2147484696"/>
              <ac:picMk id="7" creationId="{CD76FA44-FF6E-4D66-B48D-DEF35DFB3B96}"/>
            </ac:picMkLst>
          </pc:picChg>
        </pc:sldLayoutChg>
      </pc:sldMasterChg>
    </pc:docChg>
  </pc:docChgLst>
  <pc:docChgLst>
    <pc:chgData name="Bert Jansen" userId="60478ee6-b91e-4777-b5ab-ff75f809c97c" providerId="ADAL" clId="{EF36E7F4-F4EE-429B-BD25-B9F1C6225B2C}"/>
    <pc:docChg chg="undo custSel modSld">
      <pc:chgData name="Bert Jansen" userId="60478ee6-b91e-4777-b5ab-ff75f809c97c" providerId="ADAL" clId="{EF36E7F4-F4EE-429B-BD25-B9F1C6225B2C}" dt="2022-06-09T10:54:14.741" v="301" actId="20577"/>
      <pc:docMkLst>
        <pc:docMk/>
      </pc:docMkLst>
      <pc:sldChg chg="addSp delSp modSp mod">
        <pc:chgData name="Bert Jansen" userId="60478ee6-b91e-4777-b5ab-ff75f809c97c" providerId="ADAL" clId="{EF36E7F4-F4EE-429B-BD25-B9F1C6225B2C}" dt="2022-06-09T10:54:14.741" v="301" actId="20577"/>
        <pc:sldMkLst>
          <pc:docMk/>
          <pc:sldMk cId="2259967023" sldId="2076136379"/>
        </pc:sldMkLst>
        <pc:spChg chg="mod">
          <ac:chgData name="Bert Jansen" userId="60478ee6-b91e-4777-b5ab-ff75f809c97c" providerId="ADAL" clId="{EF36E7F4-F4EE-429B-BD25-B9F1C6225B2C}" dt="2022-06-09T06:36:57.484" v="211" actId="1036"/>
          <ac:spMkLst>
            <pc:docMk/>
            <pc:sldMk cId="2259967023" sldId="2076136379"/>
            <ac:spMk id="4" creationId="{6BC5241B-33F6-4A28-8F91-E21FA02911EF}"/>
          </ac:spMkLst>
        </pc:spChg>
        <pc:spChg chg="mod ord">
          <ac:chgData name="Bert Jansen" userId="60478ee6-b91e-4777-b5ab-ff75f809c97c" providerId="ADAL" clId="{EF36E7F4-F4EE-429B-BD25-B9F1C6225B2C}" dt="2022-06-09T06:44:30.882" v="266" actId="20577"/>
          <ac:spMkLst>
            <pc:docMk/>
            <pc:sldMk cId="2259967023" sldId="2076136379"/>
            <ac:spMk id="38" creationId="{57B24740-2702-48F7-9662-72DC62FDA166}"/>
          </ac:spMkLst>
        </pc:spChg>
        <pc:spChg chg="del">
          <ac:chgData name="Bert Jansen" userId="60478ee6-b91e-4777-b5ab-ff75f809c97c" providerId="ADAL" clId="{EF36E7F4-F4EE-429B-BD25-B9F1C6225B2C}" dt="2022-06-09T06:33:00.440" v="0" actId="478"/>
          <ac:spMkLst>
            <pc:docMk/>
            <pc:sldMk cId="2259967023" sldId="2076136379"/>
            <ac:spMk id="46" creationId="{AD91B226-0CD9-5DD2-30C5-350206EC5BFB}"/>
          </ac:spMkLst>
        </pc:spChg>
        <pc:spChg chg="mod">
          <ac:chgData name="Bert Jansen" userId="60478ee6-b91e-4777-b5ab-ff75f809c97c" providerId="ADAL" clId="{EF36E7F4-F4EE-429B-BD25-B9F1C6225B2C}" dt="2022-06-09T10:54:14.741" v="301" actId="20577"/>
          <ac:spMkLst>
            <pc:docMk/>
            <pc:sldMk cId="2259967023" sldId="2076136379"/>
            <ac:spMk id="79" creationId="{BC688EBE-40B5-498C-91C5-18E7EAB6AFFE}"/>
          </ac:spMkLst>
        </pc:spChg>
        <pc:spChg chg="mod">
          <ac:chgData name="Bert Jansen" userId="60478ee6-b91e-4777-b5ab-ff75f809c97c" providerId="ADAL" clId="{EF36E7F4-F4EE-429B-BD25-B9F1C6225B2C}" dt="2022-06-09T07:48:11.555" v="294"/>
          <ac:spMkLst>
            <pc:docMk/>
            <pc:sldMk cId="2259967023" sldId="2076136379"/>
            <ac:spMk id="81" creationId="{1245D908-BDE2-4087-82F6-3DBC148662F5}"/>
          </ac:spMkLst>
        </pc:spChg>
        <pc:picChg chg="del">
          <ac:chgData name="Bert Jansen" userId="60478ee6-b91e-4777-b5ab-ff75f809c97c" providerId="ADAL" clId="{EF36E7F4-F4EE-429B-BD25-B9F1C6225B2C}" dt="2022-06-09T06:42:50.159" v="253" actId="478"/>
          <ac:picMkLst>
            <pc:docMk/>
            <pc:sldMk cId="2259967023" sldId="2076136379"/>
            <ac:picMk id="20" creationId="{83CB39B2-DB9E-4EC3-BC62-09CC29452A00}"/>
          </ac:picMkLst>
        </pc:picChg>
        <pc:picChg chg="add mod">
          <ac:chgData name="Bert Jansen" userId="60478ee6-b91e-4777-b5ab-ff75f809c97c" providerId="ADAL" clId="{EF36E7F4-F4EE-429B-BD25-B9F1C6225B2C}" dt="2022-06-09T06:43:00.457" v="255" actId="1076"/>
          <ac:picMkLst>
            <pc:docMk/>
            <pc:sldMk cId="2259967023" sldId="2076136379"/>
            <ac:picMk id="21" creationId="{1BE5FB25-21E4-4C0C-9EBC-5CB6EE577685}"/>
          </ac:picMkLst>
        </pc:picChg>
        <pc:picChg chg="del">
          <ac:chgData name="Bert Jansen" userId="60478ee6-b91e-4777-b5ab-ff75f809c97c" providerId="ADAL" clId="{EF36E7F4-F4EE-429B-BD25-B9F1C6225B2C}" dt="2022-06-09T06:42:53.035" v="254" actId="478"/>
          <ac:picMkLst>
            <pc:docMk/>
            <pc:sldMk cId="2259967023" sldId="2076136379"/>
            <ac:picMk id="24" creationId="{0AD4D5AE-DA9D-474F-939C-34893E2B76A8}"/>
          </ac:picMkLst>
        </pc:picChg>
        <pc:picChg chg="add mod">
          <ac:chgData name="Bert Jansen" userId="60478ee6-b91e-4777-b5ab-ff75f809c97c" providerId="ADAL" clId="{EF36E7F4-F4EE-429B-BD25-B9F1C6225B2C}" dt="2022-06-09T06:43:06.802" v="257" actId="14100"/>
          <ac:picMkLst>
            <pc:docMk/>
            <pc:sldMk cId="2259967023" sldId="2076136379"/>
            <ac:picMk id="26" creationId="{6C58DB36-A433-4906-86F0-18B20D9DAA56}"/>
          </ac:picMkLst>
        </pc:picChg>
      </pc:sldChg>
      <pc:sldChg chg="addSp delSp modSp mod">
        <pc:chgData name="Bert Jansen" userId="60478ee6-b91e-4777-b5ab-ff75f809c97c" providerId="ADAL" clId="{EF36E7F4-F4EE-429B-BD25-B9F1C6225B2C}" dt="2022-06-09T06:48:41.856" v="287" actId="1036"/>
        <pc:sldMkLst>
          <pc:docMk/>
          <pc:sldMk cId="1884761934" sldId="2076136381"/>
        </pc:sldMkLst>
        <pc:spChg chg="mod">
          <ac:chgData name="Bert Jansen" userId="60478ee6-b91e-4777-b5ab-ff75f809c97c" providerId="ADAL" clId="{EF36E7F4-F4EE-429B-BD25-B9F1C6225B2C}" dt="2022-06-09T06:48:41.856" v="287" actId="1036"/>
          <ac:spMkLst>
            <pc:docMk/>
            <pc:sldMk cId="1884761934" sldId="2076136381"/>
            <ac:spMk id="5" creationId="{9F94E48E-196D-4F82-A3E3-3F4C71E5786F}"/>
          </ac:spMkLst>
        </pc:spChg>
        <pc:spChg chg="mod">
          <ac:chgData name="Bert Jansen" userId="60478ee6-b91e-4777-b5ab-ff75f809c97c" providerId="ADAL" clId="{EF36E7F4-F4EE-429B-BD25-B9F1C6225B2C}" dt="2022-06-09T06:48:18.448" v="281" actId="20577"/>
          <ac:spMkLst>
            <pc:docMk/>
            <pc:sldMk cId="1884761934" sldId="2076136381"/>
            <ac:spMk id="38" creationId="{57B24740-2702-48F7-9662-72DC62FDA166}"/>
          </ac:spMkLst>
        </pc:spChg>
        <pc:picChg chg="add mod">
          <ac:chgData name="Bert Jansen" userId="60478ee6-b91e-4777-b5ab-ff75f809c97c" providerId="ADAL" clId="{EF36E7F4-F4EE-429B-BD25-B9F1C6225B2C}" dt="2022-06-09T06:47:51.864" v="273" actId="14100"/>
          <ac:picMkLst>
            <pc:docMk/>
            <pc:sldMk cId="1884761934" sldId="2076136381"/>
            <ac:picMk id="19" creationId="{F4A70D12-C3DF-464F-980C-40C656534A29}"/>
          </ac:picMkLst>
        </pc:picChg>
        <pc:picChg chg="del">
          <ac:chgData name="Bert Jansen" userId="60478ee6-b91e-4777-b5ab-ff75f809c97c" providerId="ADAL" clId="{EF36E7F4-F4EE-429B-BD25-B9F1C6225B2C}" dt="2022-06-09T06:47:48.011" v="272" actId="478"/>
          <ac:picMkLst>
            <pc:docMk/>
            <pc:sldMk cId="1884761934" sldId="2076136381"/>
            <ac:picMk id="21" creationId="{1971525D-2322-4C89-AC56-C9E8D8C2466D}"/>
          </ac:picMkLst>
        </pc:picChg>
      </pc:sldChg>
    </pc:docChg>
  </pc:docChgLst>
  <pc:docChgLst>
    <pc:chgData name="Wictor Wilén" userId="c70b8edd-f3ba-4e44-94a1-9cab9cee53de" providerId="ADAL" clId="{D2D751F7-71AF-44FB-868B-1E8CC4EAA88F}"/>
    <pc:docChg chg="custSel modSld">
      <pc:chgData name="Wictor Wilén" userId="c70b8edd-f3ba-4e44-94a1-9cab9cee53de" providerId="ADAL" clId="{D2D751F7-71AF-44FB-868B-1E8CC4EAA88F}" dt="2022-01-20T11:29:48.225" v="212" actId="14100"/>
      <pc:docMkLst>
        <pc:docMk/>
      </pc:docMkLst>
      <pc:sldChg chg="addSp delSp modSp mod">
        <pc:chgData name="Wictor Wilén" userId="c70b8edd-f3ba-4e44-94a1-9cab9cee53de" providerId="ADAL" clId="{D2D751F7-71AF-44FB-868B-1E8CC4EAA88F}" dt="2022-01-20T11:29:48.225" v="212" actId="14100"/>
        <pc:sldMkLst>
          <pc:docMk/>
          <pc:sldMk cId="1042411426" sldId="2076136275"/>
        </pc:sldMkLst>
        <pc:spChg chg="del">
          <ac:chgData name="Wictor Wilén" userId="c70b8edd-f3ba-4e44-94a1-9cab9cee53de" providerId="ADAL" clId="{D2D751F7-71AF-44FB-868B-1E8CC4EAA88F}" dt="2022-01-20T11:24:31.466" v="0" actId="478"/>
          <ac:spMkLst>
            <pc:docMk/>
            <pc:sldMk cId="1042411426" sldId="2076136275"/>
            <ac:spMk id="3" creationId="{5368B59A-90D2-494D-A4B8-D9F38D2B6EFE}"/>
          </ac:spMkLst>
        </pc:spChg>
        <pc:spChg chg="mod">
          <ac:chgData name="Wictor Wilén" userId="c70b8edd-f3ba-4e44-94a1-9cab9cee53de" providerId="ADAL" clId="{D2D751F7-71AF-44FB-868B-1E8CC4EAA88F}" dt="2022-01-20T11:29:48.225" v="212" actId="14100"/>
          <ac:spMkLst>
            <pc:docMk/>
            <pc:sldMk cId="1042411426" sldId="2076136275"/>
            <ac:spMk id="70" creationId="{174F958A-FBA1-4F60-AFAD-ABB7FE94DD87}"/>
          </ac:spMkLst>
        </pc:spChg>
        <pc:spChg chg="mod">
          <ac:chgData name="Wictor Wilén" userId="c70b8edd-f3ba-4e44-94a1-9cab9cee53de" providerId="ADAL" clId="{D2D751F7-71AF-44FB-868B-1E8CC4EAA88F}" dt="2022-01-20T11:26:49.257" v="79" actId="113"/>
          <ac:spMkLst>
            <pc:docMk/>
            <pc:sldMk cId="1042411426" sldId="2076136275"/>
            <ac:spMk id="72" creationId="{9766CF88-1F07-4F26-9B23-FC9D4C5F9C09}"/>
          </ac:spMkLst>
        </pc:spChg>
        <pc:picChg chg="add mod">
          <ac:chgData name="Wictor Wilén" userId="c70b8edd-f3ba-4e44-94a1-9cab9cee53de" providerId="ADAL" clId="{D2D751F7-71AF-44FB-868B-1E8CC4EAA88F}" dt="2022-01-20T11:24:49.292" v="3" actId="1076"/>
          <ac:picMkLst>
            <pc:docMk/>
            <pc:sldMk cId="1042411426" sldId="2076136275"/>
            <ac:picMk id="5" creationId="{01C52D1C-713E-4B49-8004-70EDE3975D10}"/>
          </ac:picMkLst>
        </pc:picChg>
        <pc:picChg chg="del">
          <ac:chgData name="Wictor Wilén" userId="c70b8edd-f3ba-4e44-94a1-9cab9cee53de" providerId="ADAL" clId="{D2D751F7-71AF-44FB-868B-1E8CC4EAA88F}" dt="2022-01-20T11:25:21.699" v="4" actId="478"/>
          <ac:picMkLst>
            <pc:docMk/>
            <pc:sldMk cId="1042411426" sldId="2076136275"/>
            <ac:picMk id="20" creationId="{ED00AD51-2FDC-413A-B55F-4EA95E1E3FDB}"/>
          </ac:picMkLst>
        </pc:picChg>
        <pc:picChg chg="del">
          <ac:chgData name="Wictor Wilén" userId="c70b8edd-f3ba-4e44-94a1-9cab9cee53de" providerId="ADAL" clId="{D2D751F7-71AF-44FB-868B-1E8CC4EAA88F}" dt="2022-01-20T11:24:45.796" v="1" actId="478"/>
          <ac:picMkLst>
            <pc:docMk/>
            <pc:sldMk cId="1042411426" sldId="2076136275"/>
            <ac:picMk id="21" creationId="{126715A9-F4EA-4AF4-94B9-738EB026B5AE}"/>
          </ac:picMkLst>
        </pc:picChg>
        <pc:picChg chg="add mod">
          <ac:chgData name="Wictor Wilén" userId="c70b8edd-f3ba-4e44-94a1-9cab9cee53de" providerId="ADAL" clId="{D2D751F7-71AF-44FB-868B-1E8CC4EAA88F}" dt="2022-01-20T11:25:39.454" v="9" actId="1440"/>
          <ac:picMkLst>
            <pc:docMk/>
            <pc:sldMk cId="1042411426" sldId="2076136275"/>
            <ac:picMk id="23" creationId="{6A919BC4-AF67-4C2A-8F6B-D8E147F3E7A8}"/>
          </ac:picMkLst>
        </pc:picChg>
      </pc:sldChg>
    </pc:docChg>
  </pc:docChgLst>
  <pc:docChgLst>
    <pc:chgData name="David Warner" userId="51ffa14d-fdfd-4571-a787-ad4b3bb92711" providerId="ADAL" clId="{618E0267-FE82-4D7B-9C48-C40067690EE9}"/>
    <pc:docChg chg="modSld">
      <pc:chgData name="David Warner" userId="51ffa14d-fdfd-4571-a787-ad4b3bb92711" providerId="ADAL" clId="{618E0267-FE82-4D7B-9C48-C40067690EE9}" dt="2022-04-14T13:48:01.716" v="3" actId="113"/>
      <pc:docMkLst>
        <pc:docMk/>
      </pc:docMkLst>
      <pc:sldChg chg="modSp mod">
        <pc:chgData name="David Warner" userId="51ffa14d-fdfd-4571-a787-ad4b3bb92711" providerId="ADAL" clId="{618E0267-FE82-4D7B-9C48-C40067690EE9}" dt="2022-04-14T13:48:01.716" v="3" actId="113"/>
        <pc:sldMkLst>
          <pc:docMk/>
          <pc:sldMk cId="357588276" sldId="2076136388"/>
        </pc:sldMkLst>
        <pc:spChg chg="mod">
          <ac:chgData name="David Warner" userId="51ffa14d-fdfd-4571-a787-ad4b3bb92711" providerId="ADAL" clId="{618E0267-FE82-4D7B-9C48-C40067690EE9}" dt="2022-04-14T13:48:01.716" v="3" actId="113"/>
          <ac:spMkLst>
            <pc:docMk/>
            <pc:sldMk cId="357588276" sldId="2076136388"/>
            <ac:spMk id="13" creationId="{B8CC793B-C9E8-407C-A4A0-87D6E5167077}"/>
          </ac:spMkLst>
        </pc:spChg>
      </pc:sldChg>
      <pc:sldChg chg="mod modShow">
        <pc:chgData name="David Warner" userId="51ffa14d-fdfd-4571-a787-ad4b3bb92711" providerId="ADAL" clId="{618E0267-FE82-4D7B-9C48-C40067690EE9}" dt="2022-04-14T13:09:48.994" v="0" actId="729"/>
        <pc:sldMkLst>
          <pc:docMk/>
          <pc:sldMk cId="566393320" sldId="2076136397"/>
        </pc:sldMkLst>
      </pc:sldChg>
      <pc:sldChg chg="mod modShow">
        <pc:chgData name="David Warner" userId="51ffa14d-fdfd-4571-a787-ad4b3bb92711" providerId="ADAL" clId="{618E0267-FE82-4D7B-9C48-C40067690EE9}" dt="2022-04-14T13:09:53.059" v="1" actId="729"/>
        <pc:sldMkLst>
          <pc:docMk/>
          <pc:sldMk cId="2728924363" sldId="2076136398"/>
        </pc:sldMkLst>
      </pc:sldChg>
    </pc:docChg>
  </pc:docChgLst>
  <pc:docChgLst>
    <pc:chgData name="Vesa Juvonen" userId="c7243be1-99a3-4752-ab2a-0cf698cf8236" providerId="ADAL" clId="{358D9E58-B574-43B7-895A-13B2977E1637}"/>
    <pc:docChg chg="custSel addSld delSld modSld modSection">
      <pc:chgData name="Vesa Juvonen" userId="c7243be1-99a3-4752-ab2a-0cf698cf8236" providerId="ADAL" clId="{358D9E58-B574-43B7-895A-13B2977E1637}" dt="2022-02-03T12:06:48.329" v="7" actId="1076"/>
      <pc:docMkLst>
        <pc:docMk/>
      </pc:docMkLst>
      <pc:sldChg chg="modSp mod">
        <pc:chgData name="Vesa Juvonen" userId="c7243be1-99a3-4752-ab2a-0cf698cf8236" providerId="ADAL" clId="{358D9E58-B574-43B7-895A-13B2977E1637}" dt="2022-02-03T12:06:48.329" v="7" actId="1076"/>
        <pc:sldMkLst>
          <pc:docMk/>
          <pc:sldMk cId="357588276" sldId="2076136388"/>
        </pc:sldMkLst>
        <pc:spChg chg="mod">
          <ac:chgData name="Vesa Juvonen" userId="c7243be1-99a3-4752-ab2a-0cf698cf8236" providerId="ADAL" clId="{358D9E58-B574-43B7-895A-13B2977E1637}" dt="2022-02-03T12:06:48.329" v="7" actId="1076"/>
          <ac:spMkLst>
            <pc:docMk/>
            <pc:sldMk cId="357588276" sldId="2076136388"/>
            <ac:spMk id="4" creationId="{85D56DF1-68E6-4E89-AF87-817D482F7E35}"/>
          </ac:spMkLst>
        </pc:spChg>
      </pc:sldChg>
      <pc:sldChg chg="add">
        <pc:chgData name="Vesa Juvonen" userId="c7243be1-99a3-4752-ab2a-0cf698cf8236" providerId="ADAL" clId="{358D9E58-B574-43B7-895A-13B2977E1637}" dt="2022-02-03T12:06:25.482" v="2"/>
        <pc:sldMkLst>
          <pc:docMk/>
          <pc:sldMk cId="1964942243" sldId="2076137768"/>
        </pc:sldMkLst>
      </pc:sldChg>
      <pc:sldChg chg="del">
        <pc:chgData name="Vesa Juvonen" userId="c7243be1-99a3-4752-ab2a-0cf698cf8236" providerId="ADAL" clId="{358D9E58-B574-43B7-895A-13B2977E1637}" dt="2022-02-03T12:06:27.949" v="3" actId="47"/>
        <pc:sldMkLst>
          <pc:docMk/>
          <pc:sldMk cId="922790427" sldId="2076137800"/>
        </pc:sldMkLst>
      </pc:sldChg>
      <pc:sldChg chg="addSp delSp mod">
        <pc:chgData name="Vesa Juvonen" userId="c7243be1-99a3-4752-ab2a-0cf698cf8236" providerId="ADAL" clId="{358D9E58-B574-43B7-895A-13B2977E1637}" dt="2022-02-03T12:06:23.569" v="1" actId="478"/>
        <pc:sldMkLst>
          <pc:docMk/>
          <pc:sldMk cId="1154334888" sldId="2134805604"/>
        </pc:sldMkLst>
        <pc:spChg chg="add del">
          <ac:chgData name="Vesa Juvonen" userId="c7243be1-99a3-4752-ab2a-0cf698cf8236" providerId="ADAL" clId="{358D9E58-B574-43B7-895A-13B2977E1637}" dt="2022-02-03T12:06:23.569" v="1" actId="478"/>
          <ac:spMkLst>
            <pc:docMk/>
            <pc:sldMk cId="1154334888" sldId="2134805604"/>
            <ac:spMk id="3" creationId="{1017304B-75C0-49C6-B0DA-19B090C79F49}"/>
          </ac:spMkLst>
        </pc:spChg>
      </pc:sldChg>
    </pc:docChg>
  </pc:docChgLst>
  <pc:docChgLst>
    <pc:chgData name="Bob German" userId="19671429-1359-457f-bfc1-1be1ee65d4d9" providerId="ADAL" clId="{DBB5D3F8-5A27-4944-8CD2-1DE18E7E20DD}"/>
    <pc:docChg chg="custSel modSld">
      <pc:chgData name="Bob German" userId="19671429-1359-457f-bfc1-1be1ee65d4d9" providerId="ADAL" clId="{DBB5D3F8-5A27-4944-8CD2-1DE18E7E20DD}" dt="2022-03-31T13:40:25.018" v="357" actId="206"/>
      <pc:docMkLst>
        <pc:docMk/>
      </pc:docMkLst>
      <pc:sldChg chg="addSp delSp modSp mod">
        <pc:chgData name="Bob German" userId="19671429-1359-457f-bfc1-1be1ee65d4d9" providerId="ADAL" clId="{DBB5D3F8-5A27-4944-8CD2-1DE18E7E20DD}" dt="2022-03-31T13:40:25.018" v="357" actId="206"/>
        <pc:sldMkLst>
          <pc:docMk/>
          <pc:sldMk cId="1601799563" sldId="2134805597"/>
        </pc:sldMkLst>
        <pc:spChg chg="add mod">
          <ac:chgData name="Bob German" userId="19671429-1359-457f-bfc1-1be1ee65d4d9" providerId="ADAL" clId="{DBB5D3F8-5A27-4944-8CD2-1DE18E7E20DD}" dt="2022-03-31T13:39:05.623" v="353" actId="688"/>
          <ac:spMkLst>
            <pc:docMk/>
            <pc:sldMk cId="1601799563" sldId="2134805597"/>
            <ac:spMk id="3" creationId="{5C979C79-98B0-4D2B-BD84-3F0DFEEFB2E6}"/>
          </ac:spMkLst>
        </pc:spChg>
        <pc:spChg chg="del mod">
          <ac:chgData name="Bob German" userId="19671429-1359-457f-bfc1-1be1ee65d4d9" providerId="ADAL" clId="{DBB5D3F8-5A27-4944-8CD2-1DE18E7E20DD}" dt="2022-03-31T13:37:57.619" v="265" actId="478"/>
          <ac:spMkLst>
            <pc:docMk/>
            <pc:sldMk cId="1601799563" sldId="2134805597"/>
            <ac:spMk id="4" creationId="{550AEC56-FED1-487D-B5B2-37561C15DC26}"/>
          </ac:spMkLst>
        </pc:spChg>
        <pc:spChg chg="del mod">
          <ac:chgData name="Bob German" userId="19671429-1359-457f-bfc1-1be1ee65d4d9" providerId="ADAL" clId="{DBB5D3F8-5A27-4944-8CD2-1DE18E7E20DD}" dt="2022-03-31T13:34:24.316" v="2" actId="478"/>
          <ac:spMkLst>
            <pc:docMk/>
            <pc:sldMk cId="1601799563" sldId="2134805597"/>
            <ac:spMk id="6" creationId="{E196D4E4-A7EA-40C3-AA96-543552A3B710}"/>
          </ac:spMkLst>
        </pc:spChg>
        <pc:spChg chg="mod">
          <ac:chgData name="Bob German" userId="19671429-1359-457f-bfc1-1be1ee65d4d9" providerId="ADAL" clId="{DBB5D3F8-5A27-4944-8CD2-1DE18E7E20DD}" dt="2022-03-31T13:40:25.018" v="357" actId="206"/>
          <ac:spMkLst>
            <pc:docMk/>
            <pc:sldMk cId="1601799563" sldId="2134805597"/>
            <ac:spMk id="7" creationId="{232AA2ED-355F-4BFB-B517-C173E2EE6128}"/>
          </ac:spMkLst>
        </pc:spChg>
        <pc:spChg chg="mod">
          <ac:chgData name="Bob German" userId="19671429-1359-457f-bfc1-1be1ee65d4d9" providerId="ADAL" clId="{DBB5D3F8-5A27-4944-8CD2-1DE18E7E20DD}" dt="2022-03-31T13:35:00.360" v="23" actId="403"/>
          <ac:spMkLst>
            <pc:docMk/>
            <pc:sldMk cId="1601799563" sldId="2134805597"/>
            <ac:spMk id="14" creationId="{785C1A60-E1EF-4C62-9545-5AE9536F570D}"/>
          </ac:spMkLst>
        </pc:spChg>
        <pc:spChg chg="mod">
          <ac:chgData name="Bob German" userId="19671429-1359-457f-bfc1-1be1ee65d4d9" providerId="ADAL" clId="{DBB5D3F8-5A27-4944-8CD2-1DE18E7E20DD}" dt="2022-03-31T13:34:29.916" v="3" actId="1076"/>
          <ac:spMkLst>
            <pc:docMk/>
            <pc:sldMk cId="1601799563" sldId="2134805597"/>
            <ac:spMk id="21" creationId="{4A933F16-4C0B-478D-BD49-5C11797B0365}"/>
          </ac:spMkLst>
        </pc:spChg>
        <pc:grpChg chg="mod">
          <ac:chgData name="Bob German" userId="19671429-1359-457f-bfc1-1be1ee65d4d9" providerId="ADAL" clId="{DBB5D3F8-5A27-4944-8CD2-1DE18E7E20DD}" dt="2022-03-31T13:35:02.958" v="24" actId="1076"/>
          <ac:grpSpMkLst>
            <pc:docMk/>
            <pc:sldMk cId="1601799563" sldId="2134805597"/>
            <ac:grpSpMk id="18" creationId="{E1AA032F-FCC3-4E1F-9E5D-1CA44F6FE359}"/>
          </ac:grpSpMkLst>
        </pc:grpChg>
        <pc:picChg chg="mod">
          <ac:chgData name="Bob German" userId="19671429-1359-457f-bfc1-1be1ee65d4d9" providerId="ADAL" clId="{DBB5D3F8-5A27-4944-8CD2-1DE18E7E20DD}" dt="2022-03-31T13:35:08.450" v="27" actId="1076"/>
          <ac:picMkLst>
            <pc:docMk/>
            <pc:sldMk cId="1601799563" sldId="2134805597"/>
            <ac:picMk id="34" creationId="{2981E338-2304-4241-B786-78E822ABFB73}"/>
          </ac:picMkLst>
        </pc:picChg>
        <pc:picChg chg="del">
          <ac:chgData name="Bob German" userId="19671429-1359-457f-bfc1-1be1ee65d4d9" providerId="ADAL" clId="{DBB5D3F8-5A27-4944-8CD2-1DE18E7E20DD}" dt="2022-03-31T13:34:21.464" v="0" actId="478"/>
          <ac:picMkLst>
            <pc:docMk/>
            <pc:sldMk cId="1601799563" sldId="2134805597"/>
            <ac:picMk id="1026" creationId="{07670C7B-CF5A-4CE3-BF1C-5E3E854F221E}"/>
          </ac:picMkLst>
        </pc:picChg>
      </pc:sldChg>
    </pc:docChg>
  </pc:docChgLst>
  <pc:docChgLst>
    <pc:chgData name="David Warner" userId="S::david_dwarnerii.com#ext#@microsoft.onmicrosoft.com::acafcf14-4098-4a83-9425-e73571277a06" providerId="AD" clId="Web-{24B02E33-2B67-4DF7-9244-2FAE66165D17}"/>
    <pc:docChg chg="modSld">
      <pc:chgData name="David Warner" userId="S::david_dwarnerii.com#ext#@microsoft.onmicrosoft.com::acafcf14-4098-4a83-9425-e73571277a06" providerId="AD" clId="Web-{24B02E33-2B67-4DF7-9244-2FAE66165D17}" dt="2021-12-07T06:07:10.829" v="5"/>
      <pc:docMkLst>
        <pc:docMk/>
      </pc:docMkLst>
      <pc:sldChg chg="modSp">
        <pc:chgData name="David Warner" userId="S::david_dwarnerii.com#ext#@microsoft.onmicrosoft.com::acafcf14-4098-4a83-9425-e73571277a06" providerId="AD" clId="Web-{24B02E33-2B67-4DF7-9244-2FAE66165D17}" dt="2021-12-07T06:06:35.047" v="4" actId="20577"/>
        <pc:sldMkLst>
          <pc:docMk/>
          <pc:sldMk cId="287163252" sldId="1567"/>
        </pc:sldMkLst>
        <pc:spChg chg="mod">
          <ac:chgData name="David Warner" userId="S::david_dwarnerii.com#ext#@microsoft.onmicrosoft.com::acafcf14-4098-4a83-9425-e73571277a06" providerId="AD" clId="Web-{24B02E33-2B67-4DF7-9244-2FAE66165D17}" dt="2021-12-07T06:06:35.047" v="4" actId="20577"/>
          <ac:spMkLst>
            <pc:docMk/>
            <pc:sldMk cId="287163252" sldId="1567"/>
            <ac:spMk id="4" creationId="{6D6A38F4-1DB0-4D3C-9D51-31CF9A1427E5}"/>
          </ac:spMkLst>
        </pc:spChg>
      </pc:sldChg>
      <pc:sldChg chg="delSp">
        <pc:chgData name="David Warner" userId="S::david_dwarnerii.com#ext#@microsoft.onmicrosoft.com::acafcf14-4098-4a83-9425-e73571277a06" providerId="AD" clId="Web-{24B02E33-2B67-4DF7-9244-2FAE66165D17}" dt="2021-12-07T06:07:10.829" v="5"/>
        <pc:sldMkLst>
          <pc:docMk/>
          <pc:sldMk cId="4001284136" sldId="2134805598"/>
        </pc:sldMkLst>
        <pc:spChg chg="del">
          <ac:chgData name="David Warner" userId="S::david_dwarnerii.com#ext#@microsoft.onmicrosoft.com::acafcf14-4098-4a83-9425-e73571277a06" providerId="AD" clId="Web-{24B02E33-2B67-4DF7-9244-2FAE66165D17}" dt="2021-12-07T06:07:10.829" v="5"/>
          <ac:spMkLst>
            <pc:docMk/>
            <pc:sldMk cId="4001284136" sldId="2134805598"/>
            <ac:spMk id="8" creationId="{FCBD1DF7-EDD8-4F0D-9543-02389A1F6792}"/>
          </ac:spMkLst>
        </pc:spChg>
      </pc:sldChg>
    </pc:docChg>
  </pc:docChgLst>
  <pc:docChgLst>
    <pc:chgData name="David Warner" userId="S::david_dwarnerii.com#ext#@microsoft.onmicrosoft.com::acafcf14-4098-4a83-9425-e73571277a06" providerId="AD" clId="Web-{63E38917-E3BC-4C46-832F-B68BF0116D1D}"/>
    <pc:docChg chg="modSld">
      <pc:chgData name="David Warner" userId="S::david_dwarnerii.com#ext#@microsoft.onmicrosoft.com::acafcf14-4098-4a83-9425-e73571277a06" providerId="AD" clId="Web-{63E38917-E3BC-4C46-832F-B68BF0116D1D}" dt="2021-11-24T17:23:59.663" v="2"/>
      <pc:docMkLst>
        <pc:docMk/>
      </pc:docMkLst>
      <pc:sldChg chg="delSp">
        <pc:chgData name="David Warner" userId="S::david_dwarnerii.com#ext#@microsoft.onmicrosoft.com::acafcf14-4098-4a83-9425-e73571277a06" providerId="AD" clId="Web-{63E38917-E3BC-4C46-832F-B68BF0116D1D}" dt="2021-11-24T17:23:52.584" v="0"/>
        <pc:sldMkLst>
          <pc:docMk/>
          <pc:sldMk cId="1601799563" sldId="2134805597"/>
        </pc:sldMkLst>
        <pc:spChg chg="del">
          <ac:chgData name="David Warner" userId="S::david_dwarnerii.com#ext#@microsoft.onmicrosoft.com::acafcf14-4098-4a83-9425-e73571277a06" providerId="AD" clId="Web-{63E38917-E3BC-4C46-832F-B68BF0116D1D}" dt="2021-11-24T17:23:52.584" v="0"/>
          <ac:spMkLst>
            <pc:docMk/>
            <pc:sldMk cId="1601799563" sldId="2134805597"/>
            <ac:spMk id="4" creationId="{BE100B80-C886-470B-9951-2116FAD470FE}"/>
          </ac:spMkLst>
        </pc:spChg>
      </pc:sldChg>
      <pc:sldChg chg="mod modShow">
        <pc:chgData name="David Warner" userId="S::david_dwarnerii.com#ext#@microsoft.onmicrosoft.com::acafcf14-4098-4a83-9425-e73571277a06" providerId="AD" clId="Web-{63E38917-E3BC-4C46-832F-B68BF0116D1D}" dt="2021-11-24T17:23:57.366" v="1"/>
        <pc:sldMkLst>
          <pc:docMk/>
          <pc:sldMk cId="4001284136" sldId="2134805598"/>
        </pc:sldMkLst>
      </pc:sldChg>
      <pc:sldChg chg="mod modShow">
        <pc:chgData name="David Warner" userId="S::david_dwarnerii.com#ext#@microsoft.onmicrosoft.com::acafcf14-4098-4a83-9425-e73571277a06" providerId="AD" clId="Web-{63E38917-E3BC-4C46-832F-B68BF0116D1D}" dt="2021-11-24T17:23:59.663" v="2"/>
        <pc:sldMkLst>
          <pc:docMk/>
          <pc:sldMk cId="2225302410" sldId="2134805599"/>
        </pc:sldMkLst>
      </pc:sldChg>
    </pc:docChg>
  </pc:docChgLst>
  <pc:docChgLst>
    <pc:chgData name="Paul Bullock" userId="162dc284-9901-47a4-bdd1-300eada006b4" providerId="ADAL" clId="{AC39E241-81F2-4309-8A23-92602996EB52}"/>
    <pc:docChg chg="undo custSel modSld">
      <pc:chgData name="Paul Bullock" userId="162dc284-9901-47a4-bdd1-300eada006b4" providerId="ADAL" clId="{AC39E241-81F2-4309-8A23-92602996EB52}" dt="2022-03-17T11:48:50.410" v="380" actId="20577"/>
      <pc:docMkLst>
        <pc:docMk/>
      </pc:docMkLst>
      <pc:sldChg chg="addSp delSp modSp mod">
        <pc:chgData name="Paul Bullock" userId="162dc284-9901-47a4-bdd1-300eada006b4" providerId="ADAL" clId="{AC39E241-81F2-4309-8A23-92602996EB52}" dt="2022-03-17T11:48:50.410" v="380" actId="20577"/>
        <pc:sldMkLst>
          <pc:docMk/>
          <pc:sldMk cId="1374769157" sldId="2076137639"/>
        </pc:sldMkLst>
        <pc:spChg chg="del">
          <ac:chgData name="Paul Bullock" userId="162dc284-9901-47a4-bdd1-300eada006b4" providerId="ADAL" clId="{AC39E241-81F2-4309-8A23-92602996EB52}" dt="2022-03-17T10:42:40.799" v="0" actId="478"/>
          <ac:spMkLst>
            <pc:docMk/>
            <pc:sldMk cId="1374769157" sldId="2076137639"/>
            <ac:spMk id="2" creationId="{DCB75FFA-CF86-421F-859C-7EEFFADFA2DB}"/>
          </ac:spMkLst>
        </pc:spChg>
        <pc:spChg chg="mod">
          <ac:chgData name="Paul Bullock" userId="162dc284-9901-47a4-bdd1-300eada006b4" providerId="ADAL" clId="{AC39E241-81F2-4309-8A23-92602996EB52}" dt="2022-03-17T11:48:50.410" v="380" actId="20577"/>
          <ac:spMkLst>
            <pc:docMk/>
            <pc:sldMk cId="1374769157" sldId="2076137639"/>
            <ac:spMk id="5" creationId="{612C861E-93AA-4B5D-8907-782E4E0AF916}"/>
          </ac:spMkLst>
        </pc:spChg>
        <pc:spChg chg="add del mod">
          <ac:chgData name="Paul Bullock" userId="162dc284-9901-47a4-bdd1-300eada006b4" providerId="ADAL" clId="{AC39E241-81F2-4309-8A23-92602996EB52}" dt="2022-03-17T10:55:26.353" v="180" actId="478"/>
          <ac:spMkLst>
            <pc:docMk/>
            <pc:sldMk cId="1374769157" sldId="2076137639"/>
            <ac:spMk id="6" creationId="{87C91A10-2CD5-41CE-8AD5-C0175B867C08}"/>
          </ac:spMkLst>
        </pc:spChg>
        <pc:spChg chg="add mod">
          <ac:chgData name="Paul Bullock" userId="162dc284-9901-47a4-bdd1-300eada006b4" providerId="ADAL" clId="{AC39E241-81F2-4309-8A23-92602996EB52}" dt="2022-03-17T10:58:37.724" v="364" actId="14100"/>
          <ac:spMkLst>
            <pc:docMk/>
            <pc:sldMk cId="1374769157" sldId="2076137639"/>
            <ac:spMk id="7" creationId="{5D534520-3523-4299-B575-44F33ECDD257}"/>
          </ac:spMkLst>
        </pc:spChg>
        <pc:picChg chg="mod">
          <ac:chgData name="Paul Bullock" userId="162dc284-9901-47a4-bdd1-300eada006b4" providerId="ADAL" clId="{AC39E241-81F2-4309-8A23-92602996EB52}" dt="2022-03-17T10:57:54.295" v="356" actId="1076"/>
          <ac:picMkLst>
            <pc:docMk/>
            <pc:sldMk cId="1374769157" sldId="2076137639"/>
            <ac:picMk id="12" creationId="{57896A9D-9CD7-49A7-BB05-814444661BD1}"/>
          </ac:picMkLst>
        </pc:picChg>
      </pc:sldChg>
    </pc:docChg>
  </pc:docChgLst>
  <pc:docChgLst>
    <pc:chgData name="Bob German" userId="19671429-1359-457f-bfc1-1be1ee65d4d9" providerId="ADAL" clId="{2534040B-ECB1-4F73-8A7F-97A14A37CD86}"/>
    <pc:docChg chg="undo custSel modSld">
      <pc:chgData name="Bob German" userId="19671429-1359-457f-bfc1-1be1ee65d4d9" providerId="ADAL" clId="{2534040B-ECB1-4F73-8A7F-97A14A37CD86}" dt="2022-01-05T22:52:50.048" v="366"/>
      <pc:docMkLst>
        <pc:docMk/>
      </pc:docMkLst>
      <pc:sldChg chg="addSp delSp modSp mod modAnim">
        <pc:chgData name="Bob German" userId="19671429-1359-457f-bfc1-1be1ee65d4d9" providerId="ADAL" clId="{2534040B-ECB1-4F73-8A7F-97A14A37CD86}" dt="2022-01-05T22:52:50.048" v="366"/>
        <pc:sldMkLst>
          <pc:docMk/>
          <pc:sldMk cId="1601799563" sldId="2134805597"/>
        </pc:sldMkLst>
        <pc:spChg chg="mod">
          <ac:chgData name="Bob German" userId="19671429-1359-457f-bfc1-1be1ee65d4d9" providerId="ADAL" clId="{2534040B-ECB1-4F73-8A7F-97A14A37CD86}" dt="2022-01-05T22:48:39.041" v="345" actId="14100"/>
          <ac:spMkLst>
            <pc:docMk/>
            <pc:sldMk cId="1601799563" sldId="2134805597"/>
            <ac:spMk id="3" creationId="{CBDC9C38-872E-4048-96FE-C321FEF21EC1}"/>
          </ac:spMkLst>
        </pc:spChg>
        <pc:spChg chg="del mod">
          <ac:chgData name="Bob German" userId="19671429-1359-457f-bfc1-1be1ee65d4d9" providerId="ADAL" clId="{2534040B-ECB1-4F73-8A7F-97A14A37CD86}" dt="2022-01-05T21:44:41.813" v="9" actId="478"/>
          <ac:spMkLst>
            <pc:docMk/>
            <pc:sldMk cId="1601799563" sldId="2134805597"/>
            <ac:spMk id="4" creationId="{9670AABF-7CD2-4400-8C40-E62750695E33}"/>
          </ac:spMkLst>
        </pc:spChg>
        <pc:spChg chg="del">
          <ac:chgData name="Bob German" userId="19671429-1359-457f-bfc1-1be1ee65d4d9" providerId="ADAL" clId="{2534040B-ECB1-4F73-8A7F-97A14A37CD86}" dt="2022-01-05T21:44:23.028" v="3" actId="478"/>
          <ac:spMkLst>
            <pc:docMk/>
            <pc:sldMk cId="1601799563" sldId="2134805597"/>
            <ac:spMk id="6" creationId="{C04171DC-98F8-48EE-9687-AE8CFAC8F7F2}"/>
          </ac:spMkLst>
        </pc:spChg>
        <pc:spChg chg="del mod">
          <ac:chgData name="Bob German" userId="19671429-1359-457f-bfc1-1be1ee65d4d9" providerId="ADAL" clId="{2534040B-ECB1-4F73-8A7F-97A14A37CD86}" dt="2022-01-05T21:44:23.028" v="3" actId="478"/>
          <ac:spMkLst>
            <pc:docMk/>
            <pc:sldMk cId="1601799563" sldId="2134805597"/>
            <ac:spMk id="7" creationId="{52CDE42F-DBCD-4DC7-9A68-91D8318FE4EF}"/>
          </ac:spMkLst>
        </pc:spChg>
        <pc:spChg chg="del mod">
          <ac:chgData name="Bob German" userId="19671429-1359-457f-bfc1-1be1ee65d4d9" providerId="ADAL" clId="{2534040B-ECB1-4F73-8A7F-97A14A37CD86}" dt="2022-01-05T22:29:20.166" v="17" actId="478"/>
          <ac:spMkLst>
            <pc:docMk/>
            <pc:sldMk cId="1601799563" sldId="2134805597"/>
            <ac:spMk id="9" creationId="{0AEF4B59-1431-4A09-9BED-1BB41252699B}"/>
          </ac:spMkLst>
        </pc:spChg>
        <pc:spChg chg="add del mod">
          <ac:chgData name="Bob German" userId="19671429-1359-457f-bfc1-1be1ee65d4d9" providerId="ADAL" clId="{2534040B-ECB1-4F73-8A7F-97A14A37CD86}" dt="2022-01-05T22:37:28.220" v="140" actId="767"/>
          <ac:spMkLst>
            <pc:docMk/>
            <pc:sldMk cId="1601799563" sldId="2134805597"/>
            <ac:spMk id="11" creationId="{085CFB1A-0463-4501-B7D1-CCBD490E58F4}"/>
          </ac:spMkLst>
        </pc:spChg>
        <pc:spChg chg="add mod">
          <ac:chgData name="Bob German" userId="19671429-1359-457f-bfc1-1be1ee65d4d9" providerId="ADAL" clId="{2534040B-ECB1-4F73-8A7F-97A14A37CD86}" dt="2022-01-05T22:43:06.353" v="187" actId="207"/>
          <ac:spMkLst>
            <pc:docMk/>
            <pc:sldMk cId="1601799563" sldId="2134805597"/>
            <ac:spMk id="14" creationId="{785C1A60-E1EF-4C62-9545-5AE9536F570D}"/>
          </ac:spMkLst>
        </pc:spChg>
        <pc:spChg chg="add mod">
          <ac:chgData name="Bob German" userId="19671429-1359-457f-bfc1-1be1ee65d4d9" providerId="ADAL" clId="{2534040B-ECB1-4F73-8A7F-97A14A37CD86}" dt="2022-01-05T22:47:18.922" v="334" actId="14100"/>
          <ac:spMkLst>
            <pc:docMk/>
            <pc:sldMk cId="1601799563" sldId="2134805597"/>
            <ac:spMk id="15" creationId="{1F23D898-218F-401E-951F-DA622A5BAB1A}"/>
          </ac:spMkLst>
        </pc:spChg>
        <pc:spChg chg="mod">
          <ac:chgData name="Bob German" userId="19671429-1359-457f-bfc1-1be1ee65d4d9" providerId="ADAL" clId="{2534040B-ECB1-4F73-8A7F-97A14A37CD86}" dt="2022-01-05T22:29:23.645" v="18" actId="1076"/>
          <ac:spMkLst>
            <pc:docMk/>
            <pc:sldMk cId="1601799563" sldId="2134805597"/>
            <ac:spMk id="21" creationId="{4A933F16-4C0B-478D-BD49-5C11797B0365}"/>
          </ac:spMkLst>
        </pc:spChg>
        <pc:spChg chg="mod">
          <ac:chgData name="Bob German" userId="19671429-1359-457f-bfc1-1be1ee65d4d9" providerId="ADAL" clId="{2534040B-ECB1-4F73-8A7F-97A14A37CD86}" dt="2022-01-05T22:48:26.265" v="340" actId="122"/>
          <ac:spMkLst>
            <pc:docMk/>
            <pc:sldMk cId="1601799563" sldId="2134805597"/>
            <ac:spMk id="36" creationId="{56D73790-2311-4283-8452-924FD514C399}"/>
          </ac:spMkLst>
        </pc:spChg>
        <pc:grpChg chg="add">
          <ac:chgData name="Bob German" userId="19671429-1359-457f-bfc1-1be1ee65d4d9" providerId="ADAL" clId="{2534040B-ECB1-4F73-8A7F-97A14A37CD86}" dt="2022-01-05T22:52:24.155" v="363" actId="164"/>
          <ac:grpSpMkLst>
            <pc:docMk/>
            <pc:sldMk cId="1601799563" sldId="2134805597"/>
            <ac:grpSpMk id="18" creationId="{E1AA032F-FCC3-4E1F-9E5D-1CA44F6FE359}"/>
          </ac:grpSpMkLst>
        </pc:grpChg>
        <pc:picChg chg="add mod ord modCrop">
          <ac:chgData name="Bob German" userId="19671429-1359-457f-bfc1-1be1ee65d4d9" providerId="ADAL" clId="{2534040B-ECB1-4F73-8A7F-97A14A37CD86}" dt="2022-01-05T22:43:45.891" v="217" actId="1076"/>
          <ac:picMkLst>
            <pc:docMk/>
            <pc:sldMk cId="1601799563" sldId="2134805597"/>
            <ac:picMk id="8" creationId="{9FA15216-B9D0-4C37-8E31-B49216A754D3}"/>
          </ac:picMkLst>
        </pc:picChg>
        <pc:picChg chg="add mod">
          <ac:chgData name="Bob German" userId="19671429-1359-457f-bfc1-1be1ee65d4d9" providerId="ADAL" clId="{2534040B-ECB1-4F73-8A7F-97A14A37CD86}" dt="2022-01-05T22:40:56.669" v="148" actId="1076"/>
          <ac:picMkLst>
            <pc:docMk/>
            <pc:sldMk cId="1601799563" sldId="2134805597"/>
            <ac:picMk id="13" creationId="{3C172019-700A-4C06-A5C6-0DCBE281A15F}"/>
          </ac:picMkLst>
        </pc:picChg>
        <pc:picChg chg="add mod">
          <ac:chgData name="Bob German" userId="19671429-1359-457f-bfc1-1be1ee65d4d9" providerId="ADAL" clId="{2534040B-ECB1-4F73-8A7F-97A14A37CD86}" dt="2022-01-05T22:49:45.308" v="350" actId="1076"/>
          <ac:picMkLst>
            <pc:docMk/>
            <pc:sldMk cId="1601799563" sldId="2134805597"/>
            <ac:picMk id="17" creationId="{094E4274-5AC7-40A8-8E71-94EC9CBB8DE4}"/>
          </ac:picMkLst>
        </pc:picChg>
        <pc:picChg chg="mod">
          <ac:chgData name="Bob German" userId="19671429-1359-457f-bfc1-1be1ee65d4d9" providerId="ADAL" clId="{2534040B-ECB1-4F73-8A7F-97A14A37CD86}" dt="2022-01-05T22:41:18.265" v="151" actId="1076"/>
          <ac:picMkLst>
            <pc:docMk/>
            <pc:sldMk cId="1601799563" sldId="2134805597"/>
            <ac:picMk id="34" creationId="{2981E338-2304-4241-B786-78E822ABFB73}"/>
          </ac:picMkLst>
        </pc:picChg>
        <pc:picChg chg="del">
          <ac:chgData name="Bob German" userId="19671429-1359-457f-bfc1-1be1ee65d4d9" providerId="ADAL" clId="{2534040B-ECB1-4F73-8A7F-97A14A37CD86}" dt="2022-01-05T21:44:25.381" v="6" actId="478"/>
          <ac:picMkLst>
            <pc:docMk/>
            <pc:sldMk cId="1601799563" sldId="2134805597"/>
            <ac:picMk id="1026" creationId="{4EE4B4CD-199D-4C0A-B3E3-CDD4DDCA74B0}"/>
          </ac:picMkLst>
        </pc:picChg>
        <pc:picChg chg="del">
          <ac:chgData name="Bob German" userId="19671429-1359-457f-bfc1-1be1ee65d4d9" providerId="ADAL" clId="{2534040B-ECB1-4F73-8A7F-97A14A37CD86}" dt="2022-01-05T21:44:24.062" v="4" actId="478"/>
          <ac:picMkLst>
            <pc:docMk/>
            <pc:sldMk cId="1601799563" sldId="2134805597"/>
            <ac:picMk id="1028" creationId="{B069C017-080A-4D58-803D-DAC767BCCAFB}"/>
          </ac:picMkLst>
        </pc:picChg>
        <pc:picChg chg="del">
          <ac:chgData name="Bob German" userId="19671429-1359-457f-bfc1-1be1ee65d4d9" providerId="ADAL" clId="{2534040B-ECB1-4F73-8A7F-97A14A37CD86}" dt="2022-01-05T21:44:24.718" v="5" actId="478"/>
          <ac:picMkLst>
            <pc:docMk/>
            <pc:sldMk cId="1601799563" sldId="2134805597"/>
            <ac:picMk id="1030" creationId="{BB7B00F2-9138-45C1-910C-47BD423CB4D2}"/>
          </ac:picMkLst>
        </pc:picChg>
        <pc:picChg chg="del">
          <ac:chgData name="Bob German" userId="19671429-1359-457f-bfc1-1be1ee65d4d9" providerId="ADAL" clId="{2534040B-ECB1-4F73-8A7F-97A14A37CD86}" dt="2022-01-05T21:44:17.045" v="1" actId="478"/>
          <ac:picMkLst>
            <pc:docMk/>
            <pc:sldMk cId="1601799563" sldId="2134805597"/>
            <ac:picMk id="1032" creationId="{29AE657D-F169-49E1-A559-FBE7980A1403}"/>
          </ac:picMkLst>
        </pc:picChg>
        <pc:cxnChg chg="mod">
          <ac:chgData name="Bob German" userId="19671429-1359-457f-bfc1-1be1ee65d4d9" providerId="ADAL" clId="{2534040B-ECB1-4F73-8A7F-97A14A37CD86}" dt="2022-01-05T22:29:28.120" v="19" actId="1076"/>
          <ac:cxnSpMkLst>
            <pc:docMk/>
            <pc:sldMk cId="1601799563" sldId="2134805597"/>
            <ac:cxnSpMk id="28" creationId="{B391C88A-438D-4B8C-BBC5-6D26CBEC48F7}"/>
          </ac:cxnSpMkLst>
        </pc:cxnChg>
      </pc:sldChg>
    </pc:docChg>
  </pc:docChgLst>
  <pc:docChgLst>
    <pc:chgData name="David Warner" userId="S::david_dwarnerii.com#ext#@microsoft.onmicrosoft.com::acafcf14-4098-4a83-9425-e73571277a06" providerId="AD" clId="Web-{3D62FCD7-2B67-4C0C-AE96-79AB9AFCCDBB}"/>
    <pc:docChg chg="modSld">
      <pc:chgData name="David Warner" userId="S::david_dwarnerii.com#ext#@microsoft.onmicrosoft.com::acafcf14-4098-4a83-9425-e73571277a06" providerId="AD" clId="Web-{3D62FCD7-2B67-4C0C-AE96-79AB9AFCCDBB}" dt="2022-03-03T04:37:56.085" v="3" actId="20577"/>
      <pc:docMkLst>
        <pc:docMk/>
      </pc:docMkLst>
      <pc:sldChg chg="delSp">
        <pc:chgData name="David Warner" userId="S::david_dwarnerii.com#ext#@microsoft.onmicrosoft.com::acafcf14-4098-4a83-9425-e73571277a06" providerId="AD" clId="Web-{3D62FCD7-2B67-4C0C-AE96-79AB9AFCCDBB}" dt="2022-03-03T04:36:55.691" v="0"/>
        <pc:sldMkLst>
          <pc:docMk/>
          <pc:sldMk cId="2259967023" sldId="2076136379"/>
        </pc:sldMkLst>
        <pc:spChg chg="del">
          <ac:chgData name="David Warner" userId="S::david_dwarnerii.com#ext#@microsoft.onmicrosoft.com::acafcf14-4098-4a83-9425-e73571277a06" providerId="AD" clId="Web-{3D62FCD7-2B67-4C0C-AE96-79AB9AFCCDBB}" dt="2022-03-03T04:36:55.691" v="0"/>
          <ac:spMkLst>
            <pc:docMk/>
            <pc:sldMk cId="2259967023" sldId="2076136379"/>
            <ac:spMk id="4" creationId="{0E1E594A-0282-4CCA-A97A-8063ED40DADD}"/>
          </ac:spMkLst>
        </pc:spChg>
      </pc:sldChg>
      <pc:sldChg chg="modSp">
        <pc:chgData name="David Warner" userId="S::david_dwarnerii.com#ext#@microsoft.onmicrosoft.com::acafcf14-4098-4a83-9425-e73571277a06" providerId="AD" clId="Web-{3D62FCD7-2B67-4C0C-AE96-79AB9AFCCDBB}" dt="2022-03-03T04:37:56.085" v="3" actId="20577"/>
        <pc:sldMkLst>
          <pc:docMk/>
          <pc:sldMk cId="2225302410" sldId="2134805599"/>
        </pc:sldMkLst>
        <pc:spChg chg="mod">
          <ac:chgData name="David Warner" userId="S::david_dwarnerii.com#ext#@microsoft.onmicrosoft.com::acafcf14-4098-4a83-9425-e73571277a06" providerId="AD" clId="Web-{3D62FCD7-2B67-4C0C-AE96-79AB9AFCCDBB}" dt="2022-03-03T04:37:56.085" v="3"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3D62FCD7-2B67-4C0C-AE96-79AB9AFCCDBB}" dt="2022-03-03T04:37:47.538" v="1" actId="1076"/>
          <ac:picMkLst>
            <pc:docMk/>
            <pc:sldMk cId="2225302410" sldId="2134805599"/>
            <ac:picMk id="4" creationId="{0D427154-5731-4DC4-BFA5-C97982220594}"/>
          </ac:picMkLst>
        </pc:picChg>
      </pc:sldChg>
    </pc:docChg>
  </pc:docChgLst>
  <pc:docChgLst>
    <pc:chgData name="David Warner" userId="S::david_dwarnerii.com#ext#@microsoft.onmicrosoft.com::acafcf14-4098-4a83-9425-e73571277a06" providerId="AD" clId="Web-{C3D95C0B-1F38-411F-B02B-5349EEAC433E}"/>
    <pc:docChg chg="modSld">
      <pc:chgData name="David Warner" userId="S::david_dwarnerii.com#ext#@microsoft.onmicrosoft.com::acafcf14-4098-4a83-9425-e73571277a06" providerId="AD" clId="Web-{C3D95C0B-1F38-411F-B02B-5349EEAC433E}" dt="2021-11-19T16:07:58.533" v="291" actId="20577"/>
      <pc:docMkLst>
        <pc:docMk/>
      </pc:docMkLst>
      <pc:sldChg chg="modSp">
        <pc:chgData name="David Warner" userId="S::david_dwarnerii.com#ext#@microsoft.onmicrosoft.com::acafcf14-4098-4a83-9425-e73571277a06" providerId="AD" clId="Web-{C3D95C0B-1F38-411F-B02B-5349EEAC433E}" dt="2021-11-19T15:54:13.255" v="141" actId="20577"/>
        <pc:sldMkLst>
          <pc:docMk/>
          <pc:sldMk cId="2967945684" sldId="277"/>
        </pc:sldMkLst>
        <pc:spChg chg="mod">
          <ac:chgData name="David Warner" userId="S::david_dwarnerii.com#ext#@microsoft.onmicrosoft.com::acafcf14-4098-4a83-9425-e73571277a06" providerId="AD" clId="Web-{C3D95C0B-1F38-411F-B02B-5349EEAC433E}" dt="2021-11-19T15:54:13.255" v="141"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C3D95C0B-1F38-411F-B02B-5349EEAC433E}" dt="2021-11-19T15:50:39.900" v="16" actId="20577"/>
        <pc:sldMkLst>
          <pc:docMk/>
          <pc:sldMk cId="287163252" sldId="1567"/>
        </pc:sldMkLst>
        <pc:spChg chg="mod">
          <ac:chgData name="David Warner" userId="S::david_dwarnerii.com#ext#@microsoft.onmicrosoft.com::acafcf14-4098-4a83-9425-e73571277a06" providerId="AD" clId="Web-{C3D95C0B-1F38-411F-B02B-5349EEAC433E}" dt="2021-11-19T15:50:39.900" v="16" actId="20577"/>
          <ac:spMkLst>
            <pc:docMk/>
            <pc:sldMk cId="287163252" sldId="1567"/>
            <ac:spMk id="4" creationId="{6D6A38F4-1DB0-4D3C-9D51-31CF9A1427E5}"/>
          </ac:spMkLst>
        </pc:spChg>
        <pc:spChg chg="mod">
          <ac:chgData name="David Warner" userId="S::david_dwarnerii.com#ext#@microsoft.onmicrosoft.com::acafcf14-4098-4a83-9425-e73571277a06" providerId="AD" clId="Web-{C3D95C0B-1F38-411F-B02B-5349EEAC433E}" dt="2021-11-19T15:50:29.212" v="0"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C3D95C0B-1F38-411F-B02B-5349EEAC433E}" dt="2021-11-19T16:07:58.533" v="291" actId="20577"/>
        <pc:sldMkLst>
          <pc:docMk/>
          <pc:sldMk cId="3158043784" sldId="2068"/>
        </pc:sldMkLst>
        <pc:spChg chg="mod">
          <ac:chgData name="David Warner" userId="S::david_dwarnerii.com#ext#@microsoft.onmicrosoft.com::acafcf14-4098-4a83-9425-e73571277a06" providerId="AD" clId="Web-{C3D95C0B-1F38-411F-B02B-5349EEAC433E}" dt="2021-11-19T16:07:58.533" v="291" actId="20577"/>
          <ac:spMkLst>
            <pc:docMk/>
            <pc:sldMk cId="3158043784" sldId="2068"/>
            <ac:spMk id="8" creationId="{00000000-0000-0000-0000-000000000000}"/>
          </ac:spMkLst>
        </pc:spChg>
        <pc:picChg chg="del">
          <ac:chgData name="David Warner" userId="S::david_dwarnerii.com#ext#@microsoft.onmicrosoft.com::acafcf14-4098-4a83-9425-e73571277a06" providerId="AD" clId="Web-{C3D95C0B-1F38-411F-B02B-5349EEAC433E}" dt="2021-11-19T15:53:12.908" v="123"/>
          <ac:picMkLst>
            <pc:docMk/>
            <pc:sldMk cId="3158043784" sldId="2068"/>
            <ac:picMk id="11" creationId="{FD9C6DA4-75A9-49EA-8253-AB49EDE11CF2}"/>
          </ac:picMkLst>
        </pc:picChg>
        <pc:picChg chg="mod">
          <ac:chgData name="David Warner" userId="S::david_dwarnerii.com#ext#@microsoft.onmicrosoft.com::acafcf14-4098-4a83-9425-e73571277a06" providerId="AD" clId="Web-{C3D95C0B-1F38-411F-B02B-5349EEAC433E}" dt="2021-11-19T15:53:38.847" v="130" actId="1076"/>
          <ac:picMkLst>
            <pc:docMk/>
            <pc:sldMk cId="3158043784" sldId="2068"/>
            <ac:picMk id="12" creationId="{D418B149-F870-476B-B696-4240364F2A74}"/>
          </ac:picMkLst>
        </pc:picChg>
        <pc:picChg chg="del">
          <ac:chgData name="David Warner" userId="S::david_dwarnerii.com#ext#@microsoft.onmicrosoft.com::acafcf14-4098-4a83-9425-e73571277a06" providerId="AD" clId="Web-{C3D95C0B-1F38-411F-B02B-5349EEAC433E}" dt="2021-11-19T15:53:12.283" v="122"/>
          <ac:picMkLst>
            <pc:docMk/>
            <pc:sldMk cId="3158043784" sldId="2068"/>
            <ac:picMk id="13" creationId="{1B31B441-1131-444C-BE2D-EF21552F9B9E}"/>
          </ac:picMkLst>
        </pc:picChg>
        <pc:picChg chg="del">
          <ac:chgData name="David Warner" userId="S::david_dwarnerii.com#ext#@microsoft.onmicrosoft.com::acafcf14-4098-4a83-9425-e73571277a06" providerId="AD" clId="Web-{C3D95C0B-1F38-411F-B02B-5349EEAC433E}" dt="2021-11-19T15:53:11.142" v="120"/>
          <ac:picMkLst>
            <pc:docMk/>
            <pc:sldMk cId="3158043784" sldId="2068"/>
            <ac:picMk id="14" creationId="{AB7B6AFA-70A9-4CAE-A60E-1B49560311F4}"/>
          </ac:picMkLst>
        </pc:picChg>
        <pc:picChg chg="del">
          <ac:chgData name="David Warner" userId="S::david_dwarnerii.com#ext#@microsoft.onmicrosoft.com::acafcf14-4098-4a83-9425-e73571277a06" providerId="AD" clId="Web-{C3D95C0B-1F38-411F-B02B-5349EEAC433E}" dt="2021-11-19T15:53:11.658" v="121"/>
          <ac:picMkLst>
            <pc:docMk/>
            <pc:sldMk cId="3158043784" sldId="2068"/>
            <ac:picMk id="15" creationId="{380B14F7-7A31-4C98-8FC2-F0DBDD6A00E5}"/>
          </ac:picMkLst>
        </pc:picChg>
        <pc:picChg chg="add mod">
          <ac:chgData name="David Warner" userId="S::david_dwarnerii.com#ext#@microsoft.onmicrosoft.com::acafcf14-4098-4a83-9425-e73571277a06" providerId="AD" clId="Web-{C3D95C0B-1F38-411F-B02B-5349EEAC433E}" dt="2021-11-19T15:53:35.769" v="129"/>
          <ac:picMkLst>
            <pc:docMk/>
            <pc:sldMk cId="3158043784" sldId="2068"/>
            <ac:picMk id="16" creationId="{C2F811C7-8D18-414C-937D-59C1C7E4012A}"/>
          </ac:picMkLst>
        </pc:picChg>
        <pc:picChg chg="add mod">
          <ac:chgData name="David Warner" userId="S::david_dwarnerii.com#ext#@microsoft.onmicrosoft.com::acafcf14-4098-4a83-9425-e73571277a06" providerId="AD" clId="Web-{C3D95C0B-1F38-411F-B02B-5349EEAC433E}" dt="2021-11-19T15:53:40.160" v="131" actId="1076"/>
          <ac:picMkLst>
            <pc:docMk/>
            <pc:sldMk cId="3158043784" sldId="2068"/>
            <ac:picMk id="17" creationId="{60C97B7A-109F-4BF2-9C7F-EA106608A71D}"/>
          </ac:picMkLst>
        </pc:picChg>
      </pc:sldChg>
      <pc:sldChg chg="addSp delSp modSp">
        <pc:chgData name="David Warner" userId="S::david_dwarnerii.com#ext#@microsoft.onmicrosoft.com::acafcf14-4098-4a83-9425-e73571277a06" providerId="AD" clId="Web-{C3D95C0B-1F38-411F-B02B-5349EEAC433E}" dt="2021-11-19T15:57:03.139" v="284" actId="20577"/>
        <pc:sldMkLst>
          <pc:docMk/>
          <pc:sldMk cId="1056590613" sldId="2076135999"/>
        </pc:sldMkLst>
        <pc:spChg chg="mod">
          <ac:chgData name="David Warner" userId="S::david_dwarnerii.com#ext#@microsoft.onmicrosoft.com::acafcf14-4098-4a83-9425-e73571277a06" providerId="AD" clId="Web-{C3D95C0B-1F38-411F-B02B-5349EEAC433E}" dt="2021-11-19T15:57:03.139" v="284"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C3D95C0B-1F38-411F-B02B-5349EEAC433E}" dt="2021-11-19T15:56:53.217" v="281" actId="1076"/>
          <ac:picMkLst>
            <pc:docMk/>
            <pc:sldMk cId="1056590613" sldId="2076135999"/>
            <ac:picMk id="2" creationId="{760B7CAB-D3CF-4D62-B580-6DD701787691}"/>
          </ac:picMkLst>
        </pc:picChg>
        <pc:picChg chg="del">
          <ac:chgData name="David Warner" userId="S::david_dwarnerii.com#ext#@microsoft.onmicrosoft.com::acafcf14-4098-4a83-9425-e73571277a06" providerId="AD" clId="Web-{C3D95C0B-1F38-411F-B02B-5349EEAC433E}" dt="2021-11-19T15:54:50.257" v="162"/>
          <ac:picMkLst>
            <pc:docMk/>
            <pc:sldMk cId="1056590613" sldId="2076135999"/>
            <ac:picMk id="7" creationId="{55B4F8E1-B540-4BC5-9C0F-E9D231263EB6}"/>
          </ac:picMkLst>
        </pc:picChg>
        <pc:picChg chg="del">
          <ac:chgData name="David Warner" userId="S::david_dwarnerii.com#ext#@microsoft.onmicrosoft.com::acafcf14-4098-4a83-9425-e73571277a06" providerId="AD" clId="Web-{C3D95C0B-1F38-411F-B02B-5349EEAC433E}" dt="2021-11-19T15:54:49.695" v="161"/>
          <ac:picMkLst>
            <pc:docMk/>
            <pc:sldMk cId="1056590613" sldId="2076135999"/>
            <ac:picMk id="8" creationId="{B2235A1C-0725-48B1-84D0-50485370C043}"/>
          </ac:picMkLst>
        </pc:picChg>
        <pc:picChg chg="del">
          <ac:chgData name="David Warner" userId="S::david_dwarnerii.com#ext#@microsoft.onmicrosoft.com::acafcf14-4098-4a83-9425-e73571277a06" providerId="AD" clId="Web-{C3D95C0B-1F38-411F-B02B-5349EEAC433E}" dt="2021-11-19T15:54:51.585" v="164"/>
          <ac:picMkLst>
            <pc:docMk/>
            <pc:sldMk cId="1056590613" sldId="2076135999"/>
            <ac:picMk id="11" creationId="{770665CF-3BE9-4F52-BE0B-48A6EEBD6ACA}"/>
          </ac:picMkLst>
        </pc:picChg>
        <pc:picChg chg="del">
          <ac:chgData name="David Warner" userId="S::david_dwarnerii.com#ext#@microsoft.onmicrosoft.com::acafcf14-4098-4a83-9425-e73571277a06" providerId="AD" clId="Web-{C3D95C0B-1F38-411F-B02B-5349EEAC433E}" dt="2021-11-19T15:54:51.038" v="163"/>
          <ac:picMkLst>
            <pc:docMk/>
            <pc:sldMk cId="1056590613" sldId="2076135999"/>
            <ac:picMk id="12" creationId="{42849043-8CA2-49B6-B4D3-7196A22BA348}"/>
          </ac:picMkLst>
        </pc:picChg>
        <pc:picChg chg="add mod">
          <ac:chgData name="David Warner" userId="S::david_dwarnerii.com#ext#@microsoft.onmicrosoft.com::acafcf14-4098-4a83-9425-e73571277a06" providerId="AD" clId="Web-{C3D95C0B-1F38-411F-B02B-5349EEAC433E}" dt="2021-11-19T15:56:54.889" v="282" actId="1076"/>
          <ac:picMkLst>
            <pc:docMk/>
            <pc:sldMk cId="1056590613" sldId="2076135999"/>
            <ac:picMk id="13" creationId="{3F9D3D5C-6ED1-4203-974C-4FB62FFFE74B}"/>
          </ac:picMkLst>
        </pc:picChg>
        <pc:picChg chg="add mod">
          <ac:chgData name="David Warner" userId="S::david_dwarnerii.com#ext#@microsoft.onmicrosoft.com::acafcf14-4098-4a83-9425-e73571277a06" providerId="AD" clId="Web-{C3D95C0B-1F38-411F-B02B-5349EEAC433E}" dt="2021-11-19T15:56:56.826" v="283" actId="1076"/>
          <ac:picMkLst>
            <pc:docMk/>
            <pc:sldMk cId="1056590613" sldId="2076135999"/>
            <ac:picMk id="14" creationId="{E7C360D8-03A1-41E7-B28C-A83CE27B5F4A}"/>
          </ac:picMkLst>
        </pc:picChg>
      </pc:sldChg>
      <pc:sldChg chg="addSp">
        <pc:chgData name="David Warner" userId="S::david_dwarnerii.com#ext#@microsoft.onmicrosoft.com::acafcf14-4098-4a83-9425-e73571277a06" providerId="AD" clId="Web-{C3D95C0B-1F38-411F-B02B-5349EEAC433E}" dt="2021-11-19T15:54:41.210" v="157"/>
        <pc:sldMkLst>
          <pc:docMk/>
          <pc:sldMk cId="1042411426" sldId="2076136275"/>
        </pc:sldMkLst>
        <pc:spChg chg="add">
          <ac:chgData name="David Warner" userId="S::david_dwarnerii.com#ext#@microsoft.onmicrosoft.com::acafcf14-4098-4a83-9425-e73571277a06" providerId="AD" clId="Web-{C3D95C0B-1F38-411F-B02B-5349EEAC433E}" dt="2021-11-19T15:54:41.210" v="157"/>
          <ac:spMkLst>
            <pc:docMk/>
            <pc:sldMk cId="1042411426" sldId="2076136275"/>
            <ac:spMk id="3" creationId="{C64692DC-F567-4E57-B326-E54510174024}"/>
          </ac:spMkLst>
        </pc:spChg>
      </pc:sldChg>
      <pc:sldChg chg="addSp">
        <pc:chgData name="David Warner" userId="S::david_dwarnerii.com#ext#@microsoft.onmicrosoft.com::acafcf14-4098-4a83-9425-e73571277a06" providerId="AD" clId="Web-{C3D95C0B-1F38-411F-B02B-5349EEAC433E}" dt="2021-11-19T15:54:38.163" v="155"/>
        <pc:sldMkLst>
          <pc:docMk/>
          <pc:sldMk cId="2259967023" sldId="2076136379"/>
        </pc:sldMkLst>
        <pc:spChg chg="add">
          <ac:chgData name="David Warner" userId="S::david_dwarnerii.com#ext#@microsoft.onmicrosoft.com::acafcf14-4098-4a83-9425-e73571277a06" providerId="AD" clId="Web-{C3D95C0B-1F38-411F-B02B-5349EEAC433E}" dt="2021-11-19T15:54:38.163" v="155"/>
          <ac:spMkLst>
            <pc:docMk/>
            <pc:sldMk cId="2259967023" sldId="2076136379"/>
            <ac:spMk id="3" creationId="{1F7D7DD3-4FDA-4E2E-A0F8-B8FAD45B6B58}"/>
          </ac:spMkLst>
        </pc:spChg>
      </pc:sldChg>
      <pc:sldChg chg="addSp">
        <pc:chgData name="David Warner" userId="S::david_dwarnerii.com#ext#@microsoft.onmicrosoft.com::acafcf14-4098-4a83-9425-e73571277a06" providerId="AD" clId="Web-{C3D95C0B-1F38-411F-B02B-5349EEAC433E}" dt="2021-11-19T15:54:39.585" v="156"/>
        <pc:sldMkLst>
          <pc:docMk/>
          <pc:sldMk cId="1884761934" sldId="2076136381"/>
        </pc:sldMkLst>
        <pc:spChg chg="add">
          <ac:chgData name="David Warner" userId="S::david_dwarnerii.com#ext#@microsoft.onmicrosoft.com::acafcf14-4098-4a83-9425-e73571277a06" providerId="AD" clId="Web-{C3D95C0B-1F38-411F-B02B-5349EEAC433E}" dt="2021-11-19T15:54:39.585" v="156"/>
          <ac:spMkLst>
            <pc:docMk/>
            <pc:sldMk cId="1884761934" sldId="2076136381"/>
            <ac:spMk id="4" creationId="{FC93A7FA-487D-45D3-848F-D92FBC3E5A73}"/>
          </ac:spMkLst>
        </pc:spChg>
      </pc:sldChg>
      <pc:sldChg chg="addSp modSp">
        <pc:chgData name="David Warner" userId="S::david_dwarnerii.com#ext#@microsoft.onmicrosoft.com::acafcf14-4098-4a83-9425-e73571277a06" providerId="AD" clId="Web-{C3D95C0B-1F38-411F-B02B-5349EEAC433E}" dt="2021-11-19T15:54:29.522" v="152" actId="1076"/>
        <pc:sldMkLst>
          <pc:docMk/>
          <pc:sldMk cId="357588276" sldId="2076136388"/>
        </pc:sldMkLst>
        <pc:spChg chg="add mod">
          <ac:chgData name="David Warner" userId="S::david_dwarnerii.com#ext#@microsoft.onmicrosoft.com::acafcf14-4098-4a83-9425-e73571277a06" providerId="AD" clId="Web-{C3D95C0B-1F38-411F-B02B-5349EEAC433E}" dt="2021-11-19T15:54:29.522" v="152" actId="1076"/>
          <ac:spMkLst>
            <pc:docMk/>
            <pc:sldMk cId="357588276" sldId="2076136388"/>
            <ac:spMk id="2" creationId="{BF3560FE-F66A-49E6-842F-A6F0D612503E}"/>
          </ac:spMkLst>
        </pc:spChg>
      </pc:sldChg>
      <pc:sldChg chg="addSp">
        <pc:chgData name="David Warner" userId="S::david_dwarnerii.com#ext#@microsoft.onmicrosoft.com::acafcf14-4098-4a83-9425-e73571277a06" providerId="AD" clId="Web-{C3D95C0B-1F38-411F-B02B-5349EEAC433E}" dt="2021-11-19T15:54:41.991" v="158"/>
        <pc:sldMkLst>
          <pc:docMk/>
          <pc:sldMk cId="4070501225" sldId="2076136392"/>
        </pc:sldMkLst>
        <pc:spChg chg="add">
          <ac:chgData name="David Warner" userId="S::david_dwarnerii.com#ext#@microsoft.onmicrosoft.com::acafcf14-4098-4a83-9425-e73571277a06" providerId="AD" clId="Web-{C3D95C0B-1F38-411F-B02B-5349EEAC433E}" dt="2021-11-19T15:54:41.991" v="158"/>
          <ac:spMkLst>
            <pc:docMk/>
            <pc:sldMk cId="4070501225" sldId="2076136392"/>
            <ac:spMk id="2" creationId="{C4EF8141-7966-4CF7-BDAD-6AFCF46CBAE6}"/>
          </ac:spMkLst>
        </pc:spChg>
      </pc:sldChg>
      <pc:sldChg chg="addSp">
        <pc:chgData name="David Warner" userId="S::david_dwarnerii.com#ext#@microsoft.onmicrosoft.com::acafcf14-4098-4a83-9425-e73571277a06" providerId="AD" clId="Web-{C3D95C0B-1F38-411F-B02B-5349EEAC433E}" dt="2021-11-19T15:54:31.350" v="153"/>
        <pc:sldMkLst>
          <pc:docMk/>
          <pc:sldMk cId="1374769157" sldId="2076137639"/>
        </pc:sldMkLst>
        <pc:spChg chg="add">
          <ac:chgData name="David Warner" userId="S::david_dwarnerii.com#ext#@microsoft.onmicrosoft.com::acafcf14-4098-4a83-9425-e73571277a06" providerId="AD" clId="Web-{C3D95C0B-1F38-411F-B02B-5349EEAC433E}" dt="2021-11-19T15:54:31.350" v="153"/>
          <ac:spMkLst>
            <pc:docMk/>
            <pc:sldMk cId="1374769157" sldId="2076137639"/>
            <ac:spMk id="2" creationId="{23FA6C9B-C484-45F8-8D72-AC6CA8D662A4}"/>
          </ac:spMkLst>
        </pc:spChg>
      </pc:sldChg>
      <pc:sldChg chg="addSp">
        <pc:chgData name="David Warner" userId="S::david_dwarnerii.com#ext#@microsoft.onmicrosoft.com::acafcf14-4098-4a83-9425-e73571277a06" providerId="AD" clId="Web-{C3D95C0B-1F38-411F-B02B-5349EEAC433E}" dt="2021-11-19T15:54:36.366" v="154"/>
        <pc:sldMkLst>
          <pc:docMk/>
          <pc:sldMk cId="2785442724" sldId="2076137748"/>
        </pc:sldMkLst>
        <pc:spChg chg="add">
          <ac:chgData name="David Warner" userId="S::david_dwarnerii.com#ext#@microsoft.onmicrosoft.com::acafcf14-4098-4a83-9425-e73571277a06" providerId="AD" clId="Web-{C3D95C0B-1F38-411F-B02B-5349EEAC433E}" dt="2021-11-19T15:54:36.366" v="154"/>
          <ac:spMkLst>
            <pc:docMk/>
            <pc:sldMk cId="2785442724" sldId="2076137748"/>
            <ac:spMk id="3" creationId="{5766010E-881B-4322-9649-2632BE967898}"/>
          </ac:spMkLst>
        </pc:spChg>
      </pc:sldChg>
      <pc:sldChg chg="addSp">
        <pc:chgData name="David Warner" userId="S::david_dwarnerii.com#ext#@microsoft.onmicrosoft.com::acafcf14-4098-4a83-9425-e73571277a06" providerId="AD" clId="Web-{C3D95C0B-1F38-411F-B02B-5349EEAC433E}" dt="2021-11-19T15:54:44.163" v="159"/>
        <pc:sldMkLst>
          <pc:docMk/>
          <pc:sldMk cId="1601799563" sldId="2134805597"/>
        </pc:sldMkLst>
        <pc:spChg chg="add">
          <ac:chgData name="David Warner" userId="S::david_dwarnerii.com#ext#@microsoft.onmicrosoft.com::acafcf14-4098-4a83-9425-e73571277a06" providerId="AD" clId="Web-{C3D95C0B-1F38-411F-B02B-5349EEAC433E}" dt="2021-11-19T15:54:44.163" v="159"/>
          <ac:spMkLst>
            <pc:docMk/>
            <pc:sldMk cId="1601799563" sldId="2134805597"/>
            <ac:spMk id="4" creationId="{BE100B80-C886-470B-9951-2116FAD470FE}"/>
          </ac:spMkLst>
        </pc:spChg>
      </pc:sldChg>
      <pc:sldChg chg="addSp">
        <pc:chgData name="David Warner" userId="S::david_dwarnerii.com#ext#@microsoft.onmicrosoft.com::acafcf14-4098-4a83-9425-e73571277a06" providerId="AD" clId="Web-{C3D95C0B-1F38-411F-B02B-5349EEAC433E}" dt="2021-11-19T15:54:45.429" v="160"/>
        <pc:sldMkLst>
          <pc:docMk/>
          <pc:sldMk cId="2225302410" sldId="2134805599"/>
        </pc:sldMkLst>
        <pc:spChg chg="add">
          <ac:chgData name="David Warner" userId="S::david_dwarnerii.com#ext#@microsoft.onmicrosoft.com::acafcf14-4098-4a83-9425-e73571277a06" providerId="AD" clId="Web-{C3D95C0B-1F38-411F-B02B-5349EEAC433E}" dt="2021-11-19T15:54:45.429" v="160"/>
          <ac:spMkLst>
            <pc:docMk/>
            <pc:sldMk cId="2225302410" sldId="2134805599"/>
            <ac:spMk id="4" creationId="{35275703-3465-4CD1-BDF5-629F9E423C5D}"/>
          </ac:spMkLst>
        </pc:spChg>
      </pc:sldChg>
    </pc:docChg>
  </pc:docChgLst>
  <pc:docChgLst>
    <pc:chgData name="Paul Bullock" userId="162dc284-9901-47a4-bdd1-300eada006b4" providerId="ADAL" clId="{3FF7276D-285B-4DAC-A971-7F6B94294372}"/>
    <pc:docChg chg="undo custSel modSld">
      <pc:chgData name="Paul Bullock" userId="162dc284-9901-47a4-bdd1-300eada006b4" providerId="ADAL" clId="{3FF7276D-285B-4DAC-A971-7F6B94294372}" dt="2022-01-05T20:32:53.137" v="103" actId="20577"/>
      <pc:docMkLst>
        <pc:docMk/>
      </pc:docMkLst>
      <pc:sldChg chg="delSp modSp mod">
        <pc:chgData name="Paul Bullock" userId="162dc284-9901-47a4-bdd1-300eada006b4" providerId="ADAL" clId="{3FF7276D-285B-4DAC-A971-7F6B94294372}" dt="2022-01-05T20:32:53.137" v="103" actId="20577"/>
        <pc:sldMkLst>
          <pc:docMk/>
          <pc:sldMk cId="1374769157" sldId="2076137639"/>
        </pc:sldMkLst>
        <pc:spChg chg="mod">
          <ac:chgData name="Paul Bullock" userId="162dc284-9901-47a4-bdd1-300eada006b4" providerId="ADAL" clId="{3FF7276D-285B-4DAC-A971-7F6B94294372}" dt="2022-01-05T20:32:53.137" v="103" actId="20577"/>
          <ac:spMkLst>
            <pc:docMk/>
            <pc:sldMk cId="1374769157" sldId="2076137639"/>
            <ac:spMk id="5" creationId="{612C861E-93AA-4B5D-8907-782E4E0AF916}"/>
          </ac:spMkLst>
        </pc:spChg>
        <pc:picChg chg="del">
          <ac:chgData name="Paul Bullock" userId="162dc284-9901-47a4-bdd1-300eada006b4" providerId="ADAL" clId="{3FF7276D-285B-4DAC-A971-7F6B94294372}" dt="2022-01-05T20:05:46.288" v="0" actId="478"/>
          <ac:picMkLst>
            <pc:docMk/>
            <pc:sldMk cId="1374769157" sldId="2076137639"/>
            <ac:picMk id="21" creationId="{068D7F99-A7C9-4E18-87F1-AE562585A1A3}"/>
          </ac:picMkLst>
        </pc:picChg>
      </pc:sldChg>
    </pc:docChg>
  </pc:docChgLst>
  <pc:docChgLst>
    <pc:chgData name="Wictor Wilén" userId="c70b8edd-f3ba-4e44-94a1-9cab9cee53de" providerId="ADAL" clId="{856E2B85-885E-4A90-A223-0A31E02759BF}"/>
    <pc:docChg chg="undo custSel addSld delSld modSld modSection">
      <pc:chgData name="Wictor Wilén" userId="c70b8edd-f3ba-4e44-94a1-9cab9cee53de" providerId="ADAL" clId="{856E2B85-885E-4A90-A223-0A31E02759BF}" dt="2021-09-02T07:02:03.047" v="19" actId="1076"/>
      <pc:docMkLst>
        <pc:docMk/>
      </pc:docMkLst>
      <pc:sldChg chg="addSp delSp modSp add del mod">
        <pc:chgData name="Wictor Wilén" userId="c70b8edd-f3ba-4e44-94a1-9cab9cee53de" providerId="ADAL" clId="{856E2B85-885E-4A90-A223-0A31E02759BF}" dt="2021-09-02T07:02:03.047" v="19" actId="1076"/>
        <pc:sldMkLst>
          <pc:docMk/>
          <pc:sldMk cId="1042411426" sldId="2076136275"/>
        </pc:sldMkLst>
        <pc:spChg chg="del">
          <ac:chgData name="Wictor Wilén" userId="c70b8edd-f3ba-4e44-94a1-9cab9cee53de" providerId="ADAL" clId="{856E2B85-885E-4A90-A223-0A31E02759BF}" dt="2021-09-02T06:57:28.581" v="0" actId="478"/>
          <ac:spMkLst>
            <pc:docMk/>
            <pc:sldMk cId="1042411426" sldId="2076136275"/>
            <ac:spMk id="5" creationId="{FCD41BD9-01BD-4756-80FA-9270BE932C09}"/>
          </ac:spMkLst>
        </pc:spChg>
        <pc:picChg chg="del">
          <ac:chgData name="Wictor Wilén" userId="c70b8edd-f3ba-4e44-94a1-9cab9cee53de" providerId="ADAL" clId="{856E2B85-885E-4A90-A223-0A31E02759BF}" dt="2021-09-02T07:00:00.266" v="1" actId="478"/>
          <ac:picMkLst>
            <pc:docMk/>
            <pc:sldMk cId="1042411426" sldId="2076136275"/>
            <ac:picMk id="4" creationId="{17BE1046-4CC2-4D90-A20C-1C6FEFF59D49}"/>
          </ac:picMkLst>
        </pc:picChg>
        <pc:picChg chg="add mod">
          <ac:chgData name="Wictor Wilén" userId="c70b8edd-f3ba-4e44-94a1-9cab9cee53de" providerId="ADAL" clId="{856E2B85-885E-4A90-A223-0A31E02759BF}" dt="2021-09-02T07:00:17.027" v="6" actId="108"/>
          <ac:picMkLst>
            <pc:docMk/>
            <pc:sldMk cId="1042411426" sldId="2076136275"/>
            <ac:picMk id="19" creationId="{93A51077-E752-4A5F-9601-679342143092}"/>
          </ac:picMkLst>
        </pc:picChg>
        <pc:picChg chg="mod">
          <ac:chgData name="Wictor Wilén" userId="c70b8edd-f3ba-4e44-94a1-9cab9cee53de" providerId="ADAL" clId="{856E2B85-885E-4A90-A223-0A31E02759BF}" dt="2021-09-02T07:02:03.047" v="19" actId="1076"/>
          <ac:picMkLst>
            <pc:docMk/>
            <pc:sldMk cId="1042411426" sldId="2076136275"/>
            <ac:picMk id="1026" creationId="{F2D5FCE2-51CC-497D-B452-6B010FFB528E}"/>
          </ac:picMkLst>
        </pc:picChg>
      </pc:sldChg>
      <pc:sldChg chg="addSp">
        <pc:chgData name="Wictor Wilén" userId="c70b8edd-f3ba-4e44-94a1-9cab9cee53de" providerId="ADAL" clId="{856E2B85-885E-4A90-A223-0A31E02759BF}" dt="2021-09-02T07:01:27.578" v="7"/>
        <pc:sldMkLst>
          <pc:docMk/>
          <pc:sldMk cId="2551890224" sldId="2076136275"/>
        </pc:sldMkLst>
        <pc:picChg chg="add">
          <ac:chgData name="Wictor Wilén" userId="c70b8edd-f3ba-4e44-94a1-9cab9cee53de" providerId="ADAL" clId="{856E2B85-885E-4A90-A223-0A31E02759BF}" dt="2021-09-02T07:01:27.578" v="7"/>
          <ac:picMkLst>
            <pc:docMk/>
            <pc:sldMk cId="2551890224" sldId="2076136275"/>
            <ac:picMk id="1026" creationId="{F2D5FCE2-51CC-497D-B452-6B010FFB528E}"/>
          </ac:picMkLst>
        </pc:picChg>
      </pc:sldChg>
    </pc:docChg>
  </pc:docChgLst>
  <pc:docChgLst>
    <pc:chgData name="Bob German" userId="19671429-1359-457f-bfc1-1be1ee65d4d9" providerId="ADAL" clId="{57D5109B-E133-4500-AD6C-BF34DA153EA3}"/>
    <pc:docChg chg="custSel modSld sldOrd">
      <pc:chgData name="Bob German" userId="19671429-1359-457f-bfc1-1be1ee65d4d9" providerId="ADAL" clId="{57D5109B-E133-4500-AD6C-BF34DA153EA3}" dt="2022-05-25T14:42:29.343" v="155" actId="478"/>
      <pc:docMkLst>
        <pc:docMk/>
      </pc:docMkLst>
      <pc:sldChg chg="ord">
        <pc:chgData name="Bob German" userId="19671429-1359-457f-bfc1-1be1ee65d4d9" providerId="ADAL" clId="{57D5109B-E133-4500-AD6C-BF34DA153EA3}" dt="2022-05-25T14:38:27.509" v="0" actId="20578"/>
        <pc:sldMkLst>
          <pc:docMk/>
          <pc:sldMk cId="2259967023" sldId="2076136379"/>
        </pc:sldMkLst>
      </pc:sldChg>
      <pc:sldChg chg="delSp modSp mod">
        <pc:chgData name="Bob German" userId="19671429-1359-457f-bfc1-1be1ee65d4d9" providerId="ADAL" clId="{57D5109B-E133-4500-AD6C-BF34DA153EA3}" dt="2022-05-25T14:42:29.343" v="155" actId="478"/>
        <pc:sldMkLst>
          <pc:docMk/>
          <pc:sldMk cId="1720789669" sldId="2134805606"/>
        </pc:sldMkLst>
        <pc:spChg chg="del">
          <ac:chgData name="Bob German" userId="19671429-1359-457f-bfc1-1be1ee65d4d9" providerId="ADAL" clId="{57D5109B-E133-4500-AD6C-BF34DA153EA3}" dt="2022-05-25T14:38:51.930" v="1" actId="478"/>
          <ac:spMkLst>
            <pc:docMk/>
            <pc:sldMk cId="1720789669" sldId="2134805606"/>
            <ac:spMk id="3" creationId="{5C979C79-98B0-4D2B-BD84-3F0DFEEFB2E6}"/>
          </ac:spMkLst>
        </pc:spChg>
        <pc:spChg chg="del mod">
          <ac:chgData name="Bob German" userId="19671429-1359-457f-bfc1-1be1ee65d4d9" providerId="ADAL" clId="{57D5109B-E133-4500-AD6C-BF34DA153EA3}" dt="2022-05-25T14:42:29.343" v="155" actId="478"/>
          <ac:spMkLst>
            <pc:docMk/>
            <pc:sldMk cId="1720789669" sldId="2134805606"/>
            <ac:spMk id="4" creationId="{97B7A843-CF34-9AAE-6D6E-B45FD4C99AD6}"/>
          </ac:spMkLst>
        </pc:spChg>
        <pc:spChg chg="mod">
          <ac:chgData name="Bob German" userId="19671429-1359-457f-bfc1-1be1ee65d4d9" providerId="ADAL" clId="{57D5109B-E133-4500-AD6C-BF34DA153EA3}" dt="2022-05-25T14:42:06.576" v="153" actId="20577"/>
          <ac:spMkLst>
            <pc:docMk/>
            <pc:sldMk cId="1720789669" sldId="2134805606"/>
            <ac:spMk id="21" creationId="{4A933F16-4C0B-478D-BD49-5C11797B0365}"/>
          </ac:spMkLst>
        </pc:spChg>
        <pc:spChg chg="mod">
          <ac:chgData name="Bob German" userId="19671429-1359-457f-bfc1-1be1ee65d4d9" providerId="ADAL" clId="{57D5109B-E133-4500-AD6C-BF34DA153EA3}" dt="2022-05-25T14:41:41.869" v="151" actId="403"/>
          <ac:spMkLst>
            <pc:docMk/>
            <pc:sldMk cId="1720789669" sldId="2134805606"/>
            <ac:spMk id="23" creationId="{28A9E018-01EE-7D58-12DB-A2ADA187BC5C}"/>
          </ac:spMkLst>
        </pc:spChg>
        <pc:spChg chg="del">
          <ac:chgData name="Bob German" userId="19671429-1359-457f-bfc1-1be1ee65d4d9" providerId="ADAL" clId="{57D5109B-E133-4500-AD6C-BF34DA153EA3}" dt="2022-05-25T14:38:57.312" v="3" actId="478"/>
          <ac:spMkLst>
            <pc:docMk/>
            <pc:sldMk cId="1720789669" sldId="2134805606"/>
            <ac:spMk id="30" creationId="{0B655AA5-11AD-2B2F-6960-DE442E8A2982}"/>
          </ac:spMkLst>
        </pc:spChg>
        <pc:spChg chg="del">
          <ac:chgData name="Bob German" userId="19671429-1359-457f-bfc1-1be1ee65d4d9" providerId="ADAL" clId="{57D5109B-E133-4500-AD6C-BF34DA153EA3}" dt="2022-05-25T14:38:57.312" v="3" actId="478"/>
          <ac:spMkLst>
            <pc:docMk/>
            <pc:sldMk cId="1720789669" sldId="2134805606"/>
            <ac:spMk id="38" creationId="{610ACC08-CA03-67D9-3090-B9BABE39BABD}"/>
          </ac:spMkLst>
        </pc:spChg>
        <pc:grpChg chg="mod">
          <ac:chgData name="Bob German" userId="19671429-1359-457f-bfc1-1be1ee65d4d9" providerId="ADAL" clId="{57D5109B-E133-4500-AD6C-BF34DA153EA3}" dt="2022-05-25T14:39:08.672" v="8" actId="1076"/>
          <ac:grpSpMkLst>
            <pc:docMk/>
            <pc:sldMk cId="1720789669" sldId="2134805606"/>
            <ac:grpSpMk id="18" creationId="{E1AA032F-FCC3-4E1F-9E5D-1CA44F6FE359}"/>
          </ac:grpSpMkLst>
        </pc:grpChg>
        <pc:picChg chg="del">
          <ac:chgData name="Bob German" userId="19671429-1359-457f-bfc1-1be1ee65d4d9" providerId="ADAL" clId="{57D5109B-E133-4500-AD6C-BF34DA153EA3}" dt="2022-05-25T14:39:00.392" v="4" actId="478"/>
          <ac:picMkLst>
            <pc:docMk/>
            <pc:sldMk cId="1720789669" sldId="2134805606"/>
            <ac:picMk id="6" creationId="{810AD980-E6D7-B7CC-A1F7-6E229E83BB29}"/>
          </ac:picMkLst>
        </pc:picChg>
        <pc:picChg chg="mod">
          <ac:chgData name="Bob German" userId="19671429-1359-457f-bfc1-1be1ee65d4d9" providerId="ADAL" clId="{57D5109B-E133-4500-AD6C-BF34DA153EA3}" dt="2022-05-25T14:42:21.366" v="154" actId="1076"/>
          <ac:picMkLst>
            <pc:docMk/>
            <pc:sldMk cId="1720789669" sldId="2134805606"/>
            <ac:picMk id="11" creationId="{CE1B20E3-5EF1-4E76-A5A8-D24F8530AA02}"/>
          </ac:picMkLst>
        </pc:picChg>
        <pc:picChg chg="del">
          <ac:chgData name="Bob German" userId="19671429-1359-457f-bfc1-1be1ee65d4d9" providerId="ADAL" clId="{57D5109B-E133-4500-AD6C-BF34DA153EA3}" dt="2022-05-25T14:39:00.888" v="5" actId="478"/>
          <ac:picMkLst>
            <pc:docMk/>
            <pc:sldMk cId="1720789669" sldId="2134805606"/>
            <ac:picMk id="16" creationId="{CF4CFBE9-A42E-B6ED-4395-B3FAB98DF6CF}"/>
          </ac:picMkLst>
        </pc:picChg>
        <pc:picChg chg="del">
          <ac:chgData name="Bob German" userId="19671429-1359-457f-bfc1-1be1ee65d4d9" providerId="ADAL" clId="{57D5109B-E133-4500-AD6C-BF34DA153EA3}" dt="2022-05-25T14:39:01.312" v="6" actId="478"/>
          <ac:picMkLst>
            <pc:docMk/>
            <pc:sldMk cId="1720789669" sldId="2134805606"/>
            <ac:picMk id="19" creationId="{C98FDE9E-92D4-1EC7-5479-DA2B779726F3}"/>
          </ac:picMkLst>
        </pc:picChg>
        <pc:picChg chg="del">
          <ac:chgData name="Bob German" userId="19671429-1359-457f-bfc1-1be1ee65d4d9" providerId="ADAL" clId="{57D5109B-E133-4500-AD6C-BF34DA153EA3}" dt="2022-05-25T14:38:57.312" v="3" actId="478"/>
          <ac:picMkLst>
            <pc:docMk/>
            <pc:sldMk cId="1720789669" sldId="2134805606"/>
            <ac:picMk id="22" creationId="{3CAFC462-42FD-9BAD-5A18-BD49499535DB}"/>
          </ac:picMkLst>
        </pc:picChg>
        <pc:picChg chg="mod">
          <ac:chgData name="Bob German" userId="19671429-1359-457f-bfc1-1be1ee65d4d9" providerId="ADAL" clId="{57D5109B-E133-4500-AD6C-BF34DA153EA3}" dt="2022-05-25T14:42:21.366" v="154" actId="1076"/>
          <ac:picMkLst>
            <pc:docMk/>
            <pc:sldMk cId="1720789669" sldId="2134805606"/>
            <ac:picMk id="25" creationId="{170C1AF6-3F0C-428A-AE06-EF743D12E55C}"/>
          </ac:picMkLst>
        </pc:picChg>
        <pc:picChg chg="mod">
          <ac:chgData name="Bob German" userId="19671429-1359-457f-bfc1-1be1ee65d4d9" providerId="ADAL" clId="{57D5109B-E133-4500-AD6C-BF34DA153EA3}" dt="2022-05-25T14:42:21.366" v="154" actId="1076"/>
          <ac:picMkLst>
            <pc:docMk/>
            <pc:sldMk cId="1720789669" sldId="2134805606"/>
            <ac:picMk id="27" creationId="{01B97224-BEAA-4F11-B7C3-8CE061C5144C}"/>
          </ac:picMkLst>
        </pc:picChg>
        <pc:picChg chg="del">
          <ac:chgData name="Bob German" userId="19671429-1359-457f-bfc1-1be1ee65d4d9" providerId="ADAL" clId="{57D5109B-E133-4500-AD6C-BF34DA153EA3}" dt="2022-05-25T14:38:57.312" v="3" actId="478"/>
          <ac:picMkLst>
            <pc:docMk/>
            <pc:sldMk cId="1720789669" sldId="2134805606"/>
            <ac:picMk id="29" creationId="{E3A7FE58-7F95-FF3D-7AEE-165DB9FAB445}"/>
          </ac:picMkLst>
        </pc:picChg>
        <pc:picChg chg="mod">
          <ac:chgData name="Bob German" userId="19671429-1359-457f-bfc1-1be1ee65d4d9" providerId="ADAL" clId="{57D5109B-E133-4500-AD6C-BF34DA153EA3}" dt="2022-05-25T14:42:21.366" v="154" actId="1076"/>
          <ac:picMkLst>
            <pc:docMk/>
            <pc:sldMk cId="1720789669" sldId="2134805606"/>
            <ac:picMk id="32" creationId="{F60446CF-95C1-4692-9825-2C2DAC0A38AC}"/>
          </ac:picMkLst>
        </pc:picChg>
        <pc:picChg chg="mod">
          <ac:chgData name="Bob German" userId="19671429-1359-457f-bfc1-1be1ee65d4d9" providerId="ADAL" clId="{57D5109B-E133-4500-AD6C-BF34DA153EA3}" dt="2022-05-25T14:39:03.304" v="7" actId="1076"/>
          <ac:picMkLst>
            <pc:docMk/>
            <pc:sldMk cId="1720789669" sldId="2134805606"/>
            <ac:picMk id="34" creationId="{2981E338-2304-4241-B786-78E822ABFB73}"/>
          </ac:picMkLst>
        </pc:picChg>
        <pc:picChg chg="mod">
          <ac:chgData name="Bob German" userId="19671429-1359-457f-bfc1-1be1ee65d4d9" providerId="ADAL" clId="{57D5109B-E133-4500-AD6C-BF34DA153EA3}" dt="2022-05-25T14:42:21.366" v="154" actId="1076"/>
          <ac:picMkLst>
            <pc:docMk/>
            <pc:sldMk cId="1720789669" sldId="2134805606"/>
            <ac:picMk id="37" creationId="{B9B5757A-3146-4AD6-9304-345E34EDBF47}"/>
          </ac:picMkLst>
        </pc:picChg>
      </pc:sldChg>
    </pc:docChg>
  </pc:docChgLst>
  <pc:docChgLst>
    <pc:chgData name="Erwin van Hunen" userId="S::erwin_valointranet.com#ext#@microsoft.onmicrosoft.com::9b54964f-4ebe-4289-a952-fa09f5f26e1b" providerId="AD" clId="Web-{DA1EA9BD-583A-4CBD-8A28-F9D209370010}"/>
    <pc:docChg chg="modSld">
      <pc:chgData name="Erwin van Hunen" userId="S::erwin_valointranet.com#ext#@microsoft.onmicrosoft.com::9b54964f-4ebe-4289-a952-fa09f5f26e1b" providerId="AD" clId="Web-{DA1EA9BD-583A-4CBD-8A28-F9D209370010}" dt="2021-11-11T08:54:10.979" v="4" actId="20577"/>
      <pc:docMkLst>
        <pc:docMk/>
      </pc:docMkLst>
      <pc:sldChg chg="delSp modSp">
        <pc:chgData name="Erwin van Hunen" userId="S::erwin_valointranet.com#ext#@microsoft.onmicrosoft.com::9b54964f-4ebe-4289-a952-fa09f5f26e1b" providerId="AD" clId="Web-{DA1EA9BD-583A-4CBD-8A28-F9D209370010}" dt="2021-11-11T08:54:10.979" v="4" actId="20577"/>
        <pc:sldMkLst>
          <pc:docMk/>
          <pc:sldMk cId="1884761934" sldId="2076136381"/>
        </pc:sldMkLst>
        <pc:spChg chg="del">
          <ac:chgData name="Erwin van Hunen" userId="S::erwin_valointranet.com#ext#@microsoft.onmicrosoft.com::9b54964f-4ebe-4289-a952-fa09f5f26e1b" providerId="AD" clId="Web-{DA1EA9BD-583A-4CBD-8A28-F9D209370010}" dt="2021-11-11T08:52:55.555" v="0"/>
          <ac:spMkLst>
            <pc:docMk/>
            <pc:sldMk cId="1884761934" sldId="2076136381"/>
            <ac:spMk id="4" creationId="{5DDF8093-305E-4DC6-8E6D-5C847DA6BADA}"/>
          </ac:spMkLst>
        </pc:spChg>
        <pc:spChg chg="mod">
          <ac:chgData name="Erwin van Hunen" userId="S::erwin_valointranet.com#ext#@microsoft.onmicrosoft.com::9b54964f-4ebe-4289-a952-fa09f5f26e1b" providerId="AD" clId="Web-{DA1EA9BD-583A-4CBD-8A28-F9D209370010}" dt="2021-11-11T08:54:10.979" v="4"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F4714401-71DC-4569-9399-22139BB0EE14}"/>
    <pc:docChg chg="modSld">
      <pc:chgData name="David Warner" userId="S::david_dwarnerii.com#ext#@microsoft.onmicrosoft.com::acafcf14-4098-4a83-9425-e73571277a06" providerId="AD" clId="Web-{F4714401-71DC-4569-9399-22139BB0EE14}" dt="2021-09-02T14:57:52.403" v="8" actId="20577"/>
      <pc:docMkLst>
        <pc:docMk/>
      </pc:docMkLst>
      <pc:sldChg chg="modSp">
        <pc:chgData name="David Warner" userId="S::david_dwarnerii.com#ext#@microsoft.onmicrosoft.com::acafcf14-4098-4a83-9425-e73571277a06" providerId="AD" clId="Web-{F4714401-71DC-4569-9399-22139BB0EE14}" dt="2021-09-02T14:57:49.559" v="3" actId="20577"/>
        <pc:sldMkLst>
          <pc:docMk/>
          <pc:sldMk cId="3158043784" sldId="2068"/>
        </pc:sldMkLst>
        <pc:spChg chg="mod">
          <ac:chgData name="David Warner" userId="S::david_dwarnerii.com#ext#@microsoft.onmicrosoft.com::acafcf14-4098-4a83-9425-e73571277a06" providerId="AD" clId="Web-{F4714401-71DC-4569-9399-22139BB0EE14}" dt="2021-09-02T14:57:49.559" v="3"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F4714401-71DC-4569-9399-22139BB0EE14}" dt="2021-09-02T14:57:52.403" v="8" actId="20577"/>
        <pc:sldMkLst>
          <pc:docMk/>
          <pc:sldMk cId="1056590613" sldId="2076135999"/>
        </pc:sldMkLst>
        <pc:spChg chg="mod">
          <ac:chgData name="David Warner" userId="S::david_dwarnerii.com#ext#@microsoft.onmicrosoft.com::acafcf14-4098-4a83-9425-e73571277a06" providerId="AD" clId="Web-{F4714401-71DC-4569-9399-22139BB0EE14}" dt="2021-09-02T14:57:52.403" v="8" actId="20577"/>
          <ac:spMkLst>
            <pc:docMk/>
            <pc:sldMk cId="1056590613" sldId="2076135999"/>
            <ac:spMk id="10" creationId="{2F9D74B7-8175-43F4-B9E3-807C4AE2FA45}"/>
          </ac:spMkLst>
        </pc:spChg>
      </pc:sldChg>
    </pc:docChg>
  </pc:docChgLst>
  <pc:docChgLst>
    <pc:chgData name="Bert Jansen" userId="60478ee6-b91e-4777-b5ab-ff75f809c97c" providerId="ADAL" clId="{2A28F05D-B98A-46E4-800A-33963D4FA456}"/>
    <pc:docChg chg="undo custSel addSld modSld">
      <pc:chgData name="Bert Jansen" userId="60478ee6-b91e-4777-b5ab-ff75f809c97c" providerId="ADAL" clId="{2A28F05D-B98A-46E4-800A-33963D4FA456}" dt="2022-04-27T10:43:38.913" v="373" actId="729"/>
      <pc:docMkLst>
        <pc:docMk/>
      </pc:docMkLst>
      <pc:sldChg chg="addSp delSp modSp mod">
        <pc:chgData name="Bert Jansen" userId="60478ee6-b91e-4777-b5ab-ff75f809c97c" providerId="ADAL" clId="{2A28F05D-B98A-46E4-800A-33963D4FA456}" dt="2022-04-27T09:54:45.854" v="124" actId="166"/>
        <pc:sldMkLst>
          <pc:docMk/>
          <pc:sldMk cId="2259967023" sldId="2076136379"/>
        </pc:sldMkLst>
        <pc:spChg chg="del">
          <ac:chgData name="Bert Jansen" userId="60478ee6-b91e-4777-b5ab-ff75f809c97c" providerId="ADAL" clId="{2A28F05D-B98A-46E4-800A-33963D4FA456}" dt="2022-04-27T09:45:36.502" v="0" actId="478"/>
          <ac:spMkLst>
            <pc:docMk/>
            <pc:sldMk cId="2259967023" sldId="2076136379"/>
            <ac:spMk id="4" creationId="{55065F25-BECE-991F-94E3-60C1E0CC46C7}"/>
          </ac:spMkLst>
        </pc:spChg>
        <pc:spChg chg="ord">
          <ac:chgData name="Bert Jansen" userId="60478ee6-b91e-4777-b5ab-ff75f809c97c" providerId="ADAL" clId="{2A28F05D-B98A-46E4-800A-33963D4FA456}" dt="2022-04-27T09:54:45.854" v="124" actId="166"/>
          <ac:spMkLst>
            <pc:docMk/>
            <pc:sldMk cId="2259967023" sldId="2076136379"/>
            <ac:spMk id="38" creationId="{57B24740-2702-48F7-9662-72DC62FDA166}"/>
          </ac:spMkLst>
        </pc:spChg>
        <pc:spChg chg="mod">
          <ac:chgData name="Bert Jansen" userId="60478ee6-b91e-4777-b5ab-ff75f809c97c" providerId="ADAL" clId="{2A28F05D-B98A-46E4-800A-33963D4FA456}" dt="2022-04-27T09:54:10.232" v="121" actId="20577"/>
          <ac:spMkLst>
            <pc:docMk/>
            <pc:sldMk cId="2259967023" sldId="2076136379"/>
            <ac:spMk id="79" creationId="{BC688EBE-40B5-498C-91C5-18E7EAB6AFFE}"/>
          </ac:spMkLst>
        </pc:spChg>
        <pc:spChg chg="mod">
          <ac:chgData name="Bert Jansen" userId="60478ee6-b91e-4777-b5ab-ff75f809c97c" providerId="ADAL" clId="{2A28F05D-B98A-46E4-800A-33963D4FA456}" dt="2022-04-27T09:54:18.504" v="123" actId="20577"/>
          <ac:spMkLst>
            <pc:docMk/>
            <pc:sldMk cId="2259967023" sldId="2076136379"/>
            <ac:spMk id="81" creationId="{1245D908-BDE2-4087-82F6-3DBC148662F5}"/>
          </ac:spMkLst>
        </pc:spChg>
        <pc:picChg chg="add mod">
          <ac:chgData name="Bert Jansen" userId="60478ee6-b91e-4777-b5ab-ff75f809c97c" providerId="ADAL" clId="{2A28F05D-B98A-46E4-800A-33963D4FA456}" dt="2022-04-27T09:51:42.257" v="101" actId="1076"/>
          <ac:picMkLst>
            <pc:docMk/>
            <pc:sldMk cId="2259967023" sldId="2076136379"/>
            <ac:picMk id="20" creationId="{83CB39B2-DB9E-4EC3-BC62-09CC29452A00}"/>
          </ac:picMkLst>
        </pc:picChg>
        <pc:picChg chg="del">
          <ac:chgData name="Bert Jansen" userId="60478ee6-b91e-4777-b5ab-ff75f809c97c" providerId="ADAL" clId="{2A28F05D-B98A-46E4-800A-33963D4FA456}" dt="2022-04-27T09:52:42.180" v="108" actId="478"/>
          <ac:picMkLst>
            <pc:docMk/>
            <pc:sldMk cId="2259967023" sldId="2076136379"/>
            <ac:picMk id="21" creationId="{819A11F6-8EAC-4541-B816-18370C461835}"/>
          </ac:picMkLst>
        </pc:picChg>
        <pc:picChg chg="add mod">
          <ac:chgData name="Bert Jansen" userId="60478ee6-b91e-4777-b5ab-ff75f809c97c" providerId="ADAL" clId="{2A28F05D-B98A-46E4-800A-33963D4FA456}" dt="2022-04-27T09:52:51.116" v="110" actId="1076"/>
          <ac:picMkLst>
            <pc:docMk/>
            <pc:sldMk cId="2259967023" sldId="2076136379"/>
            <ac:picMk id="24" creationId="{0AD4D5AE-DA9D-474F-939C-34893E2B76A8}"/>
          </ac:picMkLst>
        </pc:picChg>
        <pc:picChg chg="del">
          <ac:chgData name="Bert Jansen" userId="60478ee6-b91e-4777-b5ab-ff75f809c97c" providerId="ADAL" clId="{2A28F05D-B98A-46E4-800A-33963D4FA456}" dt="2022-04-27T09:51:31.406" v="98" actId="478"/>
          <ac:picMkLst>
            <pc:docMk/>
            <pc:sldMk cId="2259967023" sldId="2076136379"/>
            <ac:picMk id="26" creationId="{96454684-1BCE-476F-87BD-B6CFE2F24E74}"/>
          </ac:picMkLst>
        </pc:picChg>
      </pc:sldChg>
      <pc:sldChg chg="addSp delSp modSp mod">
        <pc:chgData name="Bert Jansen" userId="60478ee6-b91e-4777-b5ab-ff75f809c97c" providerId="ADAL" clId="{2A28F05D-B98A-46E4-800A-33963D4FA456}" dt="2022-04-27T09:56:14.554" v="137" actId="20577"/>
        <pc:sldMkLst>
          <pc:docMk/>
          <pc:sldMk cId="1884761934" sldId="2076136381"/>
        </pc:sldMkLst>
        <pc:spChg chg="mod">
          <ac:chgData name="Bert Jansen" userId="60478ee6-b91e-4777-b5ab-ff75f809c97c" providerId="ADAL" clId="{2A28F05D-B98A-46E4-800A-33963D4FA456}" dt="2022-04-27T09:55:45.537" v="131" actId="1076"/>
          <ac:spMkLst>
            <pc:docMk/>
            <pc:sldMk cId="1884761934" sldId="2076136381"/>
            <ac:spMk id="4" creationId="{3083E575-E330-13B9-3300-0446CBF619FB}"/>
          </ac:spMkLst>
        </pc:spChg>
        <pc:spChg chg="mod">
          <ac:chgData name="Bert Jansen" userId="60478ee6-b91e-4777-b5ab-ff75f809c97c" providerId="ADAL" clId="{2A28F05D-B98A-46E4-800A-33963D4FA456}" dt="2022-04-27T09:56:14.554" v="137" actId="20577"/>
          <ac:spMkLst>
            <pc:docMk/>
            <pc:sldMk cId="1884761934" sldId="2076136381"/>
            <ac:spMk id="38" creationId="{57B24740-2702-48F7-9662-72DC62FDA166}"/>
          </ac:spMkLst>
        </pc:spChg>
        <pc:picChg chg="del">
          <ac:chgData name="Bert Jansen" userId="60478ee6-b91e-4777-b5ab-ff75f809c97c" providerId="ADAL" clId="{2A28F05D-B98A-46E4-800A-33963D4FA456}" dt="2022-04-27T09:55:42.249" v="130" actId="478"/>
          <ac:picMkLst>
            <pc:docMk/>
            <pc:sldMk cId="1884761934" sldId="2076136381"/>
            <ac:picMk id="19" creationId="{98AA9DF7-835A-410D-A21C-2B012BDFFAA6}"/>
          </ac:picMkLst>
        </pc:picChg>
        <pc:picChg chg="add mod">
          <ac:chgData name="Bert Jansen" userId="60478ee6-b91e-4777-b5ab-ff75f809c97c" providerId="ADAL" clId="{2A28F05D-B98A-46E4-800A-33963D4FA456}" dt="2022-04-27T09:55:40.720" v="129" actId="14100"/>
          <ac:picMkLst>
            <pc:docMk/>
            <pc:sldMk cId="1884761934" sldId="2076136381"/>
            <ac:picMk id="21" creationId="{1971525D-2322-4C89-AC56-C9E8D8C2466D}"/>
          </ac:picMkLst>
        </pc:picChg>
      </pc:sldChg>
      <pc:sldChg chg="delSp modSp add mod modShow">
        <pc:chgData name="Bert Jansen" userId="60478ee6-b91e-4777-b5ab-ff75f809c97c" providerId="ADAL" clId="{2A28F05D-B98A-46E4-800A-33963D4FA456}" dt="2022-04-27T10:43:38.913" v="373" actId="729"/>
        <pc:sldMkLst>
          <pc:docMk/>
          <pc:sldMk cId="1988530730" sldId="2134805607"/>
        </pc:sldMkLst>
        <pc:spChg chg="del">
          <ac:chgData name="Bert Jansen" userId="60478ee6-b91e-4777-b5ab-ff75f809c97c" providerId="ADAL" clId="{2A28F05D-B98A-46E4-800A-33963D4FA456}" dt="2022-04-27T10:39:26.738" v="139" actId="478"/>
          <ac:spMkLst>
            <pc:docMk/>
            <pc:sldMk cId="1988530730" sldId="2134805607"/>
            <ac:spMk id="2" creationId="{145A7595-8D13-7C7D-EA6D-DBCFEEE33ECD}"/>
          </ac:spMkLst>
        </pc:spChg>
        <pc:spChg chg="mod">
          <ac:chgData name="Bert Jansen" userId="60478ee6-b91e-4777-b5ab-ff75f809c97c" providerId="ADAL" clId="{2A28F05D-B98A-46E4-800A-33963D4FA456}" dt="2022-04-27T10:39:51.752" v="201" actId="20577"/>
          <ac:spMkLst>
            <pc:docMk/>
            <pc:sldMk cId="1988530730" sldId="2134805607"/>
            <ac:spMk id="5" creationId="{612C861E-93AA-4B5D-8907-782E4E0AF916}"/>
          </ac:spMkLst>
        </pc:spChg>
        <pc:spChg chg="mod">
          <ac:chgData name="Bert Jansen" userId="60478ee6-b91e-4777-b5ab-ff75f809c97c" providerId="ADAL" clId="{2A28F05D-B98A-46E4-800A-33963D4FA456}" dt="2022-04-27T10:43:27.775" v="372" actId="20577"/>
          <ac:spMkLst>
            <pc:docMk/>
            <pc:sldMk cId="1988530730" sldId="2134805607"/>
            <ac:spMk id="6" creationId="{EACE7F5D-D570-4FF4-B2DB-9CC07B2AF70E}"/>
          </ac:spMkLst>
        </pc:spChg>
      </pc:sldChg>
    </pc:docChg>
  </pc:docChgLst>
  <pc:docChgLst>
    <pc:chgData name="Beth Pan" userId="S::xupa@microsoft.com::9b3f1660-e87e-453f-b97d-b091d50f56b8" providerId="AD" clId="Web-{11FFBB36-1B59-0B4A-3C47-63DC2CD88714}"/>
    <pc:docChg chg="modSld">
      <pc:chgData name="Beth Pan" userId="S::xupa@microsoft.com::9b3f1660-e87e-453f-b97d-b091d50f56b8" providerId="AD" clId="Web-{11FFBB36-1B59-0B4A-3C47-63DC2CD88714}" dt="2021-08-18T21:41:01.563" v="488" actId="20577"/>
      <pc:docMkLst>
        <pc:docMk/>
      </pc:docMkLst>
      <pc:sldChg chg="delSp modSp">
        <pc:chgData name="Beth Pan" userId="S::xupa@microsoft.com::9b3f1660-e87e-453f-b97d-b091d50f56b8" providerId="AD" clId="Web-{11FFBB36-1B59-0B4A-3C47-63DC2CD88714}" dt="2021-08-18T21:41:01.563" v="488" actId="20577"/>
        <pc:sldMkLst>
          <pc:docMk/>
          <pc:sldMk cId="4070501225" sldId="2076136392"/>
        </pc:sldMkLst>
        <pc:spChg chg="del mod">
          <ac:chgData name="Beth Pan" userId="S::xupa@microsoft.com::9b3f1660-e87e-453f-b97d-b091d50f56b8" providerId="AD" clId="Web-{11FFBB36-1B59-0B4A-3C47-63DC2CD88714}" dt="2021-08-18T20:00:14.075" v="1"/>
          <ac:spMkLst>
            <pc:docMk/>
            <pc:sldMk cId="4070501225" sldId="2076136392"/>
            <ac:spMk id="2" creationId="{AA1556CC-C5EF-4644-99E8-2C1DA3F8705F}"/>
          </ac:spMkLst>
        </pc:spChg>
        <pc:spChg chg="mod">
          <ac:chgData name="Beth Pan" userId="S::xupa@microsoft.com::9b3f1660-e87e-453f-b97d-b091d50f56b8" providerId="AD" clId="Web-{11FFBB36-1B59-0B4A-3C47-63DC2CD88714}" dt="2021-08-18T21:41:01.563" v="488" actId="20577"/>
          <ac:spMkLst>
            <pc:docMk/>
            <pc:sldMk cId="4070501225" sldId="2076136392"/>
            <ac:spMk id="6" creationId="{1DDAF7D9-4FBB-BF41-BE8F-9D98E035D8FF}"/>
          </ac:spMkLst>
        </pc:spChg>
      </pc:sldChg>
    </pc:docChg>
  </pc:docChgLst>
  <pc:docChgLst>
    <pc:chgData name="Paul Bullock" userId="162dc284-9901-47a4-bdd1-300eada006b4" providerId="ADAL" clId="{2CC5D43F-D3F2-4F2F-9441-B4372076626F}"/>
    <pc:docChg chg="undo custSel modSld">
      <pc:chgData name="Paul Bullock" userId="162dc284-9901-47a4-bdd1-300eada006b4" providerId="ADAL" clId="{2CC5D43F-D3F2-4F2F-9441-B4372076626F}" dt="2021-12-08T23:38:03.768" v="179" actId="20577"/>
      <pc:docMkLst>
        <pc:docMk/>
      </pc:docMkLst>
      <pc:sldChg chg="addSp delSp modSp mod">
        <pc:chgData name="Paul Bullock" userId="162dc284-9901-47a4-bdd1-300eada006b4" providerId="ADAL" clId="{2CC5D43F-D3F2-4F2F-9441-B4372076626F}" dt="2021-12-08T23:38:03.768" v="179" actId="20577"/>
        <pc:sldMkLst>
          <pc:docMk/>
          <pc:sldMk cId="1374769157" sldId="2076137639"/>
        </pc:sldMkLst>
        <pc:spChg chg="del">
          <ac:chgData name="Paul Bullock" userId="162dc284-9901-47a4-bdd1-300eada006b4" providerId="ADAL" clId="{2CC5D43F-D3F2-4F2F-9441-B4372076626F}" dt="2021-12-08T19:42:39.095" v="5" actId="478"/>
          <ac:spMkLst>
            <pc:docMk/>
            <pc:sldMk cId="1374769157" sldId="2076137639"/>
            <ac:spMk id="2" creationId="{B2CEF354-5E70-4A96-987B-D3F607EA2D4E}"/>
          </ac:spMkLst>
        </pc:spChg>
        <pc:spChg chg="mod">
          <ac:chgData name="Paul Bullock" userId="162dc284-9901-47a4-bdd1-300eada006b4" providerId="ADAL" clId="{2CC5D43F-D3F2-4F2F-9441-B4372076626F}" dt="2021-12-08T23:38:03.768" v="179" actId="20577"/>
          <ac:spMkLst>
            <pc:docMk/>
            <pc:sldMk cId="1374769157" sldId="2076137639"/>
            <ac:spMk id="5" creationId="{612C861E-93AA-4B5D-8907-782E4E0AF916}"/>
          </ac:spMkLst>
        </pc:spChg>
        <pc:spChg chg="add mod">
          <ac:chgData name="Paul Bullock" userId="162dc284-9901-47a4-bdd1-300eada006b4" providerId="ADAL" clId="{2CC5D43F-D3F2-4F2F-9441-B4372076626F}" dt="2021-12-08T23:37:55.276" v="177" actId="1076"/>
          <ac:spMkLst>
            <pc:docMk/>
            <pc:sldMk cId="1374769157" sldId="2076137639"/>
            <ac:spMk id="11" creationId="{B880F53A-137F-4989-B71F-5FF51F5D7946}"/>
          </ac:spMkLst>
        </pc:spChg>
      </pc:sldChg>
    </pc:docChg>
  </pc:docChgLst>
  <pc:docChgLst>
    <pc:chgData name="Paolo Pialorsi" userId="S::paolo_pialorsi.com#ext#@microsoft.onmicrosoft.com::39954972-e4fe-473f-8237-5db9de0b2218" providerId="AD" clId="Web-{53387034-18FB-4B79-BEEE-AFFD7899F4BC}"/>
    <pc:docChg chg="modSld">
      <pc:chgData name="Paolo Pialorsi" userId="S::paolo_pialorsi.com#ext#@microsoft.onmicrosoft.com::39954972-e4fe-473f-8237-5db9de0b2218" providerId="AD" clId="Web-{53387034-18FB-4B79-BEEE-AFFD7899F4BC}" dt="2021-09-28T16:04:02.512" v="387" actId="20577"/>
      <pc:docMkLst>
        <pc:docMk/>
      </pc:docMkLst>
      <pc:sldChg chg="modSp">
        <pc:chgData name="Paolo Pialorsi" userId="S::paolo_pialorsi.com#ext#@microsoft.onmicrosoft.com::39954972-e4fe-473f-8237-5db9de0b2218" providerId="AD" clId="Web-{53387034-18FB-4B79-BEEE-AFFD7899F4BC}" dt="2021-09-28T15:46:01.134" v="1" actId="20577"/>
        <pc:sldMkLst>
          <pc:docMk/>
          <pc:sldMk cId="287163252" sldId="1567"/>
        </pc:sldMkLst>
        <pc:spChg chg="mod">
          <ac:chgData name="Paolo Pialorsi" userId="S::paolo_pialorsi.com#ext#@microsoft.onmicrosoft.com::39954972-e4fe-473f-8237-5db9de0b2218" providerId="AD" clId="Web-{53387034-18FB-4B79-BEEE-AFFD7899F4BC}" dt="2021-09-28T15:46:01.134" v="1" actId="20577"/>
          <ac:spMkLst>
            <pc:docMk/>
            <pc:sldMk cId="287163252" sldId="1567"/>
            <ac:spMk id="4" creationId="{6D6A38F4-1DB0-4D3C-9D51-31CF9A1427E5}"/>
          </ac:spMkLst>
        </pc:spChg>
      </pc:sldChg>
      <pc:sldChg chg="delSp modSp">
        <pc:chgData name="Paolo Pialorsi" userId="S::paolo_pialorsi.com#ext#@microsoft.onmicrosoft.com::39954972-e4fe-473f-8237-5db9de0b2218" providerId="AD" clId="Web-{53387034-18FB-4B79-BEEE-AFFD7899F4BC}" dt="2021-09-28T15:55:19.340" v="97" actId="20577"/>
        <pc:sldMkLst>
          <pc:docMk/>
          <pc:sldMk cId="2259967023" sldId="2076136379"/>
        </pc:sldMkLst>
        <pc:spChg chg="del">
          <ac:chgData name="Paolo Pialorsi" userId="S::paolo_pialorsi.com#ext#@microsoft.onmicrosoft.com::39954972-e4fe-473f-8237-5db9de0b2218" providerId="AD" clId="Web-{53387034-18FB-4B79-BEEE-AFFD7899F4BC}" dt="2021-09-28T15:52:03.406" v="2"/>
          <ac:spMkLst>
            <pc:docMk/>
            <pc:sldMk cId="2259967023" sldId="2076136379"/>
            <ac:spMk id="3" creationId="{3C569E3E-2674-4564-B9DB-4CF52412F667}"/>
          </ac:spMkLst>
        </pc:spChg>
        <pc:spChg chg="mod">
          <ac:chgData name="Paolo Pialorsi" userId="S::paolo_pialorsi.com#ext#@microsoft.onmicrosoft.com::39954972-e4fe-473f-8237-5db9de0b2218" providerId="AD" clId="Web-{53387034-18FB-4B79-BEEE-AFFD7899F4BC}" dt="2021-09-28T15:53:52.022" v="25" actId="1076"/>
          <ac:spMkLst>
            <pc:docMk/>
            <pc:sldMk cId="2259967023" sldId="2076136379"/>
            <ac:spMk id="38" creationId="{57B24740-2702-48F7-9662-72DC62FDA166}"/>
          </ac:spMkLst>
        </pc:spChg>
        <pc:spChg chg="mod">
          <ac:chgData name="Paolo Pialorsi" userId="S::paolo_pialorsi.com#ext#@microsoft.onmicrosoft.com::39954972-e4fe-473f-8237-5db9de0b2218" providerId="AD" clId="Web-{53387034-18FB-4B79-BEEE-AFFD7899F4BC}" dt="2021-09-28T15:53:11.004" v="20" actId="20577"/>
          <ac:spMkLst>
            <pc:docMk/>
            <pc:sldMk cId="2259967023" sldId="2076136379"/>
            <ac:spMk id="77" creationId="{F7DD2E62-CB71-49C8-878F-EA5A39E59A5B}"/>
          </ac:spMkLst>
        </pc:spChg>
        <pc:spChg chg="mod">
          <ac:chgData name="Paolo Pialorsi" userId="S::paolo_pialorsi.com#ext#@microsoft.onmicrosoft.com::39954972-e4fe-473f-8237-5db9de0b2218" providerId="AD" clId="Web-{53387034-18FB-4B79-BEEE-AFFD7899F4BC}" dt="2021-09-28T15:55:19.340" v="97" actId="20577"/>
          <ac:spMkLst>
            <pc:docMk/>
            <pc:sldMk cId="2259967023" sldId="2076136379"/>
            <ac:spMk id="79" creationId="{BC688EBE-40B5-498C-91C5-18E7EAB6AFFE}"/>
          </ac:spMkLst>
        </pc:spChg>
        <pc:spChg chg="mod">
          <ac:chgData name="Paolo Pialorsi" userId="S::paolo_pialorsi.com#ext#@microsoft.onmicrosoft.com::39954972-e4fe-473f-8237-5db9de0b2218" providerId="AD" clId="Web-{53387034-18FB-4B79-BEEE-AFFD7899F4BC}" dt="2021-09-28T15:53:50.725" v="24" actId="20577"/>
          <ac:spMkLst>
            <pc:docMk/>
            <pc:sldMk cId="2259967023" sldId="2076136379"/>
            <ac:spMk id="81" creationId="{1245D908-BDE2-4087-82F6-3DBC148662F5}"/>
          </ac:spMkLst>
        </pc:spChg>
      </pc:sldChg>
      <pc:sldChg chg="delSp modSp">
        <pc:chgData name="Paolo Pialorsi" userId="S::paolo_pialorsi.com#ext#@microsoft.onmicrosoft.com::39954972-e4fe-473f-8237-5db9de0b2218" providerId="AD" clId="Web-{53387034-18FB-4B79-BEEE-AFFD7899F4BC}" dt="2021-09-28T16:04:02.512" v="387" actId="20577"/>
        <pc:sldMkLst>
          <pc:docMk/>
          <pc:sldMk cId="1884761934" sldId="2076136381"/>
        </pc:sldMkLst>
        <pc:spChg chg="del">
          <ac:chgData name="Paolo Pialorsi" userId="S::paolo_pialorsi.com#ext#@microsoft.onmicrosoft.com::39954972-e4fe-473f-8237-5db9de0b2218" providerId="AD" clId="Web-{53387034-18FB-4B79-BEEE-AFFD7899F4BC}" dt="2021-09-28T15:57:08.331" v="100"/>
          <ac:spMkLst>
            <pc:docMk/>
            <pc:sldMk cId="1884761934" sldId="2076136381"/>
            <ac:spMk id="4" creationId="{B79F804E-56AB-480C-9069-D82CDE6921C3}"/>
          </ac:spMkLst>
        </pc:spChg>
        <pc:spChg chg="mod">
          <ac:chgData name="Paolo Pialorsi" userId="S::paolo_pialorsi.com#ext#@microsoft.onmicrosoft.com::39954972-e4fe-473f-8237-5db9de0b2218" providerId="AD" clId="Web-{53387034-18FB-4B79-BEEE-AFFD7899F4BC}" dt="2021-09-28T16:04:02.512" v="387" actId="20577"/>
          <ac:spMkLst>
            <pc:docMk/>
            <pc:sldMk cId="1884761934" sldId="2076136381"/>
            <ac:spMk id="79" creationId="{BC688EBE-40B5-498C-91C5-18E7EAB6AFFE}"/>
          </ac:spMkLst>
        </pc:spChg>
        <pc:spChg chg="mod">
          <ac:chgData name="Paolo Pialorsi" userId="S::paolo_pialorsi.com#ext#@microsoft.onmicrosoft.com::39954972-e4fe-473f-8237-5db9de0b2218" providerId="AD" clId="Web-{53387034-18FB-4B79-BEEE-AFFD7899F4BC}" dt="2021-09-28T15:56:19.156" v="99" actId="20577"/>
          <ac:spMkLst>
            <pc:docMk/>
            <pc:sldMk cId="1884761934" sldId="2076136381"/>
            <ac:spMk id="81" creationId="{1245D908-BDE2-4087-82F6-3DBC148662F5}"/>
          </ac:spMkLst>
        </pc:spChg>
      </pc:sldChg>
    </pc:docChg>
  </pc:docChgLst>
  <pc:docChgLst>
    <pc:chgData name="David Warner" userId="51ffa14d-fdfd-4571-a787-ad4b3bb92711" providerId="ADAL" clId="{7286EB28-7372-43FD-BE31-5F7164542149}"/>
    <pc:docChg chg="undo custSel modSld sldOrd">
      <pc:chgData name="David Warner" userId="51ffa14d-fdfd-4571-a787-ad4b3bb92711" providerId="ADAL" clId="{7286EB28-7372-43FD-BE31-5F7164542149}" dt="2022-05-11T15:24:18.267" v="392" actId="1036"/>
      <pc:docMkLst>
        <pc:docMk/>
      </pc:docMkLst>
      <pc:sldChg chg="modSp mod">
        <pc:chgData name="David Warner" userId="51ffa14d-fdfd-4571-a787-ad4b3bb92711" providerId="ADAL" clId="{7286EB28-7372-43FD-BE31-5F7164542149}" dt="2022-04-28T18:02:40.378" v="10" actId="20577"/>
        <pc:sldMkLst>
          <pc:docMk/>
          <pc:sldMk cId="2967945684" sldId="277"/>
        </pc:sldMkLst>
        <pc:spChg chg="mod">
          <ac:chgData name="David Warner" userId="51ffa14d-fdfd-4571-a787-ad4b3bb92711" providerId="ADAL" clId="{7286EB28-7372-43FD-BE31-5F7164542149}" dt="2022-04-28T18:02:40.378" v="10" actId="20577"/>
          <ac:spMkLst>
            <pc:docMk/>
            <pc:sldMk cId="2967945684" sldId="277"/>
            <ac:spMk id="4" creationId="{A04E16D6-6682-4068-BF11-BA8E4E8E1BBC}"/>
          </ac:spMkLst>
        </pc:spChg>
      </pc:sldChg>
      <pc:sldChg chg="modSp mod">
        <pc:chgData name="David Warner" userId="51ffa14d-fdfd-4571-a787-ad4b3bb92711" providerId="ADAL" clId="{7286EB28-7372-43FD-BE31-5F7164542149}" dt="2022-04-28T18:02:15.115" v="4" actId="20577"/>
        <pc:sldMkLst>
          <pc:docMk/>
          <pc:sldMk cId="287163252" sldId="1567"/>
        </pc:sldMkLst>
        <pc:spChg chg="mod">
          <ac:chgData name="David Warner" userId="51ffa14d-fdfd-4571-a787-ad4b3bb92711" providerId="ADAL" clId="{7286EB28-7372-43FD-BE31-5F7164542149}" dt="2022-04-28T18:02:15.115" v="4" actId="20577"/>
          <ac:spMkLst>
            <pc:docMk/>
            <pc:sldMk cId="287163252" sldId="1567"/>
            <ac:spMk id="8" creationId="{00000000-0000-0000-0000-000000000000}"/>
          </ac:spMkLst>
        </pc:spChg>
      </pc:sldChg>
      <pc:sldChg chg="addSp delSp modSp mod">
        <pc:chgData name="David Warner" userId="51ffa14d-fdfd-4571-a787-ad4b3bb92711" providerId="ADAL" clId="{7286EB28-7372-43FD-BE31-5F7164542149}" dt="2022-05-10T16:08:10.297" v="304" actId="14826"/>
        <pc:sldMkLst>
          <pc:docMk/>
          <pc:sldMk cId="3158043784" sldId="2068"/>
        </pc:sldMkLst>
        <pc:spChg chg="mod">
          <ac:chgData name="David Warner" userId="51ffa14d-fdfd-4571-a787-ad4b3bb92711" providerId="ADAL" clId="{7286EB28-7372-43FD-BE31-5F7164542149}" dt="2022-05-10T16:07:46.257" v="296" actId="20577"/>
          <ac:spMkLst>
            <pc:docMk/>
            <pc:sldMk cId="3158043784" sldId="2068"/>
            <ac:spMk id="8" creationId="{00000000-0000-0000-0000-000000000000}"/>
          </ac:spMkLst>
        </pc:spChg>
        <pc:picChg chg="del">
          <ac:chgData name="David Warner" userId="51ffa14d-fdfd-4571-a787-ad4b3bb92711" providerId="ADAL" clId="{7286EB28-7372-43FD-BE31-5F7164542149}" dt="2022-05-10T16:07:49.019" v="298" actId="478"/>
          <ac:picMkLst>
            <pc:docMk/>
            <pc:sldMk cId="3158043784" sldId="2068"/>
            <ac:picMk id="10" creationId="{DCFD5E29-25BF-2BE9-2024-D72F3AC24AE3}"/>
          </ac:picMkLst>
        </pc:picChg>
        <pc:picChg chg="mod">
          <ac:chgData name="David Warner" userId="51ffa14d-fdfd-4571-a787-ad4b3bb92711" providerId="ADAL" clId="{7286EB28-7372-43FD-BE31-5F7164542149}" dt="2022-05-10T16:07:53.645" v="300" actId="1076"/>
          <ac:picMkLst>
            <pc:docMk/>
            <pc:sldMk cId="3158043784" sldId="2068"/>
            <ac:picMk id="11" creationId="{FF58DC4D-D77D-44E7-8F6C-7088D25DA163}"/>
          </ac:picMkLst>
        </pc:picChg>
        <pc:picChg chg="del mod">
          <ac:chgData name="David Warner" userId="51ffa14d-fdfd-4571-a787-ad4b3bb92711" providerId="ADAL" clId="{7286EB28-7372-43FD-BE31-5F7164542149}" dt="2022-05-10T16:07:48.483" v="297" actId="478"/>
          <ac:picMkLst>
            <pc:docMk/>
            <pc:sldMk cId="3158043784" sldId="2068"/>
            <ac:picMk id="12" creationId="{2BA48B8D-1324-0A1A-7387-95A48E328026}"/>
          </ac:picMkLst>
        </pc:picChg>
        <pc:picChg chg="mod">
          <ac:chgData name="David Warner" userId="51ffa14d-fdfd-4571-a787-ad4b3bb92711" providerId="ADAL" clId="{7286EB28-7372-43FD-BE31-5F7164542149}" dt="2022-05-10T16:07:53.645" v="300" actId="1076"/>
          <ac:picMkLst>
            <pc:docMk/>
            <pc:sldMk cId="3158043784" sldId="2068"/>
            <ac:picMk id="13" creationId="{610710D6-92C7-4C04-9062-863EB01E9E5A}"/>
          </ac:picMkLst>
        </pc:picChg>
        <pc:picChg chg="add mod">
          <ac:chgData name="David Warner" userId="51ffa14d-fdfd-4571-a787-ad4b3bb92711" providerId="ADAL" clId="{7286EB28-7372-43FD-BE31-5F7164542149}" dt="2022-05-10T16:08:10.297" v="304" actId="14826"/>
          <ac:picMkLst>
            <pc:docMk/>
            <pc:sldMk cId="3158043784" sldId="2068"/>
            <ac:picMk id="14" creationId="{9D456C14-6693-709D-5FC1-D475399932D4}"/>
          </ac:picMkLst>
        </pc:picChg>
      </pc:sldChg>
      <pc:sldChg chg="addSp delSp modSp mod">
        <pc:chgData name="David Warner" userId="51ffa14d-fdfd-4571-a787-ad4b3bb92711" providerId="ADAL" clId="{7286EB28-7372-43FD-BE31-5F7164542149}" dt="2022-05-10T16:09:27.924" v="360"/>
        <pc:sldMkLst>
          <pc:docMk/>
          <pc:sldMk cId="1056590613" sldId="2076135999"/>
        </pc:sldMkLst>
        <pc:spChg chg="mod">
          <ac:chgData name="David Warner" userId="51ffa14d-fdfd-4571-a787-ad4b3bb92711" providerId="ADAL" clId="{7286EB28-7372-43FD-BE31-5F7164542149}" dt="2022-05-10T16:09:27.924" v="360"/>
          <ac:spMkLst>
            <pc:docMk/>
            <pc:sldMk cId="1056590613" sldId="2076135999"/>
            <ac:spMk id="10" creationId="{2F9D74B7-8175-43F4-B9E3-807C4AE2FA45}"/>
          </ac:spMkLst>
        </pc:spChg>
        <pc:picChg chg="mod">
          <ac:chgData name="David Warner" userId="51ffa14d-fdfd-4571-a787-ad4b3bb92711" providerId="ADAL" clId="{7286EB28-7372-43FD-BE31-5F7164542149}" dt="2022-05-10T16:08:52.712" v="351" actId="1076"/>
          <ac:picMkLst>
            <pc:docMk/>
            <pc:sldMk cId="1056590613" sldId="2076135999"/>
            <ac:picMk id="6" creationId="{B61469F6-F3D8-6AA4-AAFF-F9385F455714}"/>
          </ac:picMkLst>
        </pc:picChg>
        <pc:picChg chg="del mod">
          <ac:chgData name="David Warner" userId="51ffa14d-fdfd-4571-a787-ad4b3bb92711" providerId="ADAL" clId="{7286EB28-7372-43FD-BE31-5F7164542149}" dt="2022-05-10T16:08:19.028" v="305" actId="478"/>
          <ac:picMkLst>
            <pc:docMk/>
            <pc:sldMk cId="1056590613" sldId="2076135999"/>
            <ac:picMk id="7" creationId="{DB007417-39FA-256C-F9F7-5AAE02EBD2B5}"/>
          </ac:picMkLst>
        </pc:picChg>
        <pc:picChg chg="mod">
          <ac:chgData name="David Warner" userId="51ffa14d-fdfd-4571-a787-ad4b3bb92711" providerId="ADAL" clId="{7286EB28-7372-43FD-BE31-5F7164542149}" dt="2022-05-10T16:08:49.429" v="350" actId="1076"/>
          <ac:picMkLst>
            <pc:docMk/>
            <pc:sldMk cId="1056590613" sldId="2076135999"/>
            <ac:picMk id="8" creationId="{CF855FB9-ACF4-4E5B-BB62-3566630F97FC}"/>
          </ac:picMkLst>
        </pc:picChg>
        <pc:picChg chg="del">
          <ac:chgData name="David Warner" userId="51ffa14d-fdfd-4571-a787-ad4b3bb92711" providerId="ADAL" clId="{7286EB28-7372-43FD-BE31-5F7164542149}" dt="2022-05-10T16:08:20.330" v="306" actId="478"/>
          <ac:picMkLst>
            <pc:docMk/>
            <pc:sldMk cId="1056590613" sldId="2076135999"/>
            <ac:picMk id="11" creationId="{F32672BB-38B9-4A56-B672-660090C0BC2E}"/>
          </ac:picMkLst>
        </pc:picChg>
        <pc:picChg chg="add mod">
          <ac:chgData name="David Warner" userId="51ffa14d-fdfd-4571-a787-ad4b3bb92711" providerId="ADAL" clId="{7286EB28-7372-43FD-BE31-5F7164542149}" dt="2022-05-10T16:09:10.341" v="357" actId="1076"/>
          <ac:picMkLst>
            <pc:docMk/>
            <pc:sldMk cId="1056590613" sldId="2076135999"/>
            <ac:picMk id="12" creationId="{60844FF4-DB2B-9901-AE6A-2CB21941B809}"/>
          </ac:picMkLst>
        </pc:picChg>
      </pc:sldChg>
      <pc:sldChg chg="addSp modSp">
        <pc:chgData name="David Warner" userId="51ffa14d-fdfd-4571-a787-ad4b3bb92711" providerId="ADAL" clId="{7286EB28-7372-43FD-BE31-5F7164542149}" dt="2022-04-28T18:02:56.530" v="16"/>
        <pc:sldMkLst>
          <pc:docMk/>
          <pc:sldMk cId="1042411426" sldId="2076136275"/>
        </pc:sldMkLst>
        <pc:spChg chg="add mod">
          <ac:chgData name="David Warner" userId="51ffa14d-fdfd-4571-a787-ad4b3bb92711" providerId="ADAL" clId="{7286EB28-7372-43FD-BE31-5F7164542149}" dt="2022-04-28T18:02:56.530" v="16"/>
          <ac:spMkLst>
            <pc:docMk/>
            <pc:sldMk cId="1042411426" sldId="2076136275"/>
            <ac:spMk id="26" creationId="{5B53291A-98C3-46E5-95B1-81AB8ACF5851}"/>
          </ac:spMkLst>
        </pc:spChg>
      </pc:sldChg>
      <pc:sldChg chg="addSp modSp">
        <pc:chgData name="David Warner" userId="51ffa14d-fdfd-4571-a787-ad4b3bb92711" providerId="ADAL" clId="{7286EB28-7372-43FD-BE31-5F7164542149}" dt="2022-04-28T18:02:59.199" v="18"/>
        <pc:sldMkLst>
          <pc:docMk/>
          <pc:sldMk cId="2259967023" sldId="2076136379"/>
        </pc:sldMkLst>
        <pc:spChg chg="add mod">
          <ac:chgData name="David Warner" userId="51ffa14d-fdfd-4571-a787-ad4b3bb92711" providerId="ADAL" clId="{7286EB28-7372-43FD-BE31-5F7164542149}" dt="2022-04-28T18:02:59.199" v="18"/>
          <ac:spMkLst>
            <pc:docMk/>
            <pc:sldMk cId="2259967023" sldId="2076136379"/>
            <ac:spMk id="45" creationId="{C9675494-C4B7-4833-AD1E-45B8AB46B275}"/>
          </ac:spMkLst>
        </pc:spChg>
      </pc:sldChg>
      <pc:sldChg chg="addSp modSp">
        <pc:chgData name="David Warner" userId="51ffa14d-fdfd-4571-a787-ad4b3bb92711" providerId="ADAL" clId="{7286EB28-7372-43FD-BE31-5F7164542149}" dt="2022-04-28T18:02:57.903" v="17"/>
        <pc:sldMkLst>
          <pc:docMk/>
          <pc:sldMk cId="1884761934" sldId="2076136381"/>
        </pc:sldMkLst>
        <pc:spChg chg="add mod">
          <ac:chgData name="David Warner" userId="51ffa14d-fdfd-4571-a787-ad4b3bb92711" providerId="ADAL" clId="{7286EB28-7372-43FD-BE31-5F7164542149}" dt="2022-04-28T18:02:57.903" v="17"/>
          <ac:spMkLst>
            <pc:docMk/>
            <pc:sldMk cId="1884761934" sldId="2076136381"/>
            <ac:spMk id="32" creationId="{1146DE4A-77E9-4EBE-8D31-8A1CFC1C5158}"/>
          </ac:spMkLst>
        </pc:spChg>
      </pc:sldChg>
      <pc:sldChg chg="addSp delSp modSp mod">
        <pc:chgData name="David Warner" userId="51ffa14d-fdfd-4571-a787-ad4b3bb92711" providerId="ADAL" clId="{7286EB28-7372-43FD-BE31-5F7164542149}" dt="2022-05-10T16:05:19.448" v="151" actId="1076"/>
        <pc:sldMkLst>
          <pc:docMk/>
          <pc:sldMk cId="357588276" sldId="2076136388"/>
        </pc:sldMkLst>
        <pc:spChg chg="add del mod">
          <ac:chgData name="David Warner" userId="51ffa14d-fdfd-4571-a787-ad4b3bb92711" providerId="ADAL" clId="{7286EB28-7372-43FD-BE31-5F7164542149}" dt="2022-05-10T16:04:43.273" v="140" actId="478"/>
          <ac:spMkLst>
            <pc:docMk/>
            <pc:sldMk cId="357588276" sldId="2076136388"/>
            <ac:spMk id="8" creationId="{5DFA2BFE-5C65-4B2A-A0A7-595F8C29B372}"/>
          </ac:spMkLst>
        </pc:spChg>
        <pc:spChg chg="add del mod">
          <ac:chgData name="David Warner" userId="51ffa14d-fdfd-4571-a787-ad4b3bb92711" providerId="ADAL" clId="{7286EB28-7372-43FD-BE31-5F7164542149}" dt="2022-05-10T16:04:25.476" v="133" actId="478"/>
          <ac:spMkLst>
            <pc:docMk/>
            <pc:sldMk cId="357588276" sldId="2076136388"/>
            <ac:spMk id="9" creationId="{EFDF0C17-BE30-6510-3CDD-8DFA64139A99}"/>
          </ac:spMkLst>
        </pc:spChg>
        <pc:spChg chg="add mod">
          <ac:chgData name="David Warner" userId="51ffa14d-fdfd-4571-a787-ad4b3bb92711" providerId="ADAL" clId="{7286EB28-7372-43FD-BE31-5F7164542149}" dt="2022-05-10T16:05:19.448" v="151" actId="1076"/>
          <ac:spMkLst>
            <pc:docMk/>
            <pc:sldMk cId="357588276" sldId="2076136388"/>
            <ac:spMk id="10" creationId="{8D885159-F141-510E-5E25-201E66E62EA7}"/>
          </ac:spMkLst>
        </pc:spChg>
        <pc:spChg chg="mod">
          <ac:chgData name="David Warner" userId="51ffa14d-fdfd-4571-a787-ad4b3bb92711" providerId="ADAL" clId="{7286EB28-7372-43FD-BE31-5F7164542149}" dt="2022-05-10T16:05:16.917" v="150" actId="20577"/>
          <ac:spMkLst>
            <pc:docMk/>
            <pc:sldMk cId="357588276" sldId="2076136388"/>
            <ac:spMk id="13" creationId="{B8CC793B-C9E8-407C-A4A0-87D6E5167077}"/>
          </ac:spMkLst>
        </pc:spChg>
      </pc:sldChg>
      <pc:sldChg chg="addSp modSp">
        <pc:chgData name="David Warner" userId="51ffa14d-fdfd-4571-a787-ad4b3bb92711" providerId="ADAL" clId="{7286EB28-7372-43FD-BE31-5F7164542149}" dt="2022-04-28T18:02:55.060" v="15"/>
        <pc:sldMkLst>
          <pc:docMk/>
          <pc:sldMk cId="4070501225" sldId="2076136392"/>
        </pc:sldMkLst>
        <pc:spChg chg="add mod">
          <ac:chgData name="David Warner" userId="51ffa14d-fdfd-4571-a787-ad4b3bb92711" providerId="ADAL" clId="{7286EB28-7372-43FD-BE31-5F7164542149}" dt="2022-04-28T18:02:55.060" v="15"/>
          <ac:spMkLst>
            <pc:docMk/>
            <pc:sldMk cId="4070501225" sldId="2076136392"/>
            <ac:spMk id="24" creationId="{BF64715A-634D-4192-8938-31633CB478EB}"/>
          </ac:spMkLst>
        </pc:spChg>
      </pc:sldChg>
      <pc:sldChg chg="addSp modSp">
        <pc:chgData name="David Warner" userId="51ffa14d-fdfd-4571-a787-ad4b3bb92711" providerId="ADAL" clId="{7286EB28-7372-43FD-BE31-5F7164542149}" dt="2022-04-28T18:04:29.164" v="24"/>
        <pc:sldMkLst>
          <pc:docMk/>
          <pc:sldMk cId="1374769157" sldId="2076137639"/>
        </pc:sldMkLst>
        <pc:spChg chg="add mod">
          <ac:chgData name="David Warner" userId="51ffa14d-fdfd-4571-a787-ad4b3bb92711" providerId="ADAL" clId="{7286EB28-7372-43FD-BE31-5F7164542149}" dt="2022-04-28T18:04:29.164" v="24"/>
          <ac:spMkLst>
            <pc:docMk/>
            <pc:sldMk cId="1374769157" sldId="2076137639"/>
            <ac:spMk id="13" creationId="{0C30C582-DE63-4F4A-8D55-A85D52AF0589}"/>
          </ac:spMkLst>
        </pc:spChg>
      </pc:sldChg>
      <pc:sldChg chg="addSp delSp modSp mod ord">
        <pc:chgData name="David Warner" userId="51ffa14d-fdfd-4571-a787-ad4b3bb92711" providerId="ADAL" clId="{7286EB28-7372-43FD-BE31-5F7164542149}" dt="2022-05-11T15:24:18.267" v="392" actId="1036"/>
        <pc:sldMkLst>
          <pc:docMk/>
          <pc:sldMk cId="1964942243" sldId="2076137768"/>
        </pc:sldMkLst>
        <pc:spChg chg="mod">
          <ac:chgData name="David Warner" userId="51ffa14d-fdfd-4571-a787-ad4b3bb92711" providerId="ADAL" clId="{7286EB28-7372-43FD-BE31-5F7164542149}" dt="2022-05-11T15:24:18.267" v="392" actId="1036"/>
          <ac:spMkLst>
            <pc:docMk/>
            <pc:sldMk cId="1964942243" sldId="2076137768"/>
            <ac:spMk id="11" creationId="{77D6A32C-2FAF-4DEF-96BA-B931766DDB7F}"/>
          </ac:spMkLst>
        </pc:spChg>
        <pc:spChg chg="add del mod">
          <ac:chgData name="David Warner" userId="51ffa14d-fdfd-4571-a787-ad4b3bb92711" providerId="ADAL" clId="{7286EB28-7372-43FD-BE31-5F7164542149}" dt="2022-05-10T16:02:53.969" v="74" actId="478"/>
          <ac:spMkLst>
            <pc:docMk/>
            <pc:sldMk cId="1964942243" sldId="2076137768"/>
            <ac:spMk id="14" creationId="{F5F01E53-74C1-452A-AC54-6777A3432733}"/>
          </ac:spMkLst>
        </pc:spChg>
        <pc:spChg chg="mod">
          <ac:chgData name="David Warner" userId="51ffa14d-fdfd-4571-a787-ad4b3bb92711" providerId="ADAL" clId="{7286EB28-7372-43FD-BE31-5F7164542149}" dt="2022-05-10T16:02:15.829" v="67" actId="20577"/>
          <ac:spMkLst>
            <pc:docMk/>
            <pc:sldMk cId="1964942243" sldId="2076137768"/>
            <ac:spMk id="19" creationId="{B96EE522-6672-435D-A47F-0B904BCE8C3A}"/>
          </ac:spMkLst>
        </pc:spChg>
      </pc:sldChg>
      <pc:sldChg chg="addSp delSp modSp mod modShow">
        <pc:chgData name="David Warner" userId="51ffa14d-fdfd-4571-a787-ad4b3bb92711" providerId="ADAL" clId="{7286EB28-7372-43FD-BE31-5F7164542149}" dt="2022-05-10T16:06:48.115" v="169" actId="14100"/>
        <pc:sldMkLst>
          <pc:docMk/>
          <pc:sldMk cId="4001284136" sldId="2134805598"/>
        </pc:sldMkLst>
        <pc:spChg chg="add del mod">
          <ac:chgData name="David Warner" userId="51ffa14d-fdfd-4571-a787-ad4b3bb92711" providerId="ADAL" clId="{7286EB28-7372-43FD-BE31-5F7164542149}" dt="2022-05-10T16:06:18.118" v="154" actId="478"/>
          <ac:spMkLst>
            <pc:docMk/>
            <pc:sldMk cId="4001284136" sldId="2134805598"/>
            <ac:spMk id="18" creationId="{99D26927-6C7C-4C8B-A050-0172E271D1FA}"/>
          </ac:spMkLst>
        </pc:spChg>
        <pc:spChg chg="mod">
          <ac:chgData name="David Warner" userId="51ffa14d-fdfd-4571-a787-ad4b3bb92711" providerId="ADAL" clId="{7286EB28-7372-43FD-BE31-5F7164542149}" dt="2022-05-10T16:06:48.115" v="169" actId="14100"/>
          <ac:spMkLst>
            <pc:docMk/>
            <pc:sldMk cId="4001284136" sldId="2134805598"/>
            <ac:spMk id="19" creationId="{237DC95B-6BC3-9918-755F-C94E1E95B13E}"/>
          </ac:spMkLst>
        </pc:spChg>
      </pc:sldChg>
      <pc:sldChg chg="mod modShow">
        <pc:chgData name="David Warner" userId="51ffa14d-fdfd-4571-a787-ad4b3bb92711" providerId="ADAL" clId="{7286EB28-7372-43FD-BE31-5F7164542149}" dt="2022-05-10T16:06:14.039" v="152" actId="729"/>
        <pc:sldMkLst>
          <pc:docMk/>
          <pc:sldMk cId="2225302410" sldId="2134805599"/>
        </pc:sldMkLst>
      </pc:sldChg>
      <pc:sldChg chg="ord">
        <pc:chgData name="David Warner" userId="51ffa14d-fdfd-4571-a787-ad4b3bb92711" providerId="ADAL" clId="{7286EB28-7372-43FD-BE31-5F7164542149}" dt="2022-04-28T18:03:09.919" v="23"/>
        <pc:sldMkLst>
          <pc:docMk/>
          <pc:sldMk cId="1154334888" sldId="2134805604"/>
        </pc:sldMkLst>
      </pc:sldChg>
      <pc:sldChg chg="addSp modSp">
        <pc:chgData name="David Warner" userId="51ffa14d-fdfd-4571-a787-ad4b3bb92711" providerId="ADAL" clId="{7286EB28-7372-43FD-BE31-5F7164542149}" dt="2022-04-28T18:02:54.243" v="14"/>
        <pc:sldMkLst>
          <pc:docMk/>
          <pc:sldMk cId="1720789669" sldId="2134805606"/>
        </pc:sldMkLst>
        <pc:spChg chg="add mod">
          <ac:chgData name="David Warner" userId="51ffa14d-fdfd-4571-a787-ad4b3bb92711" providerId="ADAL" clId="{7286EB28-7372-43FD-BE31-5F7164542149}" dt="2022-04-28T18:02:54.243" v="14"/>
          <ac:spMkLst>
            <pc:docMk/>
            <pc:sldMk cId="1720789669" sldId="2134805606"/>
            <ac:spMk id="24" creationId="{5C2AD45F-41B1-4C86-883C-3AF3B3B6C323}"/>
          </ac:spMkLst>
        </pc:spChg>
      </pc:sldChg>
      <pc:sldChg chg="addSp modSp">
        <pc:chgData name="David Warner" userId="51ffa14d-fdfd-4571-a787-ad4b3bb92711" providerId="ADAL" clId="{7286EB28-7372-43FD-BE31-5F7164542149}" dt="2022-04-28T18:03:01.308" v="19"/>
        <pc:sldMkLst>
          <pc:docMk/>
          <pc:sldMk cId="1988530730" sldId="2134805607"/>
        </pc:sldMkLst>
        <pc:spChg chg="add mod">
          <ac:chgData name="David Warner" userId="51ffa14d-fdfd-4571-a787-ad4b3bb92711" providerId="ADAL" clId="{7286EB28-7372-43FD-BE31-5F7164542149}" dt="2022-04-28T18:03:01.308" v="19"/>
          <ac:spMkLst>
            <pc:docMk/>
            <pc:sldMk cId="1988530730" sldId="2134805607"/>
            <ac:spMk id="7" creationId="{6F9C4958-78D3-4AD9-9EEB-9DC802352B31}"/>
          </ac:spMkLst>
        </pc:spChg>
      </pc:sldChg>
    </pc:docChg>
  </pc:docChgLst>
  <pc:docChgLst>
    <pc:chgData name="David Warner" userId="S::david_dwarnerii.com#ext#@microsoft.onmicrosoft.com::acafcf14-4098-4a83-9425-e73571277a06" providerId="AD" clId="Web-{090E7C30-0F69-428D-B996-73D9015424EC}"/>
    <pc:docChg chg="modSld">
      <pc:chgData name="David Warner" userId="S::david_dwarnerii.com#ext#@microsoft.onmicrosoft.com::acafcf14-4098-4a83-9425-e73571277a06" providerId="AD" clId="Web-{090E7C30-0F69-428D-B996-73D9015424EC}" dt="2022-01-01T03:27:12.284" v="3"/>
      <pc:docMkLst>
        <pc:docMk/>
      </pc:docMkLst>
      <pc:sldChg chg="modSp">
        <pc:chgData name="David Warner" userId="S::david_dwarnerii.com#ext#@microsoft.onmicrosoft.com::acafcf14-4098-4a83-9425-e73571277a06" providerId="AD" clId="Web-{090E7C30-0F69-428D-B996-73D9015424EC}" dt="2022-01-01T03:27:03.627" v="1" actId="20577"/>
        <pc:sldMkLst>
          <pc:docMk/>
          <pc:sldMk cId="3158043784" sldId="2068"/>
        </pc:sldMkLst>
        <pc:spChg chg="mod">
          <ac:chgData name="David Warner" userId="S::david_dwarnerii.com#ext#@microsoft.onmicrosoft.com::acafcf14-4098-4a83-9425-e73571277a06" providerId="AD" clId="Web-{090E7C30-0F69-428D-B996-73D9015424EC}" dt="2022-01-01T03:27:03.627" v="1" actId="20577"/>
          <ac:spMkLst>
            <pc:docMk/>
            <pc:sldMk cId="3158043784" sldId="2068"/>
            <ac:spMk id="8" creationId="{00000000-0000-0000-0000-000000000000}"/>
          </ac:spMkLst>
        </pc:spChg>
      </pc:sldChg>
      <pc:sldChg chg="addSp modSp">
        <pc:chgData name="David Warner" userId="S::david_dwarnerii.com#ext#@microsoft.onmicrosoft.com::acafcf14-4098-4a83-9425-e73571277a06" providerId="AD" clId="Web-{090E7C30-0F69-428D-B996-73D9015424EC}" dt="2022-01-01T03:27:12.284" v="3"/>
        <pc:sldMkLst>
          <pc:docMk/>
          <pc:sldMk cId="1056590613" sldId="2076135999"/>
        </pc:sldMkLst>
        <pc:spChg chg="add">
          <ac:chgData name="David Warner" userId="S::david_dwarnerii.com#ext#@microsoft.onmicrosoft.com::acafcf14-4098-4a83-9425-e73571277a06" providerId="AD" clId="Web-{090E7C30-0F69-428D-B996-73D9015424EC}" dt="2022-01-01T03:27:12.284" v="3"/>
          <ac:spMkLst>
            <pc:docMk/>
            <pc:sldMk cId="1056590613" sldId="2076135999"/>
            <ac:spMk id="2" creationId="{06205855-FE5D-4CFA-952C-F7E2F7F320F1}"/>
          </ac:spMkLst>
        </pc:spChg>
        <pc:spChg chg="mod">
          <ac:chgData name="David Warner" userId="S::david_dwarnerii.com#ext#@microsoft.onmicrosoft.com::acafcf14-4098-4a83-9425-e73571277a06" providerId="AD" clId="Web-{090E7C30-0F69-428D-B996-73D9015424EC}" dt="2022-01-01T03:27:09.018" v="2" actId="20577"/>
          <ac:spMkLst>
            <pc:docMk/>
            <pc:sldMk cId="1056590613" sldId="2076135999"/>
            <ac:spMk id="10" creationId="{2F9D74B7-8175-43F4-B9E3-807C4AE2FA45}"/>
          </ac:spMkLst>
        </pc:spChg>
      </pc:sldChg>
    </pc:docChg>
  </pc:docChgLst>
  <pc:docChgLst>
    <pc:chgData name="David Warner" userId="S::david_dwarnerii.com#ext#@microsoft.onmicrosoft.com::acafcf14-4098-4a83-9425-e73571277a06" providerId="AD" clId="Web-{48A41D84-8A64-4B41-9D92-E99BB6C61169}"/>
    <pc:docChg chg="modSld">
      <pc:chgData name="David Warner" userId="S::david_dwarnerii.com#ext#@microsoft.onmicrosoft.com::acafcf14-4098-4a83-9425-e73571277a06" providerId="AD" clId="Web-{48A41D84-8A64-4B41-9D92-E99BB6C61169}" dt="2021-09-29T21:26:59.460" v="0" actId="20577"/>
      <pc:docMkLst>
        <pc:docMk/>
      </pc:docMkLst>
      <pc:sldChg chg="modSp">
        <pc:chgData name="David Warner" userId="S::david_dwarnerii.com#ext#@microsoft.onmicrosoft.com::acafcf14-4098-4a83-9425-e73571277a06" providerId="AD" clId="Web-{48A41D84-8A64-4B41-9D92-E99BB6C61169}" dt="2021-09-29T21:26:59.460" v="0" actId="20577"/>
        <pc:sldMkLst>
          <pc:docMk/>
          <pc:sldMk cId="3385515967" sldId="2134805602"/>
        </pc:sldMkLst>
        <pc:spChg chg="mod">
          <ac:chgData name="David Warner" userId="S::david_dwarnerii.com#ext#@microsoft.onmicrosoft.com::acafcf14-4098-4a83-9425-e73571277a06" providerId="AD" clId="Web-{48A41D84-8A64-4B41-9D92-E99BB6C61169}" dt="2021-09-29T21:26:59.460" v="0" actId="20577"/>
          <ac:spMkLst>
            <pc:docMk/>
            <pc:sldMk cId="3385515967" sldId="2134805602"/>
            <ac:spMk id="15" creationId="{C745FBD3-89F8-4AAA-B1B3-15710FCBC31B}"/>
          </ac:spMkLst>
        </pc:spChg>
      </pc:sldChg>
    </pc:docChg>
  </pc:docChgLst>
  <pc:docChgLst>
    <pc:chgData name="David Warner" userId="S::david_dwarnerii.com#ext#@microsoft.onmicrosoft.com::acafcf14-4098-4a83-9425-e73571277a06" providerId="AD" clId="Web-{E05879FC-D134-43E3-9026-D80FA25EA1D5}"/>
    <pc:docChg chg="modSld">
      <pc:chgData name="David Warner" userId="S::david_dwarnerii.com#ext#@microsoft.onmicrosoft.com::acafcf14-4098-4a83-9425-e73571277a06" providerId="AD" clId="Web-{E05879FC-D134-43E3-9026-D80FA25EA1D5}" dt="2021-08-27T17:36:00.373" v="248" actId="1076"/>
      <pc:docMkLst>
        <pc:docMk/>
      </pc:docMkLst>
      <pc:sldChg chg="modSp">
        <pc:chgData name="David Warner" userId="S::david_dwarnerii.com#ext#@microsoft.onmicrosoft.com::acafcf14-4098-4a83-9425-e73571277a06" providerId="AD" clId="Web-{E05879FC-D134-43E3-9026-D80FA25EA1D5}" dt="2021-08-27T17:27:42.891" v="16" actId="20577"/>
        <pc:sldMkLst>
          <pc:docMk/>
          <pc:sldMk cId="2967945684" sldId="277"/>
        </pc:sldMkLst>
        <pc:spChg chg="mod">
          <ac:chgData name="David Warner" userId="S::david_dwarnerii.com#ext#@microsoft.onmicrosoft.com::acafcf14-4098-4a83-9425-e73571277a06" providerId="AD" clId="Web-{E05879FC-D134-43E3-9026-D80FA25EA1D5}" dt="2021-08-27T17:27:42.891" v="16"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E05879FC-D134-43E3-9026-D80FA25EA1D5}" dt="2021-08-27T17:27:18.076" v="10" actId="20577"/>
        <pc:sldMkLst>
          <pc:docMk/>
          <pc:sldMk cId="287163252" sldId="1567"/>
        </pc:sldMkLst>
        <pc:spChg chg="mod">
          <ac:chgData name="David Warner" userId="S::david_dwarnerii.com#ext#@microsoft.onmicrosoft.com::acafcf14-4098-4a83-9425-e73571277a06" providerId="AD" clId="Web-{E05879FC-D134-43E3-9026-D80FA25EA1D5}" dt="2021-08-27T17:27:18.076" v="10" actId="20577"/>
          <ac:spMkLst>
            <pc:docMk/>
            <pc:sldMk cId="287163252" sldId="1567"/>
            <ac:spMk id="8" creationId="{00000000-0000-0000-0000-000000000000}"/>
          </ac:spMkLst>
        </pc:spChg>
      </pc:sldChg>
      <pc:sldChg chg="modSp">
        <pc:chgData name="David Warner" userId="S::david_dwarnerii.com#ext#@microsoft.onmicrosoft.com::acafcf14-4098-4a83-9425-e73571277a06" providerId="AD" clId="Web-{E05879FC-D134-43E3-9026-D80FA25EA1D5}" dt="2021-08-27T17:33:44.177" v="149"/>
        <pc:sldMkLst>
          <pc:docMk/>
          <pc:sldMk cId="3158043784" sldId="2068"/>
        </pc:sldMkLst>
        <pc:spChg chg="mod">
          <ac:chgData name="David Warner" userId="S::david_dwarnerii.com#ext#@microsoft.onmicrosoft.com::acafcf14-4098-4a83-9425-e73571277a06" providerId="AD" clId="Web-{E05879FC-D134-43E3-9026-D80FA25EA1D5}" dt="2021-08-27T17:31:58.734" v="145"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E05879FC-D134-43E3-9026-D80FA25EA1D5}" dt="2021-08-27T17:33:44.177" v="149"/>
          <ac:picMkLst>
            <pc:docMk/>
            <pc:sldMk cId="3158043784" sldId="2068"/>
            <ac:picMk id="2" creationId="{40F7BB45-2FBF-49FD-91CC-2B449A47A380}"/>
          </ac:picMkLst>
        </pc:picChg>
        <pc:picChg chg="mod">
          <ac:chgData name="David Warner" userId="S::david_dwarnerii.com#ext#@microsoft.onmicrosoft.com::acafcf14-4098-4a83-9425-e73571277a06" providerId="AD" clId="Web-{E05879FC-D134-43E3-9026-D80FA25EA1D5}" dt="2021-08-27T17:33:31.708" v="147"/>
          <ac:picMkLst>
            <pc:docMk/>
            <pc:sldMk cId="3158043784" sldId="2068"/>
            <ac:picMk id="11" creationId="{FD9C6DA4-75A9-49EA-8253-AB49EDE11CF2}"/>
          </ac:picMkLst>
        </pc:picChg>
        <pc:picChg chg="mod">
          <ac:chgData name="David Warner" userId="S::david_dwarnerii.com#ext#@microsoft.onmicrosoft.com::acafcf14-4098-4a83-9425-e73571277a06" providerId="AD" clId="Web-{E05879FC-D134-43E3-9026-D80FA25EA1D5}" dt="2021-08-27T17:33:22.848" v="146"/>
          <ac:picMkLst>
            <pc:docMk/>
            <pc:sldMk cId="3158043784" sldId="2068"/>
            <ac:picMk id="1026" creationId="{9D6C3296-F7F8-4F74-A8FC-2188A442916E}"/>
          </ac:picMkLst>
        </pc:picChg>
      </pc:sldChg>
      <pc:sldChg chg="modSp">
        <pc:chgData name="David Warner" userId="S::david_dwarnerii.com#ext#@microsoft.onmicrosoft.com::acafcf14-4098-4a83-9425-e73571277a06" providerId="AD" clId="Web-{E05879FC-D134-43E3-9026-D80FA25EA1D5}" dt="2021-08-27T17:36:00.373" v="248" actId="1076"/>
        <pc:sldMkLst>
          <pc:docMk/>
          <pc:sldMk cId="1056590613" sldId="2076135999"/>
        </pc:sldMkLst>
        <pc:spChg chg="mod">
          <ac:chgData name="David Warner" userId="S::david_dwarnerii.com#ext#@microsoft.onmicrosoft.com::acafcf14-4098-4a83-9425-e73571277a06" providerId="AD" clId="Web-{E05879FC-D134-43E3-9026-D80FA25EA1D5}" dt="2021-08-27T17:35:49.717" v="245" actId="1076"/>
          <ac:spMkLst>
            <pc:docMk/>
            <pc:sldMk cId="1056590613" sldId="2076135999"/>
            <ac:spMk id="10" creationId="{2F9D74B7-8175-43F4-B9E3-807C4AE2FA45}"/>
          </ac:spMkLst>
        </pc:spChg>
        <pc:picChg chg="mod">
          <ac:chgData name="David Warner" userId="S::david_dwarnerii.com#ext#@microsoft.onmicrosoft.com::acafcf14-4098-4a83-9425-e73571277a06" providerId="AD" clId="Web-{E05879FC-D134-43E3-9026-D80FA25EA1D5}" dt="2021-08-27T17:35:54.076" v="246" actId="1076"/>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E05879FC-D134-43E3-9026-D80FA25EA1D5}" dt="2021-08-27T17:35:57.045" v="247" actId="1076"/>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E05879FC-D134-43E3-9026-D80FA25EA1D5}" dt="2021-08-27T17:36:00.373" v="248" actId="1076"/>
          <ac:picMkLst>
            <pc:docMk/>
            <pc:sldMk cId="1056590613" sldId="2076135999"/>
            <ac:picMk id="2050" creationId="{7A73E500-FF23-4449-8BCF-0C8028ECC90A}"/>
          </ac:picMkLst>
        </pc:picChg>
      </pc:sldChg>
      <pc:sldChg chg="addSp">
        <pc:chgData name="David Warner" userId="S::david_dwarnerii.com#ext#@microsoft.onmicrosoft.com::acafcf14-4098-4a83-9425-e73571277a06" providerId="AD" clId="Web-{E05879FC-D134-43E3-9026-D80FA25EA1D5}" dt="2021-08-27T17:28:23.284" v="29"/>
        <pc:sldMkLst>
          <pc:docMk/>
          <pc:sldMk cId="1042411426" sldId="2076136275"/>
        </pc:sldMkLst>
        <pc:spChg chg="add">
          <ac:chgData name="David Warner" userId="S::david_dwarnerii.com#ext#@microsoft.onmicrosoft.com::acafcf14-4098-4a83-9425-e73571277a06" providerId="AD" clId="Web-{E05879FC-D134-43E3-9026-D80FA25EA1D5}" dt="2021-08-27T17:28:23.284" v="29"/>
          <ac:spMkLst>
            <pc:docMk/>
            <pc:sldMk cId="1042411426" sldId="2076136275"/>
            <ac:spMk id="3" creationId="{259F25C9-B64B-4AE2-A934-87D097D1A695}"/>
          </ac:spMkLst>
        </pc:spChg>
      </pc:sldChg>
      <pc:sldChg chg="addSp">
        <pc:chgData name="David Warner" userId="S::david_dwarnerii.com#ext#@microsoft.onmicrosoft.com::acafcf14-4098-4a83-9425-e73571277a06" providerId="AD" clId="Web-{E05879FC-D134-43E3-9026-D80FA25EA1D5}" dt="2021-08-27T17:28:21.065" v="27"/>
        <pc:sldMkLst>
          <pc:docMk/>
          <pc:sldMk cId="2259967023" sldId="2076136379"/>
        </pc:sldMkLst>
        <pc:spChg chg="add">
          <ac:chgData name="David Warner" userId="S::david_dwarnerii.com#ext#@microsoft.onmicrosoft.com::acafcf14-4098-4a83-9425-e73571277a06" providerId="AD" clId="Web-{E05879FC-D134-43E3-9026-D80FA25EA1D5}" dt="2021-08-27T17:28:21.065" v="27"/>
          <ac:spMkLst>
            <pc:docMk/>
            <pc:sldMk cId="2259967023" sldId="2076136379"/>
            <ac:spMk id="3" creationId="{7DD1D2C8-AE63-4CA4-A025-5C8A47980080}"/>
          </ac:spMkLst>
        </pc:spChg>
      </pc:sldChg>
      <pc:sldChg chg="addSp">
        <pc:chgData name="David Warner" userId="S::david_dwarnerii.com#ext#@microsoft.onmicrosoft.com::acafcf14-4098-4a83-9425-e73571277a06" providerId="AD" clId="Web-{E05879FC-D134-43E3-9026-D80FA25EA1D5}" dt="2021-08-27T17:28:22.049" v="28"/>
        <pc:sldMkLst>
          <pc:docMk/>
          <pc:sldMk cId="1884761934" sldId="2076136381"/>
        </pc:sldMkLst>
        <pc:spChg chg="add">
          <ac:chgData name="David Warner" userId="S::david_dwarnerii.com#ext#@microsoft.onmicrosoft.com::acafcf14-4098-4a83-9425-e73571277a06" providerId="AD" clId="Web-{E05879FC-D134-43E3-9026-D80FA25EA1D5}" dt="2021-08-27T17:28:22.049" v="28"/>
          <ac:spMkLst>
            <pc:docMk/>
            <pc:sldMk cId="1884761934" sldId="2076136381"/>
            <ac:spMk id="4" creationId="{6011C732-AB4E-4443-BB28-5DB486AE7436}"/>
          </ac:spMkLst>
        </pc:spChg>
      </pc:sldChg>
      <pc:sldChg chg="addSp modSp">
        <pc:chgData name="David Warner" userId="S::david_dwarnerii.com#ext#@microsoft.onmicrosoft.com::acafcf14-4098-4a83-9425-e73571277a06" providerId="AD" clId="Web-{E05879FC-D134-43E3-9026-D80FA25EA1D5}" dt="2021-08-27T17:28:16.940" v="26" actId="20577"/>
        <pc:sldMkLst>
          <pc:docMk/>
          <pc:sldMk cId="357588276" sldId="2076136388"/>
        </pc:sldMkLst>
        <pc:spChg chg="add mod">
          <ac:chgData name="David Warner" userId="S::david_dwarnerii.com#ext#@microsoft.onmicrosoft.com::acafcf14-4098-4a83-9425-e73571277a06" providerId="AD" clId="Web-{E05879FC-D134-43E3-9026-D80FA25EA1D5}" dt="2021-08-27T17:28:16.940" v="26" actId="20577"/>
          <ac:spMkLst>
            <pc:docMk/>
            <pc:sldMk cId="357588276" sldId="2076136388"/>
            <ac:spMk id="2" creationId="{486EBA88-9062-432E-B761-ED67DD8BD0D0}"/>
          </ac:spMkLst>
        </pc:spChg>
      </pc:sldChg>
      <pc:sldChg chg="addSp">
        <pc:chgData name="David Warner" userId="S::david_dwarnerii.com#ext#@microsoft.onmicrosoft.com::acafcf14-4098-4a83-9425-e73571277a06" providerId="AD" clId="Web-{E05879FC-D134-43E3-9026-D80FA25EA1D5}" dt="2021-08-27T17:28:25.034" v="30"/>
        <pc:sldMkLst>
          <pc:docMk/>
          <pc:sldMk cId="4070501225" sldId="2076136392"/>
        </pc:sldMkLst>
        <pc:spChg chg="add">
          <ac:chgData name="David Warner" userId="S::david_dwarnerii.com#ext#@microsoft.onmicrosoft.com::acafcf14-4098-4a83-9425-e73571277a06" providerId="AD" clId="Web-{E05879FC-D134-43E3-9026-D80FA25EA1D5}" dt="2021-08-27T17:28:25.034" v="30"/>
          <ac:spMkLst>
            <pc:docMk/>
            <pc:sldMk cId="4070501225" sldId="2076136392"/>
            <ac:spMk id="2" creationId="{C4C2246D-E499-4843-8624-59BD67F33D2D}"/>
          </ac:spMkLst>
        </pc:spChg>
      </pc:sldChg>
      <pc:sldChg chg="addSp">
        <pc:chgData name="David Warner" userId="S::david_dwarnerii.com#ext#@microsoft.onmicrosoft.com::acafcf14-4098-4a83-9425-e73571277a06" providerId="AD" clId="Web-{E05879FC-D134-43E3-9026-D80FA25EA1D5}" dt="2021-08-27T17:28:25.721" v="31"/>
        <pc:sldMkLst>
          <pc:docMk/>
          <pc:sldMk cId="1601799563" sldId="2134805597"/>
        </pc:sldMkLst>
        <pc:spChg chg="add">
          <ac:chgData name="David Warner" userId="S::david_dwarnerii.com#ext#@microsoft.onmicrosoft.com::acafcf14-4098-4a83-9425-e73571277a06" providerId="AD" clId="Web-{E05879FC-D134-43E3-9026-D80FA25EA1D5}" dt="2021-08-27T17:28:25.721" v="31"/>
          <ac:spMkLst>
            <pc:docMk/>
            <pc:sldMk cId="1601799563" sldId="2134805597"/>
            <ac:spMk id="4" creationId="{33A0486C-66F4-44C4-A603-B0297DE543A5}"/>
          </ac:spMkLst>
        </pc:spChg>
      </pc:sldChg>
      <pc:sldChg chg="addSp">
        <pc:chgData name="David Warner" userId="S::david_dwarnerii.com#ext#@microsoft.onmicrosoft.com::acafcf14-4098-4a83-9425-e73571277a06" providerId="AD" clId="Web-{E05879FC-D134-43E3-9026-D80FA25EA1D5}" dt="2021-08-27T17:28:26.393" v="32"/>
        <pc:sldMkLst>
          <pc:docMk/>
          <pc:sldMk cId="4001284136" sldId="2134805598"/>
        </pc:sldMkLst>
        <pc:spChg chg="add">
          <ac:chgData name="David Warner" userId="S::david_dwarnerii.com#ext#@microsoft.onmicrosoft.com::acafcf14-4098-4a83-9425-e73571277a06" providerId="AD" clId="Web-{E05879FC-D134-43E3-9026-D80FA25EA1D5}" dt="2021-08-27T17:28:26.393" v="32"/>
          <ac:spMkLst>
            <pc:docMk/>
            <pc:sldMk cId="4001284136" sldId="2134805598"/>
            <ac:spMk id="8" creationId="{63DE8186-0958-41E0-B75D-EE78AA85D199}"/>
          </ac:spMkLst>
        </pc:spChg>
      </pc:sldChg>
    </pc:docChg>
  </pc:docChgLst>
  <pc:docChgLst>
    <pc:chgData name="David Warner" userId="S::david_dwarnerii.com#ext#@microsoft.onmicrosoft.com::acafcf14-4098-4a83-9425-e73571277a06" providerId="AD" clId="Web-{5A7FF6C1-8344-451D-A7A4-3448AFD395C6}"/>
    <pc:docChg chg="modSld">
      <pc:chgData name="David Warner" userId="S::david_dwarnerii.com#ext#@microsoft.onmicrosoft.com::acafcf14-4098-4a83-9425-e73571277a06" providerId="AD" clId="Web-{5A7FF6C1-8344-451D-A7A4-3448AFD395C6}" dt="2022-03-17T13:22:10.073" v="14" actId="20577"/>
      <pc:docMkLst>
        <pc:docMk/>
      </pc:docMkLst>
      <pc:sldChg chg="modSp">
        <pc:chgData name="David Warner" userId="S::david_dwarnerii.com#ext#@microsoft.onmicrosoft.com::acafcf14-4098-4a83-9425-e73571277a06" providerId="AD" clId="Web-{5A7FF6C1-8344-451D-A7A4-3448AFD395C6}" dt="2022-03-17T13:22:10.073" v="14" actId="20577"/>
        <pc:sldMkLst>
          <pc:docMk/>
          <pc:sldMk cId="1964942243" sldId="2076137768"/>
        </pc:sldMkLst>
        <pc:spChg chg="mod">
          <ac:chgData name="David Warner" userId="S::david_dwarnerii.com#ext#@microsoft.onmicrosoft.com::acafcf14-4098-4a83-9425-e73571277a06" providerId="AD" clId="Web-{5A7FF6C1-8344-451D-A7A4-3448AFD395C6}" dt="2022-03-17T13:22:10.073" v="14" actId="20577"/>
          <ac:spMkLst>
            <pc:docMk/>
            <pc:sldMk cId="1964942243" sldId="2076137768"/>
            <ac:spMk id="11" creationId="{77D6A32C-2FAF-4DEF-96BA-B931766DDB7F}"/>
          </ac:spMkLst>
        </pc:spChg>
      </pc:sldChg>
    </pc:docChg>
  </pc:docChgLst>
  <pc:docChgLst>
    <pc:chgData name="Wictor Wilén" userId="c70b8edd-f3ba-4e44-94a1-9cab9cee53de" providerId="ADAL" clId="{ADBCEF80-D214-498B-A60A-E1618664FBA4}"/>
    <pc:docChg chg="undo custSel modSld">
      <pc:chgData name="Wictor Wilén" userId="c70b8edd-f3ba-4e44-94a1-9cab9cee53de" providerId="ADAL" clId="{ADBCEF80-D214-498B-A60A-E1618664FBA4}" dt="2022-06-23T09:44:57.680" v="236" actId="207"/>
      <pc:docMkLst>
        <pc:docMk/>
      </pc:docMkLst>
      <pc:sldChg chg="addSp delSp modSp mod">
        <pc:chgData name="Wictor Wilén" userId="c70b8edd-f3ba-4e44-94a1-9cab9cee53de" providerId="ADAL" clId="{ADBCEF80-D214-498B-A60A-E1618664FBA4}" dt="2022-06-23T09:44:57.680" v="236" actId="207"/>
        <pc:sldMkLst>
          <pc:docMk/>
          <pc:sldMk cId="1042411426" sldId="2076136275"/>
        </pc:sldMkLst>
        <pc:spChg chg="add mod">
          <ac:chgData name="Wictor Wilén" userId="c70b8edd-f3ba-4e44-94a1-9cab9cee53de" providerId="ADAL" clId="{ADBCEF80-D214-498B-A60A-E1618664FBA4}" dt="2022-06-23T09:44:57.680" v="236" actId="207"/>
          <ac:spMkLst>
            <pc:docMk/>
            <pc:sldMk cId="1042411426" sldId="2076136275"/>
            <ac:spMk id="20" creationId="{18B2939B-BD26-B9FA-A405-4052F56BA567}"/>
          </ac:spMkLst>
        </pc:spChg>
        <pc:spChg chg="add mod">
          <ac:chgData name="Wictor Wilén" userId="c70b8edd-f3ba-4e44-94a1-9cab9cee53de" providerId="ADAL" clId="{ADBCEF80-D214-498B-A60A-E1618664FBA4}" dt="2022-06-23T09:14:31.012" v="224"/>
          <ac:spMkLst>
            <pc:docMk/>
            <pc:sldMk cId="1042411426" sldId="2076136275"/>
            <ac:spMk id="22" creationId="{30C8078B-B56B-3766-A412-0F76A6B5D745}"/>
          </ac:spMkLst>
        </pc:spChg>
        <pc:spChg chg="del">
          <ac:chgData name="Wictor Wilén" userId="c70b8edd-f3ba-4e44-94a1-9cab9cee53de" providerId="ADAL" clId="{ADBCEF80-D214-498B-A60A-E1618664FBA4}" dt="2022-06-23T09:05:17.445" v="6" actId="478"/>
          <ac:spMkLst>
            <pc:docMk/>
            <pc:sldMk cId="1042411426" sldId="2076136275"/>
            <ac:spMk id="27" creationId="{87A621A9-AEAF-A775-77C2-B21C92078FED}"/>
          </ac:spMkLst>
        </pc:spChg>
        <pc:spChg chg="mod">
          <ac:chgData name="Wictor Wilén" userId="c70b8edd-f3ba-4e44-94a1-9cab9cee53de" providerId="ADAL" clId="{ADBCEF80-D214-498B-A60A-E1618664FBA4}" dt="2022-06-23T09:07:31.911" v="101" actId="6549"/>
          <ac:spMkLst>
            <pc:docMk/>
            <pc:sldMk cId="1042411426" sldId="2076136275"/>
            <ac:spMk id="30" creationId="{93A90230-15CD-41D7-B6A8-64A4A72B6B73}"/>
          </ac:spMkLst>
        </pc:spChg>
        <pc:spChg chg="del">
          <ac:chgData name="Wictor Wilén" userId="c70b8edd-f3ba-4e44-94a1-9cab9cee53de" providerId="ADAL" clId="{ADBCEF80-D214-498B-A60A-E1618664FBA4}" dt="2022-06-23T09:05:08.116" v="0" actId="478"/>
          <ac:spMkLst>
            <pc:docMk/>
            <pc:sldMk cId="1042411426" sldId="2076136275"/>
            <ac:spMk id="31" creationId="{06D782D8-86DF-8F05-9D92-ACE8BD5DCDAA}"/>
          </ac:spMkLst>
        </pc:spChg>
        <pc:spChg chg="mod">
          <ac:chgData name="Wictor Wilén" userId="c70b8edd-f3ba-4e44-94a1-9cab9cee53de" providerId="ADAL" clId="{ADBCEF80-D214-498B-A60A-E1618664FBA4}" dt="2022-06-23T09:14:15.449" v="219"/>
          <ac:spMkLst>
            <pc:docMk/>
            <pc:sldMk cId="1042411426" sldId="2076136275"/>
            <ac:spMk id="34" creationId="{3B050C56-ECA1-094C-FCD5-A40B15B03B50}"/>
          </ac:spMkLst>
        </pc:spChg>
        <pc:spChg chg="mod">
          <ac:chgData name="Wictor Wilén" userId="c70b8edd-f3ba-4e44-94a1-9cab9cee53de" providerId="ADAL" clId="{ADBCEF80-D214-498B-A60A-E1618664FBA4}" dt="2022-06-23T09:10:31.044" v="178" actId="113"/>
          <ac:spMkLst>
            <pc:docMk/>
            <pc:sldMk cId="1042411426" sldId="2076136275"/>
            <ac:spMk id="70" creationId="{174F958A-FBA1-4F60-AFAD-ABB7FE94DD87}"/>
          </ac:spMkLst>
        </pc:spChg>
        <pc:spChg chg="mod">
          <ac:chgData name="Wictor Wilén" userId="c70b8edd-f3ba-4e44-94a1-9cab9cee53de" providerId="ADAL" clId="{ADBCEF80-D214-498B-A60A-E1618664FBA4}" dt="2022-06-23T09:08:24.398" v="114" actId="20577"/>
          <ac:spMkLst>
            <pc:docMk/>
            <pc:sldMk cId="1042411426" sldId="2076136275"/>
            <ac:spMk id="72" creationId="{9766CF88-1F07-4F26-9B23-FC9D4C5F9C09}"/>
          </ac:spMkLst>
        </pc:spChg>
        <pc:picChg chg="add mod">
          <ac:chgData name="Wictor Wilén" userId="c70b8edd-f3ba-4e44-94a1-9cab9cee53de" providerId="ADAL" clId="{ADBCEF80-D214-498B-A60A-E1618664FBA4}" dt="2022-06-23T09:11:27.595" v="184" actId="1440"/>
          <ac:picMkLst>
            <pc:docMk/>
            <pc:sldMk cId="1042411426" sldId="2076136275"/>
            <ac:picMk id="4" creationId="{D9CF6A8F-75E9-CDD4-A4CF-5D50F19EBDBC}"/>
          </ac:picMkLst>
        </pc:picChg>
        <pc:picChg chg="add mod">
          <ac:chgData name="Wictor Wilén" userId="c70b8edd-f3ba-4e44-94a1-9cab9cee53de" providerId="ADAL" clId="{ADBCEF80-D214-498B-A60A-E1618664FBA4}" dt="2022-06-23T09:12:29.880" v="188" actId="1440"/>
          <ac:picMkLst>
            <pc:docMk/>
            <pc:sldMk cId="1042411426" sldId="2076136275"/>
            <ac:picMk id="19" creationId="{CA4D04A4-A32A-A5AF-BB10-3EC6BB9D071E}"/>
          </ac:picMkLst>
        </pc:picChg>
        <pc:picChg chg="del">
          <ac:chgData name="Wictor Wilén" userId="c70b8edd-f3ba-4e44-94a1-9cab9cee53de" providerId="ADAL" clId="{ADBCEF80-D214-498B-A60A-E1618664FBA4}" dt="2022-06-23T09:11:16.024" v="179" actId="478"/>
          <ac:picMkLst>
            <pc:docMk/>
            <pc:sldMk cId="1042411426" sldId="2076136275"/>
            <ac:picMk id="21" creationId="{D34DAECD-9D18-A5A1-D485-646441C4B2BD}"/>
          </ac:picMkLst>
        </pc:picChg>
        <pc:picChg chg="del">
          <ac:chgData name="Wictor Wilén" userId="c70b8edd-f3ba-4e44-94a1-9cab9cee53de" providerId="ADAL" clId="{ADBCEF80-D214-498B-A60A-E1618664FBA4}" dt="2022-06-23T09:12:23.530" v="185" actId="478"/>
          <ac:picMkLst>
            <pc:docMk/>
            <pc:sldMk cId="1042411426" sldId="2076136275"/>
            <ac:picMk id="24" creationId="{ED758024-BA42-C5E2-420F-B34C84B9F224}"/>
          </ac:picMkLst>
        </pc:picChg>
      </pc:sldChg>
    </pc:docChg>
  </pc:docChgLst>
  <pc:docChgLst>
    <pc:chgData name="Bob German" userId="19671429-1359-457f-bfc1-1be1ee65d4d9" providerId="ADAL" clId="{167CD765-2538-4B5B-9927-B477B41497C6}"/>
    <pc:docChg chg="undo custSel addSld delSld modSld modSection">
      <pc:chgData name="Bob German" userId="19671429-1359-457f-bfc1-1be1ee65d4d9" providerId="ADAL" clId="{167CD765-2538-4B5B-9927-B477B41497C6}" dt="2021-09-29T22:26:15.317" v="465" actId="20577"/>
      <pc:docMkLst>
        <pc:docMk/>
      </pc:docMkLst>
      <pc:sldChg chg="addSp">
        <pc:chgData name="Bob German" userId="19671429-1359-457f-bfc1-1be1ee65d4d9" providerId="ADAL" clId="{167CD765-2538-4B5B-9927-B477B41497C6}" dt="2021-09-29T22:24:39.190" v="432"/>
        <pc:sldMkLst>
          <pc:docMk/>
          <pc:sldMk cId="1364864816" sldId="2134805597"/>
        </pc:sldMkLst>
        <pc:picChg chg="add">
          <ac:chgData name="Bob German" userId="19671429-1359-457f-bfc1-1be1ee65d4d9" providerId="ADAL" clId="{167CD765-2538-4B5B-9927-B477B41497C6}" dt="2021-09-29T22:24:39.190" v="432"/>
          <ac:picMkLst>
            <pc:docMk/>
            <pc:sldMk cId="1364864816" sldId="2134805597"/>
            <ac:picMk id="2050" creationId="{2853F073-9286-4D2E-AB3D-098695FA03FE}"/>
          </ac:picMkLst>
        </pc:picChg>
      </pc:sldChg>
      <pc:sldChg chg="addSp">
        <pc:chgData name="Bob German" userId="19671429-1359-457f-bfc1-1be1ee65d4d9" providerId="ADAL" clId="{167CD765-2538-4B5B-9927-B477B41497C6}" dt="2021-09-29T22:09:07.892" v="29"/>
        <pc:sldMkLst>
          <pc:docMk/>
          <pc:sldMk cId="1414620639" sldId="2134805597"/>
        </pc:sldMkLst>
        <pc:picChg chg="add">
          <ac:chgData name="Bob German" userId="19671429-1359-457f-bfc1-1be1ee65d4d9" providerId="ADAL" clId="{167CD765-2538-4B5B-9927-B477B41497C6}" dt="2021-09-29T22:09:07.892" v="29"/>
          <ac:picMkLst>
            <pc:docMk/>
            <pc:sldMk cId="1414620639" sldId="2134805597"/>
            <ac:picMk id="1026" creationId="{20E5C9D5-04B6-460B-9532-A89E59DC8D36}"/>
          </ac:picMkLst>
        </pc:picChg>
      </pc:sldChg>
      <pc:sldChg chg="addSp delSp modSp add del mod">
        <pc:chgData name="Bob German" userId="19671429-1359-457f-bfc1-1be1ee65d4d9" providerId="ADAL" clId="{167CD765-2538-4B5B-9927-B477B41497C6}" dt="2021-09-29T22:26:15.317" v="465" actId="20577"/>
        <pc:sldMkLst>
          <pc:docMk/>
          <pc:sldMk cId="1601799563" sldId="2134805597"/>
        </pc:sldMkLst>
        <pc:spChg chg="add mod">
          <ac:chgData name="Bob German" userId="19671429-1359-457f-bfc1-1be1ee65d4d9" providerId="ADAL" clId="{167CD765-2538-4B5B-9927-B477B41497C6}" dt="2021-09-29T22:25:26.264" v="449" actId="1076"/>
          <ac:spMkLst>
            <pc:docMk/>
            <pc:sldMk cId="1601799563" sldId="2134805597"/>
            <ac:spMk id="4" creationId="{225FC736-A2DE-44A5-B9EF-140049985384}"/>
          </ac:spMkLst>
        </pc:spChg>
        <pc:spChg chg="del">
          <ac:chgData name="Bob German" userId="19671429-1359-457f-bfc1-1be1ee65d4d9" providerId="ADAL" clId="{167CD765-2538-4B5B-9927-B477B41497C6}" dt="2021-09-29T21:44:26.597" v="0" actId="478"/>
          <ac:spMkLst>
            <pc:docMk/>
            <pc:sldMk cId="1601799563" sldId="2134805597"/>
            <ac:spMk id="4" creationId="{A75D894A-3BC1-41EE-9CDC-CF4FC83DD415}"/>
          </ac:spMkLst>
        </pc:spChg>
        <pc:spChg chg="del">
          <ac:chgData name="Bob German" userId="19671429-1359-457f-bfc1-1be1ee65d4d9" providerId="ADAL" clId="{167CD765-2538-4B5B-9927-B477B41497C6}" dt="2021-09-29T22:20:53.174" v="318" actId="478"/>
          <ac:spMkLst>
            <pc:docMk/>
            <pc:sldMk cId="1601799563" sldId="2134805597"/>
            <ac:spMk id="5" creationId="{D99E2DB0-70F3-400F-878F-33AE8632B7BC}"/>
          </ac:spMkLst>
        </pc:spChg>
        <pc:spChg chg="del mod">
          <ac:chgData name="Bob German" userId="19671429-1359-457f-bfc1-1be1ee65d4d9" providerId="ADAL" clId="{167CD765-2538-4B5B-9927-B477B41497C6}" dt="2021-09-29T22:20:53.174" v="318" actId="478"/>
          <ac:spMkLst>
            <pc:docMk/>
            <pc:sldMk cId="1601799563" sldId="2134805597"/>
            <ac:spMk id="9" creationId="{9129FA62-F910-45F4-9855-8477B9C883AB}"/>
          </ac:spMkLst>
        </pc:spChg>
        <pc:spChg chg="del">
          <ac:chgData name="Bob German" userId="19671429-1359-457f-bfc1-1be1ee65d4d9" providerId="ADAL" clId="{167CD765-2538-4B5B-9927-B477B41497C6}" dt="2021-09-29T22:11:22.960" v="48" actId="478"/>
          <ac:spMkLst>
            <pc:docMk/>
            <pc:sldMk cId="1601799563" sldId="2134805597"/>
            <ac:spMk id="11" creationId="{F2B5F9A9-3DBE-46EB-8A54-93AC5A03F06D}"/>
          </ac:spMkLst>
        </pc:spChg>
        <pc:spChg chg="del">
          <ac:chgData name="Bob German" userId="19671429-1359-457f-bfc1-1be1ee65d4d9" providerId="ADAL" clId="{167CD765-2538-4B5B-9927-B477B41497C6}" dt="2021-09-29T22:20:54.950" v="319" actId="478"/>
          <ac:spMkLst>
            <pc:docMk/>
            <pc:sldMk cId="1601799563" sldId="2134805597"/>
            <ac:spMk id="17" creationId="{8C0C163D-AB77-40AC-B3CC-8283922A1C63}"/>
          </ac:spMkLst>
        </pc:spChg>
        <pc:spChg chg="mod">
          <ac:chgData name="Bob German" userId="19671429-1359-457f-bfc1-1be1ee65d4d9" providerId="ADAL" clId="{167CD765-2538-4B5B-9927-B477B41497C6}" dt="2021-09-29T22:10:59.001" v="44" actId="1076"/>
          <ac:spMkLst>
            <pc:docMk/>
            <pc:sldMk cId="1601799563" sldId="2134805597"/>
            <ac:spMk id="19" creationId="{A264AE04-BE86-4D8C-9679-3F5CA620D587}"/>
          </ac:spMkLst>
        </pc:spChg>
        <pc:spChg chg="del">
          <ac:chgData name="Bob German" userId="19671429-1359-457f-bfc1-1be1ee65d4d9" providerId="ADAL" clId="{167CD765-2538-4B5B-9927-B477B41497C6}" dt="2021-09-29T22:11:21.472" v="47" actId="478"/>
          <ac:spMkLst>
            <pc:docMk/>
            <pc:sldMk cId="1601799563" sldId="2134805597"/>
            <ac:spMk id="20" creationId="{C793C4A9-3DE4-4DAE-86DA-3102AEE607A4}"/>
          </ac:spMkLst>
        </pc:spChg>
        <pc:spChg chg="mod">
          <ac:chgData name="Bob German" userId="19671429-1359-457f-bfc1-1be1ee65d4d9" providerId="ADAL" clId="{167CD765-2538-4B5B-9927-B477B41497C6}" dt="2021-09-29T22:26:15.317" v="465" actId="20577"/>
          <ac:spMkLst>
            <pc:docMk/>
            <pc:sldMk cId="1601799563" sldId="2134805597"/>
            <ac:spMk id="21" creationId="{4A933F16-4C0B-478D-BD49-5C11797B0365}"/>
          </ac:spMkLst>
        </pc:spChg>
        <pc:spChg chg="mod">
          <ac:chgData name="Bob German" userId="19671429-1359-457f-bfc1-1be1ee65d4d9" providerId="ADAL" clId="{167CD765-2538-4B5B-9927-B477B41497C6}" dt="2021-09-29T22:11:05.151" v="46" actId="14100"/>
          <ac:spMkLst>
            <pc:docMk/>
            <pc:sldMk cId="1601799563" sldId="2134805597"/>
            <ac:spMk id="36" creationId="{56D73790-2311-4283-8452-924FD514C399}"/>
          </ac:spMkLst>
        </pc:spChg>
        <pc:picChg chg="del">
          <ac:chgData name="Bob German" userId="19671429-1359-457f-bfc1-1be1ee65d4d9" providerId="ADAL" clId="{167CD765-2538-4B5B-9927-B477B41497C6}" dt="2021-09-29T22:10:49.815" v="43" actId="478"/>
          <ac:picMkLst>
            <pc:docMk/>
            <pc:sldMk cId="1601799563" sldId="2134805597"/>
            <ac:picMk id="10" creationId="{33588A73-0A9B-43E2-B0B5-9EBEA32D10D3}"/>
          </ac:picMkLst>
        </pc:picChg>
        <pc:picChg chg="mod">
          <ac:chgData name="Bob German" userId="19671429-1359-457f-bfc1-1be1ee65d4d9" providerId="ADAL" clId="{167CD765-2538-4B5B-9927-B477B41497C6}" dt="2021-09-29T22:25:15.972" v="447" actId="1076"/>
          <ac:picMkLst>
            <pc:docMk/>
            <pc:sldMk cId="1601799563" sldId="2134805597"/>
            <ac:picMk id="34" creationId="{2981E338-2304-4241-B786-78E822ABFB73}"/>
          </ac:picMkLst>
        </pc:picChg>
        <pc:picChg chg="mod">
          <ac:chgData name="Bob German" userId="19671429-1359-457f-bfc1-1be1ee65d4d9" providerId="ADAL" clId="{167CD765-2538-4B5B-9927-B477B41497C6}" dt="2021-09-29T22:25:41.624" v="452" actId="1076"/>
          <ac:picMkLst>
            <pc:docMk/>
            <pc:sldMk cId="1601799563" sldId="2134805597"/>
            <ac:picMk id="1026" creationId="{20E5C9D5-04B6-460B-9532-A89E59DC8D36}"/>
          </ac:picMkLst>
        </pc:picChg>
        <pc:picChg chg="mod">
          <ac:chgData name="Bob German" userId="19671429-1359-457f-bfc1-1be1ee65d4d9" providerId="ADAL" clId="{167CD765-2538-4B5B-9927-B477B41497C6}" dt="2021-09-29T22:25:06.863" v="444" actId="1076"/>
          <ac:picMkLst>
            <pc:docMk/>
            <pc:sldMk cId="1601799563" sldId="2134805597"/>
            <ac:picMk id="2050" creationId="{2853F073-9286-4D2E-AB3D-098695FA03FE}"/>
          </ac:picMkLst>
        </pc:picChg>
        <pc:picChg chg="mod">
          <ac:chgData name="Bob German" userId="19671429-1359-457f-bfc1-1be1ee65d4d9" providerId="ADAL" clId="{167CD765-2538-4B5B-9927-B477B41497C6}" dt="2021-09-29T22:25:13.296" v="446" actId="1076"/>
          <ac:picMkLst>
            <pc:docMk/>
            <pc:sldMk cId="1601799563" sldId="2134805597"/>
            <ac:picMk id="3074" creationId="{D71818F4-0D42-429A-BAB6-EC810D6833B5}"/>
          </ac:picMkLst>
        </pc:picChg>
      </pc:sldChg>
      <pc:sldChg chg="addSp">
        <pc:chgData name="Bob German" userId="19671429-1359-457f-bfc1-1be1ee65d4d9" providerId="ADAL" clId="{167CD765-2538-4B5B-9927-B477B41497C6}" dt="2021-09-29T22:24:48.902" v="436"/>
        <pc:sldMkLst>
          <pc:docMk/>
          <pc:sldMk cId="2880582276" sldId="2134805597"/>
        </pc:sldMkLst>
        <pc:picChg chg="add">
          <ac:chgData name="Bob German" userId="19671429-1359-457f-bfc1-1be1ee65d4d9" providerId="ADAL" clId="{167CD765-2538-4B5B-9927-B477B41497C6}" dt="2021-09-29T22:24:48.902" v="436"/>
          <ac:picMkLst>
            <pc:docMk/>
            <pc:sldMk cId="2880582276" sldId="2134805597"/>
            <ac:picMk id="3074" creationId="{D71818F4-0D42-429A-BAB6-EC810D6833B5}"/>
          </ac:picMkLst>
        </pc:picChg>
      </pc:sldChg>
    </pc:docChg>
  </pc:docChgLst>
  <pc:docChgLst>
    <pc:chgData name="Paul Bullock" userId="162dc284-9901-47a4-bdd1-300eada006b4" providerId="ADAL" clId="{56A31479-C5DD-4702-97C7-B74520EDE94F}"/>
    <pc:docChg chg="custSel modSld">
      <pc:chgData name="Paul Bullock" userId="162dc284-9901-47a4-bdd1-300eada006b4" providerId="ADAL" clId="{56A31479-C5DD-4702-97C7-B74520EDE94F}" dt="2022-03-02T22:01:13.271" v="110" actId="20577"/>
      <pc:docMkLst>
        <pc:docMk/>
      </pc:docMkLst>
      <pc:sldChg chg="addSp delSp modSp mod">
        <pc:chgData name="Paul Bullock" userId="162dc284-9901-47a4-bdd1-300eada006b4" providerId="ADAL" clId="{56A31479-C5DD-4702-97C7-B74520EDE94F}" dt="2022-03-02T22:01:13.271" v="110" actId="20577"/>
        <pc:sldMkLst>
          <pc:docMk/>
          <pc:sldMk cId="1374769157" sldId="2076137639"/>
        </pc:sldMkLst>
        <pc:spChg chg="del">
          <ac:chgData name="Paul Bullock" userId="162dc284-9901-47a4-bdd1-300eada006b4" providerId="ADAL" clId="{56A31479-C5DD-4702-97C7-B74520EDE94F}" dt="2022-03-02T21:47:39.241" v="0" actId="478"/>
          <ac:spMkLst>
            <pc:docMk/>
            <pc:sldMk cId="1374769157" sldId="2076137639"/>
            <ac:spMk id="2" creationId="{84533F27-90CB-4AB0-8D38-37AC4F153BDF}"/>
          </ac:spMkLst>
        </pc:spChg>
        <pc:spChg chg="mod">
          <ac:chgData name="Paul Bullock" userId="162dc284-9901-47a4-bdd1-300eada006b4" providerId="ADAL" clId="{56A31479-C5DD-4702-97C7-B74520EDE94F}" dt="2022-03-02T22:01:13.271" v="110" actId="20577"/>
          <ac:spMkLst>
            <pc:docMk/>
            <pc:sldMk cId="1374769157" sldId="2076137639"/>
            <ac:spMk id="5" creationId="{612C861E-93AA-4B5D-8907-782E4E0AF916}"/>
          </ac:spMkLst>
        </pc:spChg>
        <pc:picChg chg="del mod">
          <ac:chgData name="Paul Bullock" userId="162dc284-9901-47a4-bdd1-300eada006b4" providerId="ADAL" clId="{56A31479-C5DD-4702-97C7-B74520EDE94F}" dt="2022-03-02T21:54:46.487" v="98" actId="478"/>
          <ac:picMkLst>
            <pc:docMk/>
            <pc:sldMk cId="1374769157" sldId="2076137639"/>
            <ac:picMk id="7" creationId="{7912DED2-EEC5-4C72-9899-27AAD74D399F}"/>
          </ac:picMkLst>
        </pc:picChg>
        <pc:picChg chg="add mod">
          <ac:chgData name="Paul Bullock" userId="162dc284-9901-47a4-bdd1-300eada006b4" providerId="ADAL" clId="{56A31479-C5DD-4702-97C7-B74520EDE94F}" dt="2022-03-02T21:54:56.411" v="101" actId="1076"/>
          <ac:picMkLst>
            <pc:docMk/>
            <pc:sldMk cId="1374769157" sldId="2076137639"/>
            <ac:picMk id="12" creationId="{57896A9D-9CD7-49A7-BB05-814444661BD1}"/>
          </ac:picMkLst>
        </pc:picChg>
      </pc:sldChg>
    </pc:docChg>
  </pc:docChgLst>
  <pc:docChgLst>
    <pc:chgData name="David Warner" userId="S::david_dwarnerii.com#ext#@microsoft.onmicrosoft.com::acafcf14-4098-4a83-9425-e73571277a06" providerId="AD" clId="Web-{5A34A4C9-CE8D-4492-9AE2-B6A4E2B81695}"/>
    <pc:docChg chg="addSld delSld modSld sldOrd modSection">
      <pc:chgData name="David Warner" userId="S::david_dwarnerii.com#ext#@microsoft.onmicrosoft.com::acafcf14-4098-4a83-9425-e73571277a06" providerId="AD" clId="Web-{5A34A4C9-CE8D-4492-9AE2-B6A4E2B81695}" dt="2021-09-29T20:58:20.906" v="598" actId="20577"/>
      <pc:docMkLst>
        <pc:docMk/>
      </pc:docMkLst>
      <pc:sldChg chg="addSp delSp modSp">
        <pc:chgData name="David Warner" userId="S::david_dwarnerii.com#ext#@microsoft.onmicrosoft.com::acafcf14-4098-4a83-9425-e73571277a06" providerId="AD" clId="Web-{5A34A4C9-CE8D-4492-9AE2-B6A4E2B81695}" dt="2021-09-29T20:42:17.875" v="23" actId="20577"/>
        <pc:sldMkLst>
          <pc:docMk/>
          <pc:sldMk cId="357588276" sldId="2076136388"/>
        </pc:sldMkLst>
        <pc:spChg chg="del">
          <ac:chgData name="David Warner" userId="S::david_dwarnerii.com#ext#@microsoft.onmicrosoft.com::acafcf14-4098-4a83-9425-e73571277a06" providerId="AD" clId="Web-{5A34A4C9-CE8D-4492-9AE2-B6A4E2B81695}" dt="2021-09-29T20:40:59.432" v="0"/>
          <ac:spMkLst>
            <pc:docMk/>
            <pc:sldMk cId="357588276" sldId="2076136388"/>
            <ac:spMk id="3" creationId="{4B083008-58B1-43FE-AABB-2D52FC4D364B}"/>
          </ac:spMkLst>
        </pc:spChg>
        <pc:spChg chg="mod">
          <ac:chgData name="David Warner" userId="S::david_dwarnerii.com#ext#@microsoft.onmicrosoft.com::acafcf14-4098-4a83-9425-e73571277a06" providerId="AD" clId="Web-{5A34A4C9-CE8D-4492-9AE2-B6A4E2B81695}" dt="2021-09-29T20:42:17.875" v="23" actId="20577"/>
          <ac:spMkLst>
            <pc:docMk/>
            <pc:sldMk cId="357588276" sldId="2076136388"/>
            <ac:spMk id="13" creationId="{B8CC793B-C9E8-407C-A4A0-87D6E5167077}"/>
          </ac:spMkLst>
        </pc:spChg>
        <pc:spChg chg="mod">
          <ac:chgData name="David Warner" userId="S::david_dwarnerii.com#ext#@microsoft.onmicrosoft.com::acafcf14-4098-4a83-9425-e73571277a06" providerId="AD" clId="Web-{5A34A4C9-CE8D-4492-9AE2-B6A4E2B81695}" dt="2021-09-29T20:42:08.953" v="15" actId="1076"/>
          <ac:spMkLst>
            <pc:docMk/>
            <pc:sldMk cId="357588276" sldId="2076136388"/>
            <ac:spMk id="16" creationId="{D752D864-96F4-4B2F-80C7-846A55E3D17E}"/>
          </ac:spMkLst>
        </pc:spChg>
        <pc:picChg chg="del">
          <ac:chgData name="David Warner" userId="S::david_dwarnerii.com#ext#@microsoft.onmicrosoft.com::acafcf14-4098-4a83-9425-e73571277a06" providerId="AD" clId="Web-{5A34A4C9-CE8D-4492-9AE2-B6A4E2B81695}" dt="2021-09-29T20:41:31.153" v="1"/>
          <ac:picMkLst>
            <pc:docMk/>
            <pc:sldMk cId="357588276" sldId="2076136388"/>
            <ac:picMk id="2" creationId="{042B6175-9B62-489A-BEA8-D44FF1ADB2FE}"/>
          </ac:picMkLst>
        </pc:picChg>
        <pc:picChg chg="add mod modCrop">
          <ac:chgData name="David Warner" userId="S::david_dwarnerii.com#ext#@microsoft.onmicrosoft.com::acafcf14-4098-4a83-9425-e73571277a06" providerId="AD" clId="Web-{5A34A4C9-CE8D-4492-9AE2-B6A4E2B81695}" dt="2021-09-29T20:41:55.327" v="9"/>
          <ac:picMkLst>
            <pc:docMk/>
            <pc:sldMk cId="357588276" sldId="2076136388"/>
            <ac:picMk id="4" creationId="{15942961-F4F9-4CAF-86A1-9C564A83917C}"/>
          </ac:picMkLst>
        </pc:picChg>
      </pc:sldChg>
      <pc:sldChg chg="del">
        <pc:chgData name="David Warner" userId="S::david_dwarnerii.com#ext#@microsoft.onmicrosoft.com::acafcf14-4098-4a83-9425-e73571277a06" providerId="AD" clId="Web-{5A34A4C9-CE8D-4492-9AE2-B6A4E2B81695}" dt="2021-09-29T20:44:30.727" v="25"/>
        <pc:sldMkLst>
          <pc:docMk/>
          <pc:sldMk cId="1707283194" sldId="2134805596"/>
        </pc:sldMkLst>
      </pc:sldChg>
      <pc:sldChg chg="add replId">
        <pc:chgData name="David Warner" userId="S::david_dwarnerii.com#ext#@microsoft.onmicrosoft.com::acafcf14-4098-4a83-9425-e73571277a06" providerId="AD" clId="Web-{5A34A4C9-CE8D-4492-9AE2-B6A4E2B81695}" dt="2021-09-29T20:42:45.830" v="24"/>
        <pc:sldMkLst>
          <pc:docMk/>
          <pc:sldMk cId="1931415540" sldId="2134805601"/>
        </pc:sldMkLst>
      </pc:sldChg>
      <pc:sldChg chg="addSp delSp modSp add ord replId">
        <pc:chgData name="David Warner" userId="S::david_dwarnerii.com#ext#@microsoft.onmicrosoft.com::acafcf14-4098-4a83-9425-e73571277a06" providerId="AD" clId="Web-{5A34A4C9-CE8D-4492-9AE2-B6A4E2B81695}" dt="2021-09-29T20:58:20.906" v="598" actId="20577"/>
        <pc:sldMkLst>
          <pc:docMk/>
          <pc:sldMk cId="3385515967" sldId="2134805602"/>
        </pc:sldMkLst>
        <pc:spChg chg="mod">
          <ac:chgData name="David Warner" userId="S::david_dwarnerii.com#ext#@microsoft.onmicrosoft.com::acafcf14-4098-4a83-9425-e73571277a06" providerId="AD" clId="Web-{5A34A4C9-CE8D-4492-9AE2-B6A4E2B81695}" dt="2021-09-29T20:58:12.906" v="596" actId="20577"/>
          <ac:spMkLst>
            <pc:docMk/>
            <pc:sldMk cId="3385515967" sldId="2134805602"/>
            <ac:spMk id="13" creationId="{B8CC793B-C9E8-407C-A4A0-87D6E5167077}"/>
          </ac:spMkLst>
        </pc:spChg>
        <pc:spChg chg="mod">
          <ac:chgData name="David Warner" userId="S::david_dwarnerii.com#ext#@microsoft.onmicrosoft.com::acafcf14-4098-4a83-9425-e73571277a06" providerId="AD" clId="Web-{5A34A4C9-CE8D-4492-9AE2-B6A4E2B81695}" dt="2021-09-29T20:45:25.762" v="46" actId="20577"/>
          <ac:spMkLst>
            <pc:docMk/>
            <pc:sldMk cId="3385515967" sldId="2134805602"/>
            <ac:spMk id="14" creationId="{3C6B92CA-CCA8-43EB-90C0-7DA5C4715870}"/>
          </ac:spMkLst>
        </pc:spChg>
        <pc:spChg chg="mod">
          <ac:chgData name="David Warner" userId="S::david_dwarnerii.com#ext#@microsoft.onmicrosoft.com::acafcf14-4098-4a83-9425-e73571277a06" providerId="AD" clId="Web-{5A34A4C9-CE8D-4492-9AE2-B6A4E2B81695}" dt="2021-09-29T20:58:20.906" v="598" actId="20577"/>
          <ac:spMkLst>
            <pc:docMk/>
            <pc:sldMk cId="3385515967" sldId="2134805602"/>
            <ac:spMk id="15" creationId="{C745FBD3-89F8-4AAA-B1B3-15710FCBC31B}"/>
          </ac:spMkLst>
        </pc:spChg>
        <pc:spChg chg="del">
          <ac:chgData name="David Warner" userId="S::david_dwarnerii.com#ext#@microsoft.onmicrosoft.com::acafcf14-4098-4a83-9425-e73571277a06" providerId="AD" clId="Web-{5A34A4C9-CE8D-4492-9AE2-B6A4E2B81695}" dt="2021-09-29T20:48:14.054" v="89"/>
          <ac:spMkLst>
            <pc:docMk/>
            <pc:sldMk cId="3385515967" sldId="2134805602"/>
            <ac:spMk id="16" creationId="{D752D864-96F4-4B2F-80C7-846A55E3D17E}"/>
          </ac:spMkLst>
        </pc:spChg>
        <pc:spChg chg="mod">
          <ac:chgData name="David Warner" userId="S::david_dwarnerii.com#ext#@microsoft.onmicrosoft.com::acafcf14-4098-4a83-9425-e73571277a06" providerId="AD" clId="Web-{5A34A4C9-CE8D-4492-9AE2-B6A4E2B81695}" dt="2021-09-29T20:48:06.663" v="88" actId="20577"/>
          <ac:spMkLst>
            <pc:docMk/>
            <pc:sldMk cId="3385515967" sldId="2134805602"/>
            <ac:spMk id="22" creationId="{7C94A0E2-E065-4E52-BA50-EFAB4348B996}"/>
          </ac:spMkLst>
        </pc:spChg>
        <pc:picChg chg="add del mod modCrop">
          <ac:chgData name="David Warner" userId="S::david_dwarnerii.com#ext#@microsoft.onmicrosoft.com::acafcf14-4098-4a83-9425-e73571277a06" providerId="AD" clId="Web-{5A34A4C9-CE8D-4492-9AE2-B6A4E2B81695}" dt="2021-09-29T20:46:38.204" v="54"/>
          <ac:picMkLst>
            <pc:docMk/>
            <pc:sldMk cId="3385515967" sldId="2134805602"/>
            <ac:picMk id="2" creationId="{8CF9FA53-400A-48F6-A22D-B19DFA30591E}"/>
          </ac:picMkLst>
        </pc:picChg>
        <pc:picChg chg="add mod modCrop">
          <ac:chgData name="David Warner" userId="S::david_dwarnerii.com#ext#@microsoft.onmicrosoft.com::acafcf14-4098-4a83-9425-e73571277a06" providerId="AD" clId="Web-{5A34A4C9-CE8D-4492-9AE2-B6A4E2B81695}" dt="2021-09-29T20:47:03.503" v="59"/>
          <ac:picMkLst>
            <pc:docMk/>
            <pc:sldMk cId="3385515967" sldId="2134805602"/>
            <ac:picMk id="3" creationId="{B2AEB787-ACD8-467F-A20B-A6CE3CB080FF}"/>
          </ac:picMkLst>
        </pc:picChg>
        <pc:picChg chg="del">
          <ac:chgData name="David Warner" userId="S::david_dwarnerii.com#ext#@microsoft.onmicrosoft.com::acafcf14-4098-4a83-9425-e73571277a06" providerId="AD" clId="Web-{5A34A4C9-CE8D-4492-9AE2-B6A4E2B81695}" dt="2021-09-29T20:44:39.525" v="28"/>
          <ac:picMkLst>
            <pc:docMk/>
            <pc:sldMk cId="3385515967" sldId="2134805602"/>
            <ac:picMk id="4" creationId="{15942961-F4F9-4CAF-86A1-9C564A83917C}"/>
          </ac:picMkLst>
        </pc:picChg>
      </pc:sldChg>
    </pc:docChg>
  </pc:docChgLst>
  <pc:docChgLst>
    <pc:chgData name="David Warner" userId="S::davidwarner@microsoft.com::51ffa14d-fdfd-4571-a787-ad4b3bb92711" providerId="AD" clId="Web-{4C3920CE-1172-48B7-9D56-510CE4275330}"/>
    <pc:docChg chg="modSld">
      <pc:chgData name="David Warner" userId="S::davidwarner@microsoft.com::51ffa14d-fdfd-4571-a787-ad4b3bb92711" providerId="AD" clId="Web-{4C3920CE-1172-48B7-9D56-510CE4275330}" dt="2022-06-22T01:10:31.445" v="11" actId="1076"/>
      <pc:docMkLst>
        <pc:docMk/>
      </pc:docMkLst>
      <pc:sldChg chg="delSp modSp">
        <pc:chgData name="David Warner" userId="S::davidwarner@microsoft.com::51ffa14d-fdfd-4571-a787-ad4b3bb92711" providerId="AD" clId="Web-{4C3920CE-1172-48B7-9D56-510CE4275330}" dt="2022-06-22T01:10:26.539" v="10" actId="20577"/>
        <pc:sldMkLst>
          <pc:docMk/>
          <pc:sldMk cId="357588276" sldId="2076136388"/>
        </pc:sldMkLst>
        <pc:spChg chg="del">
          <ac:chgData name="David Warner" userId="S::davidwarner@microsoft.com::51ffa14d-fdfd-4571-a787-ad4b3bb92711" providerId="AD" clId="Web-{4C3920CE-1172-48B7-9D56-510CE4275330}" dt="2022-06-22T01:10:12.257" v="0"/>
          <ac:spMkLst>
            <pc:docMk/>
            <pc:sldMk cId="357588276" sldId="2076136388"/>
            <ac:spMk id="9" creationId="{9D815391-B35F-CAA3-0EB7-8631B302B838}"/>
          </ac:spMkLst>
        </pc:spChg>
        <pc:spChg chg="mod">
          <ac:chgData name="David Warner" userId="S::davidwarner@microsoft.com::51ffa14d-fdfd-4571-a787-ad4b3bb92711" providerId="AD" clId="Web-{4C3920CE-1172-48B7-9D56-510CE4275330}" dt="2022-06-22T01:10:26.539" v="10" actId="20577"/>
          <ac:spMkLst>
            <pc:docMk/>
            <pc:sldMk cId="357588276" sldId="2076136388"/>
            <ac:spMk id="12" creationId="{75CBAE06-9187-B701-35F5-2CF292FD68C6}"/>
          </ac:spMkLst>
        </pc:spChg>
        <pc:spChg chg="mod">
          <ac:chgData name="David Warner" userId="S::davidwarner@microsoft.com::51ffa14d-fdfd-4571-a787-ad4b3bb92711" providerId="AD" clId="Web-{4C3920CE-1172-48B7-9D56-510CE4275330}" dt="2022-06-22T01:10:19.961" v="6" actId="20577"/>
          <ac:spMkLst>
            <pc:docMk/>
            <pc:sldMk cId="357588276" sldId="2076136388"/>
            <ac:spMk id="13" creationId="{B8CC793B-C9E8-407C-A4A0-87D6E5167077}"/>
          </ac:spMkLst>
        </pc:spChg>
      </pc:sldChg>
      <pc:sldChg chg="modSp">
        <pc:chgData name="David Warner" userId="S::davidwarner@microsoft.com::51ffa14d-fdfd-4571-a787-ad4b3bb92711" providerId="AD" clId="Web-{4C3920CE-1172-48B7-9D56-510CE4275330}" dt="2022-06-22T01:10:31.445" v="11" actId="1076"/>
        <pc:sldMkLst>
          <pc:docMk/>
          <pc:sldMk cId="1964942243" sldId="2076137768"/>
        </pc:sldMkLst>
        <pc:spChg chg="mod">
          <ac:chgData name="David Warner" userId="S::davidwarner@microsoft.com::51ffa14d-fdfd-4571-a787-ad4b3bb92711" providerId="AD" clId="Web-{4C3920CE-1172-48B7-9D56-510CE4275330}" dt="2022-06-22T01:10:31.445" v="11" actId="1076"/>
          <ac:spMkLst>
            <pc:docMk/>
            <pc:sldMk cId="1964942243" sldId="2076137768"/>
            <ac:spMk id="14" creationId="{D80F0096-B057-1DAD-E4BB-3A4171680CE8}"/>
          </ac:spMkLst>
        </pc:spChg>
      </pc:sldChg>
    </pc:docChg>
  </pc:docChgLst>
  <pc:docChgLst>
    <pc:chgData name="April Dunnam" userId="562b7256-5259-47b4-83a3-59bfd87a28e0" providerId="ADAL" clId="{D24298AA-B31D-45D6-9D24-8F225D095301}"/>
    <pc:docChg chg="modSld sldOrd">
      <pc:chgData name="April Dunnam" userId="562b7256-5259-47b4-83a3-59bfd87a28e0" providerId="ADAL" clId="{D24298AA-B31D-45D6-9D24-8F225D095301}" dt="2021-08-05T14:16:30.662" v="2" actId="729"/>
      <pc:docMkLst>
        <pc:docMk/>
      </pc:docMkLst>
      <pc:sldChg chg="ord">
        <pc:chgData name="April Dunnam" userId="562b7256-5259-47b4-83a3-59bfd87a28e0" providerId="ADAL" clId="{D24298AA-B31D-45D6-9D24-8F225D095301}" dt="2021-08-05T13:18:12.620" v="1"/>
        <pc:sldMkLst>
          <pc:docMk/>
          <pc:sldMk cId="1903946924" sldId="2067"/>
        </pc:sldMkLst>
      </pc:sldChg>
      <pc:sldChg chg="mod modShow">
        <pc:chgData name="April Dunnam" userId="562b7256-5259-47b4-83a3-59bfd87a28e0" providerId="ADAL" clId="{D24298AA-B31D-45D6-9D24-8F225D095301}" dt="2021-08-05T14:16:30.662" v="2" actId="729"/>
        <pc:sldMkLst>
          <pc:docMk/>
          <pc:sldMk cId="4001284136" sldId="2134805598"/>
        </pc:sldMkLst>
      </pc:sldChg>
    </pc:docChg>
  </pc:docChgLst>
  <pc:docChgLst>
    <pc:chgData name="David Warner" userId="S::david_dwarnerii.com#ext#@microsoft.onmicrosoft.com::acafcf14-4098-4a83-9425-e73571277a06" providerId="AD" clId="Web-{BE3FF6C3-7984-4C04-9898-474D90A7C01E}"/>
    <pc:docChg chg="modSld">
      <pc:chgData name="David Warner" userId="S::david_dwarnerii.com#ext#@microsoft.onmicrosoft.com::acafcf14-4098-4a83-9425-e73571277a06" providerId="AD" clId="Web-{BE3FF6C3-7984-4C04-9898-474D90A7C01E}" dt="2022-03-17T14:10:35.663" v="10" actId="20577"/>
      <pc:docMkLst>
        <pc:docMk/>
      </pc:docMkLst>
      <pc:sldChg chg="modSp">
        <pc:chgData name="David Warner" userId="S::david_dwarnerii.com#ext#@microsoft.onmicrosoft.com::acafcf14-4098-4a83-9425-e73571277a06" providerId="AD" clId="Web-{BE3FF6C3-7984-4C04-9898-474D90A7C01E}" dt="2022-03-17T14:10:35.663" v="10" actId="20577"/>
        <pc:sldMkLst>
          <pc:docMk/>
          <pc:sldMk cId="287163252" sldId="1567"/>
        </pc:sldMkLst>
        <pc:spChg chg="mod">
          <ac:chgData name="David Warner" userId="S::david_dwarnerii.com#ext#@microsoft.onmicrosoft.com::acafcf14-4098-4a83-9425-e73571277a06" providerId="AD" clId="Web-{BE3FF6C3-7984-4C04-9898-474D90A7C01E}" dt="2022-03-17T14:10:35.663" v="10" actId="20577"/>
          <ac:spMkLst>
            <pc:docMk/>
            <pc:sldMk cId="287163252" sldId="1567"/>
            <ac:spMk id="4" creationId="{6D6A38F4-1DB0-4D3C-9D51-31CF9A1427E5}"/>
          </ac:spMkLst>
        </pc:spChg>
      </pc:sldChg>
    </pc:docChg>
  </pc:docChgLst>
  <pc:docChgLst>
    <pc:chgData name="Paolo Pialorsi" userId="S::paolo_pialorsi.com#ext#@microsoft.onmicrosoft.com::39954972-e4fe-473f-8237-5db9de0b2218" providerId="AD" clId="Web-{A17860F5-45D2-4482-8A80-28B2F9F62528}"/>
    <pc:docChg chg="modSld">
      <pc:chgData name="Paolo Pialorsi" userId="S::paolo_pialorsi.com#ext#@microsoft.onmicrosoft.com::39954972-e4fe-473f-8237-5db9de0b2218" providerId="AD" clId="Web-{A17860F5-45D2-4482-8A80-28B2F9F62528}" dt="2021-08-03T17:04:25.555" v="65" actId="20577"/>
      <pc:docMkLst>
        <pc:docMk/>
      </pc:docMkLst>
      <pc:sldChg chg="modSp">
        <pc:chgData name="Paolo Pialorsi" userId="S::paolo_pialorsi.com#ext#@microsoft.onmicrosoft.com::39954972-e4fe-473f-8237-5db9de0b2218" providerId="AD" clId="Web-{A17860F5-45D2-4482-8A80-28B2F9F62528}" dt="2021-08-03T17:04:25.555" v="65" actId="20577"/>
        <pc:sldMkLst>
          <pc:docMk/>
          <pc:sldMk cId="2259967023" sldId="2076136379"/>
        </pc:sldMkLst>
        <pc:spChg chg="mod">
          <ac:chgData name="Paolo Pialorsi" userId="S::paolo_pialorsi.com#ext#@microsoft.onmicrosoft.com::39954972-e4fe-473f-8237-5db9de0b2218" providerId="AD" clId="Web-{A17860F5-45D2-4482-8A80-28B2F9F62528}" dt="2021-08-03T17:04:25.555" v="65" actId="20577"/>
          <ac:spMkLst>
            <pc:docMk/>
            <pc:sldMk cId="2259967023" sldId="2076136379"/>
            <ac:spMk id="79" creationId="{BC688EBE-40B5-498C-91C5-18E7EAB6AFFE}"/>
          </ac:spMkLst>
        </pc:spChg>
        <pc:spChg chg="mod">
          <ac:chgData name="Paolo Pialorsi" userId="S::paolo_pialorsi.com#ext#@microsoft.onmicrosoft.com::39954972-e4fe-473f-8237-5db9de0b2218" providerId="AD" clId="Web-{A17860F5-45D2-4482-8A80-28B2F9F62528}" dt="2021-08-03T17:04:15.648" v="55" actId="20577"/>
          <ac:spMkLst>
            <pc:docMk/>
            <pc:sldMk cId="2259967023" sldId="2076136379"/>
            <ac:spMk id="81" creationId="{1245D908-BDE2-4087-82F6-3DBC148662F5}"/>
          </ac:spMkLst>
        </pc:spChg>
      </pc:sldChg>
    </pc:docChg>
  </pc:docChgLst>
  <pc:docChgLst>
    <pc:chgData name="Sébastien Levert" userId="ece773f4-084f-4e66-97d9-a9d066f2d75d" providerId="ADAL" clId="{B0FDEC47-4BF2-4640-B7E7-D77EAE58AC42}"/>
    <pc:docChg chg="undo redo custSel modSld">
      <pc:chgData name="Sébastien Levert" userId="ece773f4-084f-4e66-97d9-a9d066f2d75d" providerId="ADAL" clId="{B0FDEC47-4BF2-4640-B7E7-D77EAE58AC42}" dt="2022-05-24T19:24:18.776" v="205" actId="478"/>
      <pc:docMkLst>
        <pc:docMk/>
      </pc:docMkLst>
      <pc:sldChg chg="addSp delSp modSp mod">
        <pc:chgData name="Sébastien Levert" userId="ece773f4-084f-4e66-97d9-a9d066f2d75d" providerId="ADAL" clId="{B0FDEC47-4BF2-4640-B7E7-D77EAE58AC42}" dt="2022-05-24T19:24:18.776" v="205" actId="478"/>
        <pc:sldMkLst>
          <pc:docMk/>
          <pc:sldMk cId="4070501225" sldId="2076136392"/>
        </pc:sldMkLst>
        <pc:spChg chg="del">
          <ac:chgData name="Sébastien Levert" userId="ece773f4-084f-4e66-97d9-a9d066f2d75d" providerId="ADAL" clId="{B0FDEC47-4BF2-4640-B7E7-D77EAE58AC42}" dt="2022-05-24T19:20:18.175" v="0" actId="478"/>
          <ac:spMkLst>
            <pc:docMk/>
            <pc:sldMk cId="4070501225" sldId="2076136392"/>
            <ac:spMk id="2" creationId="{F37CAA5A-DA9C-53F7-5FBF-ADAC3156B55F}"/>
          </ac:spMkLst>
        </pc:spChg>
        <pc:spChg chg="mod">
          <ac:chgData name="Sébastien Levert" userId="ece773f4-084f-4e66-97d9-a9d066f2d75d" providerId="ADAL" clId="{B0FDEC47-4BF2-4640-B7E7-D77EAE58AC42}" dt="2022-05-24T19:23:15.873" v="201" actId="20577"/>
          <ac:spMkLst>
            <pc:docMk/>
            <pc:sldMk cId="4070501225" sldId="2076136392"/>
            <ac:spMk id="6" creationId="{1DDAF7D9-4FBB-BF41-BE8F-9D98E035D8FF}"/>
          </ac:spMkLst>
        </pc:spChg>
        <pc:picChg chg="add del mod">
          <ac:chgData name="Sébastien Levert" userId="ece773f4-084f-4e66-97d9-a9d066f2d75d" providerId="ADAL" clId="{B0FDEC47-4BF2-4640-B7E7-D77EAE58AC42}" dt="2022-05-24T19:24:18.776" v="205" actId="478"/>
          <ac:picMkLst>
            <pc:docMk/>
            <pc:sldMk cId="4070501225" sldId="2076136392"/>
            <ac:picMk id="20" creationId="{D22CDD06-32A3-FF33-1AB0-9A225281C82E}"/>
          </ac:picMkLst>
        </pc:picChg>
      </pc:sldChg>
    </pc:docChg>
  </pc:docChgLst>
  <pc:docChgLst>
    <pc:chgData name="David Warner" userId="S::davidwarner@microsoft.com::51ffa14d-fdfd-4571-a787-ad4b3bb92711" providerId="AD" clId="Web-{EEFE26B3-A60E-4F39-8756-DD12EFBBC019}"/>
    <pc:docChg chg="modSld">
      <pc:chgData name="David Warner" userId="S::davidwarner@microsoft.com::51ffa14d-fdfd-4571-a787-ad4b3bb92711" providerId="AD" clId="Web-{EEFE26B3-A60E-4F39-8756-DD12EFBBC019}" dt="2022-06-16T13:31:44.655" v="8" actId="20577"/>
      <pc:docMkLst>
        <pc:docMk/>
      </pc:docMkLst>
      <pc:sldChg chg="modSp">
        <pc:chgData name="David Warner" userId="S::davidwarner@microsoft.com::51ffa14d-fdfd-4571-a787-ad4b3bb92711" providerId="AD" clId="Web-{EEFE26B3-A60E-4F39-8756-DD12EFBBC019}" dt="2022-06-16T13:31:44.655" v="8" actId="20577"/>
        <pc:sldMkLst>
          <pc:docMk/>
          <pc:sldMk cId="3158043784" sldId="2068"/>
        </pc:sldMkLst>
        <pc:spChg chg="mod">
          <ac:chgData name="David Warner" userId="S::davidwarner@microsoft.com::51ffa14d-fdfd-4571-a787-ad4b3bb92711" providerId="AD" clId="Web-{EEFE26B3-A60E-4F39-8756-DD12EFBBC019}" dt="2022-06-16T13:31:44.655" v="8" actId="20577"/>
          <ac:spMkLst>
            <pc:docMk/>
            <pc:sldMk cId="3158043784" sldId="2068"/>
            <ac:spMk id="8" creationId="{00000000-0000-0000-0000-000000000000}"/>
          </ac:spMkLst>
        </pc:spChg>
      </pc:sldChg>
    </pc:docChg>
  </pc:docChgLst>
  <pc:docChgLst>
    <pc:chgData name="David Warner" userId="S::davidwarner@microsoft.com::51ffa14d-fdfd-4571-a787-ad4b3bb92711" providerId="AD" clId="Web-{668B5E94-1527-4FB0-BDF4-2A7692A98DD9}"/>
    <pc:docChg chg="modSld">
      <pc:chgData name="David Warner" userId="S::davidwarner@microsoft.com::51ffa14d-fdfd-4571-a787-ad4b3bb92711" providerId="AD" clId="Web-{668B5E94-1527-4FB0-BDF4-2A7692A98DD9}" dt="2022-04-13T14:20:07.676" v="5" actId="1076"/>
      <pc:docMkLst>
        <pc:docMk/>
      </pc:docMkLst>
      <pc:sldChg chg="delSp modSp">
        <pc:chgData name="David Warner" userId="S::davidwarner@microsoft.com::51ffa14d-fdfd-4571-a787-ad4b3bb92711" providerId="AD" clId="Web-{668B5E94-1527-4FB0-BDF4-2A7692A98DD9}" dt="2022-04-13T14:20:07.676" v="5" actId="1076"/>
        <pc:sldMkLst>
          <pc:docMk/>
          <pc:sldMk cId="1056590613" sldId="2076135999"/>
        </pc:sldMkLst>
        <pc:spChg chg="mod">
          <ac:chgData name="David Warner" userId="S::davidwarner@microsoft.com::51ffa14d-fdfd-4571-a787-ad4b3bb92711" providerId="AD" clId="Web-{668B5E94-1527-4FB0-BDF4-2A7692A98DD9}" dt="2022-04-13T14:20:00.910" v="1" actId="20577"/>
          <ac:spMkLst>
            <pc:docMk/>
            <pc:sldMk cId="1056590613" sldId="2076135999"/>
            <ac:spMk id="10" creationId="{2F9D74B7-8175-43F4-B9E3-807C4AE2FA45}"/>
          </ac:spMkLst>
        </pc:spChg>
        <pc:picChg chg="del">
          <ac:chgData name="David Warner" userId="S::davidwarner@microsoft.com::51ffa14d-fdfd-4571-a787-ad4b3bb92711" providerId="AD" clId="Web-{668B5E94-1527-4FB0-BDF4-2A7692A98DD9}" dt="2022-04-13T14:20:03.050" v="3"/>
          <ac:picMkLst>
            <pc:docMk/>
            <pc:sldMk cId="1056590613" sldId="2076135999"/>
            <ac:picMk id="3" creationId="{78CEE346-902C-4BE7-98A0-8D9613A8201E}"/>
          </ac:picMkLst>
        </pc:picChg>
        <pc:picChg chg="mod">
          <ac:chgData name="David Warner" userId="S::davidwarner@microsoft.com::51ffa14d-fdfd-4571-a787-ad4b3bb92711" providerId="AD" clId="Web-{668B5E94-1527-4FB0-BDF4-2A7692A98DD9}" dt="2022-04-13T14:20:07.676" v="5" actId="1076"/>
          <ac:picMkLst>
            <pc:docMk/>
            <pc:sldMk cId="1056590613" sldId="2076135999"/>
            <ac:picMk id="8" creationId="{CF855FB9-ACF4-4E5B-BB62-3566630F97FC}"/>
          </ac:picMkLst>
        </pc:picChg>
        <pc:picChg chg="mod">
          <ac:chgData name="David Warner" userId="S::davidwarner@microsoft.com::51ffa14d-fdfd-4571-a787-ad4b3bb92711" providerId="AD" clId="Web-{668B5E94-1527-4FB0-BDF4-2A7692A98DD9}" dt="2022-04-13T14:20:05.004" v="4" actId="1076"/>
          <ac:picMkLst>
            <pc:docMk/>
            <pc:sldMk cId="1056590613" sldId="2076135999"/>
            <ac:picMk id="11" creationId="{F32672BB-38B9-4A56-B672-660090C0BC2E}"/>
          </ac:picMkLst>
        </pc:picChg>
        <pc:picChg chg="del">
          <ac:chgData name="David Warner" userId="S::davidwarner@microsoft.com::51ffa14d-fdfd-4571-a787-ad4b3bb92711" providerId="AD" clId="Web-{668B5E94-1527-4FB0-BDF4-2A7692A98DD9}" dt="2022-04-13T14:20:02.472" v="2"/>
          <ac:picMkLst>
            <pc:docMk/>
            <pc:sldMk cId="1056590613" sldId="2076135999"/>
            <ac:picMk id="12" creationId="{2D57A80F-648B-2E63-F2CF-278006BBDC83}"/>
          </ac:picMkLst>
        </pc:picChg>
      </pc:sldChg>
      <pc:sldChg chg="delSp">
        <pc:chgData name="David Warner" userId="S::davidwarner@microsoft.com::51ffa14d-fdfd-4571-a787-ad4b3bb92711" providerId="AD" clId="Web-{668B5E94-1527-4FB0-BDF4-2A7692A98DD9}" dt="2022-04-13T14:19:51.535" v="0"/>
        <pc:sldMkLst>
          <pc:docMk/>
          <pc:sldMk cId="4070501225" sldId="2076136392"/>
        </pc:sldMkLst>
        <pc:spChg chg="del">
          <ac:chgData name="David Warner" userId="S::davidwarner@microsoft.com::51ffa14d-fdfd-4571-a787-ad4b3bb92711" providerId="AD" clId="Web-{668B5E94-1527-4FB0-BDF4-2A7692A98DD9}" dt="2022-04-13T14:19:51.535" v="0"/>
          <ac:spMkLst>
            <pc:docMk/>
            <pc:sldMk cId="4070501225" sldId="2076136392"/>
            <ac:spMk id="2" creationId="{8D24D7EA-D753-7111-ECF3-F2D243735A5B}"/>
          </ac:spMkLst>
        </pc:spChg>
      </pc:sldChg>
    </pc:docChg>
  </pc:docChgLst>
  <pc:docChgLst>
    <pc:chgData name="Sébastien Levert" userId="ece773f4-084f-4e66-97d9-a9d066f2d75d" providerId="ADAL" clId="{C788831B-99A3-44C9-BB08-13EA058B73DA}"/>
    <pc:docChg chg="custSel modSld">
      <pc:chgData name="Sébastien Levert" userId="ece773f4-084f-4e66-97d9-a9d066f2d75d" providerId="ADAL" clId="{C788831B-99A3-44C9-BB08-13EA058B73DA}" dt="2021-11-10T15:53:16.396" v="297" actId="20577"/>
      <pc:docMkLst>
        <pc:docMk/>
      </pc:docMkLst>
      <pc:sldChg chg="delSp modSp mod">
        <pc:chgData name="Sébastien Levert" userId="ece773f4-084f-4e66-97d9-a9d066f2d75d" providerId="ADAL" clId="{C788831B-99A3-44C9-BB08-13EA058B73DA}" dt="2021-11-10T15:53:16.396" v="297" actId="20577"/>
        <pc:sldMkLst>
          <pc:docMk/>
          <pc:sldMk cId="4070501225" sldId="2076136392"/>
        </pc:sldMkLst>
        <pc:spChg chg="del">
          <ac:chgData name="Sébastien Levert" userId="ece773f4-084f-4e66-97d9-a9d066f2d75d" providerId="ADAL" clId="{C788831B-99A3-44C9-BB08-13EA058B73DA}" dt="2021-11-10T15:46:06.327" v="0" actId="478"/>
          <ac:spMkLst>
            <pc:docMk/>
            <pc:sldMk cId="4070501225" sldId="2076136392"/>
            <ac:spMk id="2" creationId="{81EA0FDF-2698-42E7-A631-3277C4886441}"/>
          </ac:spMkLst>
        </pc:spChg>
        <pc:spChg chg="mod">
          <ac:chgData name="Sébastien Levert" userId="ece773f4-084f-4e66-97d9-a9d066f2d75d" providerId="ADAL" clId="{C788831B-99A3-44C9-BB08-13EA058B73DA}" dt="2021-11-10T15:53:16.396" v="297" actId="20577"/>
          <ac:spMkLst>
            <pc:docMk/>
            <pc:sldMk cId="4070501225" sldId="2076136392"/>
            <ac:spMk id="6" creationId="{1DDAF7D9-4FBB-BF41-BE8F-9D98E035D8FF}"/>
          </ac:spMkLst>
        </pc:spChg>
      </pc:sldChg>
    </pc:docChg>
  </pc:docChgLst>
  <pc:docChgLst>
    <pc:chgData name="David Warner" userId="S::david_dwarnerii.com#ext#@microsoft.onmicrosoft.com::acafcf14-4098-4a83-9425-e73571277a06" providerId="AD" clId="Web-{8E4C450E-3A4E-4243-8CE8-BC444AE18163}"/>
    <pc:docChg chg="modSld">
      <pc:chgData name="David Warner" userId="S::david_dwarnerii.com#ext#@microsoft.onmicrosoft.com::acafcf14-4098-4a83-9425-e73571277a06" providerId="AD" clId="Web-{8E4C450E-3A4E-4243-8CE8-BC444AE18163}" dt="2022-02-17T19:41:54.679" v="83"/>
      <pc:docMkLst>
        <pc:docMk/>
      </pc:docMkLst>
      <pc:sldChg chg="modSp">
        <pc:chgData name="David Warner" userId="S::david_dwarnerii.com#ext#@microsoft.onmicrosoft.com::acafcf14-4098-4a83-9425-e73571277a06" providerId="AD" clId="Web-{8E4C450E-3A4E-4243-8CE8-BC444AE18163}" dt="2022-02-17T19:31:13.271" v="15" actId="20577"/>
        <pc:sldMkLst>
          <pc:docMk/>
          <pc:sldMk cId="2967945684" sldId="277"/>
        </pc:sldMkLst>
        <pc:spChg chg="mod">
          <ac:chgData name="David Warner" userId="S::david_dwarnerii.com#ext#@microsoft.onmicrosoft.com::acafcf14-4098-4a83-9425-e73571277a06" providerId="AD" clId="Web-{8E4C450E-3A4E-4243-8CE8-BC444AE18163}" dt="2022-02-17T19:31:13.271" v="15"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8E4C450E-3A4E-4243-8CE8-BC444AE18163}" dt="2022-02-17T19:30:53.958" v="6" actId="20577"/>
        <pc:sldMkLst>
          <pc:docMk/>
          <pc:sldMk cId="287163252" sldId="1567"/>
        </pc:sldMkLst>
        <pc:spChg chg="mod">
          <ac:chgData name="David Warner" userId="S::david_dwarnerii.com#ext#@microsoft.onmicrosoft.com::acafcf14-4098-4a83-9425-e73571277a06" providerId="AD" clId="Web-{8E4C450E-3A4E-4243-8CE8-BC444AE18163}" dt="2022-02-17T19:30:53.958" v="6"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8E4C450E-3A4E-4243-8CE8-BC444AE18163}" dt="2022-02-17T19:37:48.001" v="41"/>
        <pc:sldMkLst>
          <pc:docMk/>
          <pc:sldMk cId="3158043784" sldId="2068"/>
        </pc:sldMkLst>
        <pc:spChg chg="mod">
          <ac:chgData name="David Warner" userId="S::david_dwarnerii.com#ext#@microsoft.onmicrosoft.com::acafcf14-4098-4a83-9425-e73571277a06" providerId="AD" clId="Web-{8E4C450E-3A4E-4243-8CE8-BC444AE18163}" dt="2022-02-17T19:36:57.437" v="25" actId="20577"/>
          <ac:spMkLst>
            <pc:docMk/>
            <pc:sldMk cId="3158043784" sldId="2068"/>
            <ac:spMk id="8" creationId="{00000000-0000-0000-0000-000000000000}"/>
          </ac:spMkLst>
        </pc:spChg>
        <pc:picChg chg="add del mod">
          <ac:chgData name="David Warner" userId="S::david_dwarnerii.com#ext#@microsoft.onmicrosoft.com::acafcf14-4098-4a83-9425-e73571277a06" providerId="AD" clId="Web-{8E4C450E-3A4E-4243-8CE8-BC444AE18163}" dt="2022-02-17T19:37:06.640" v="32"/>
          <ac:picMkLst>
            <pc:docMk/>
            <pc:sldMk cId="3158043784" sldId="2068"/>
            <ac:picMk id="2" creationId="{E630D43C-A0AB-4E7C-A47F-F401B585B027}"/>
          </ac:picMkLst>
        </pc:picChg>
        <pc:picChg chg="add mod">
          <ac:chgData name="David Warner" userId="S::david_dwarnerii.com#ext#@microsoft.onmicrosoft.com::acafcf14-4098-4a83-9425-e73571277a06" providerId="AD" clId="Web-{8E4C450E-3A4E-4243-8CE8-BC444AE18163}" dt="2022-02-17T19:37:18.469" v="37"/>
          <ac:picMkLst>
            <pc:docMk/>
            <pc:sldMk cId="3158043784" sldId="2068"/>
            <ac:picMk id="10" creationId="{3250F800-D978-4E53-B1F7-9E9D0111A096}"/>
          </ac:picMkLst>
        </pc:picChg>
        <pc:picChg chg="mod">
          <ac:chgData name="David Warner" userId="S::david_dwarnerii.com#ext#@microsoft.onmicrosoft.com::acafcf14-4098-4a83-9425-e73571277a06" providerId="AD" clId="Web-{8E4C450E-3A4E-4243-8CE8-BC444AE18163}" dt="2022-02-17T19:37:48.001" v="41"/>
          <ac:picMkLst>
            <pc:docMk/>
            <pc:sldMk cId="3158043784" sldId="2068"/>
            <ac:picMk id="11" creationId="{FF58DC4D-D77D-44E7-8F6C-7088D25DA163}"/>
          </ac:picMkLst>
        </pc:picChg>
        <pc:picChg chg="add mod">
          <ac:chgData name="David Warner" userId="S::david_dwarnerii.com#ext#@microsoft.onmicrosoft.com::acafcf14-4098-4a83-9425-e73571277a06" providerId="AD" clId="Web-{8E4C450E-3A4E-4243-8CE8-BC444AE18163}" dt="2022-02-17T19:37:26.406" v="38"/>
          <ac:picMkLst>
            <pc:docMk/>
            <pc:sldMk cId="3158043784" sldId="2068"/>
            <ac:picMk id="12" creationId="{013C599F-7D30-46D7-B686-0DC6BB69F89C}"/>
          </ac:picMkLst>
        </pc:picChg>
        <pc:picChg chg="add mod">
          <ac:chgData name="David Warner" userId="S::david_dwarnerii.com#ext#@microsoft.onmicrosoft.com::acafcf14-4098-4a83-9425-e73571277a06" providerId="AD" clId="Web-{8E4C450E-3A4E-4243-8CE8-BC444AE18163}" dt="2022-02-17T19:37:33.500" v="39"/>
          <ac:picMkLst>
            <pc:docMk/>
            <pc:sldMk cId="3158043784" sldId="2068"/>
            <ac:picMk id="13" creationId="{60A9068F-FEB0-466D-B9C5-5D3440683C1C}"/>
          </ac:picMkLst>
        </pc:picChg>
        <pc:picChg chg="del">
          <ac:chgData name="David Warner" userId="S::david_dwarnerii.com#ext#@microsoft.onmicrosoft.com::acafcf14-4098-4a83-9425-e73571277a06" providerId="AD" clId="Web-{8E4C450E-3A4E-4243-8CE8-BC444AE18163}" dt="2022-02-17T19:37:01.999" v="29"/>
          <ac:picMkLst>
            <pc:docMk/>
            <pc:sldMk cId="3158043784" sldId="2068"/>
            <ac:picMk id="1026" creationId="{8142E2B3-6EC4-4721-B218-506AFA8D409A}"/>
          </ac:picMkLst>
        </pc:picChg>
        <pc:picChg chg="mod">
          <ac:chgData name="David Warner" userId="S::david_dwarnerii.com#ext#@microsoft.onmicrosoft.com::acafcf14-4098-4a83-9425-e73571277a06" providerId="AD" clId="Web-{8E4C450E-3A4E-4243-8CE8-BC444AE18163}" dt="2022-02-17T19:37:38.672" v="40"/>
          <ac:picMkLst>
            <pc:docMk/>
            <pc:sldMk cId="3158043784" sldId="2068"/>
            <ac:picMk id="1028" creationId="{28EE34AE-63BA-4DD8-8CF2-E27729D187C1}"/>
          </ac:picMkLst>
        </pc:picChg>
      </pc:sldChg>
      <pc:sldChg chg="addSp modSp">
        <pc:chgData name="David Warner" userId="S::david_dwarnerii.com#ext#@microsoft.onmicrosoft.com::acafcf14-4098-4a83-9425-e73571277a06" providerId="AD" clId="Web-{8E4C450E-3A4E-4243-8CE8-BC444AE18163}" dt="2022-02-17T19:41:20.319" v="69" actId="14100"/>
        <pc:sldMkLst>
          <pc:docMk/>
          <pc:sldMk cId="1056590613" sldId="2076135999"/>
        </pc:sldMkLst>
        <pc:spChg chg="mod">
          <ac:chgData name="David Warner" userId="S::david_dwarnerii.com#ext#@microsoft.onmicrosoft.com::acafcf14-4098-4a83-9425-e73571277a06" providerId="AD" clId="Web-{8E4C450E-3A4E-4243-8CE8-BC444AE18163}" dt="2022-02-17T19:41:14.100" v="63" actId="1076"/>
          <ac:spMkLst>
            <pc:docMk/>
            <pc:sldMk cId="1056590613" sldId="2076135999"/>
            <ac:spMk id="10" creationId="{2F9D74B7-8175-43F4-B9E3-807C4AE2FA45}"/>
          </ac:spMkLst>
        </pc:spChg>
        <pc:picChg chg="mod">
          <ac:chgData name="David Warner" userId="S::david_dwarnerii.com#ext#@microsoft.onmicrosoft.com::acafcf14-4098-4a83-9425-e73571277a06" providerId="AD" clId="Web-{8E4C450E-3A4E-4243-8CE8-BC444AE18163}" dt="2022-02-17T19:41:20.319" v="69" actId="14100"/>
          <ac:picMkLst>
            <pc:docMk/>
            <pc:sldMk cId="1056590613" sldId="2076135999"/>
            <ac:picMk id="3" creationId="{78CEE346-902C-4BE7-98A0-8D9613A8201E}"/>
          </ac:picMkLst>
        </pc:picChg>
        <pc:picChg chg="mod">
          <ac:chgData name="David Warner" userId="S::david_dwarnerii.com#ext#@microsoft.onmicrosoft.com::acafcf14-4098-4a83-9425-e73571277a06" providerId="AD" clId="Web-{8E4C450E-3A4E-4243-8CE8-BC444AE18163}" dt="2022-02-17T19:41:14.381" v="68" actId="1076"/>
          <ac:picMkLst>
            <pc:docMk/>
            <pc:sldMk cId="1056590613" sldId="2076135999"/>
            <ac:picMk id="5" creationId="{CB7AD05E-91AE-4C4F-8B74-54C086B83B41}"/>
          </ac:picMkLst>
        </pc:picChg>
        <pc:picChg chg="add mod">
          <ac:chgData name="David Warner" userId="S::david_dwarnerii.com#ext#@microsoft.onmicrosoft.com::acafcf14-4098-4a83-9425-e73571277a06" providerId="AD" clId="Web-{8E4C450E-3A4E-4243-8CE8-BC444AE18163}" dt="2022-02-17T19:41:14.209" v="65" actId="1076"/>
          <ac:picMkLst>
            <pc:docMk/>
            <pc:sldMk cId="1056590613" sldId="2076135999"/>
            <ac:picMk id="7" creationId="{15B34B75-D932-4ADD-96D7-E1D5869DA958}"/>
          </ac:picMkLst>
        </pc:picChg>
        <pc:picChg chg="mod">
          <ac:chgData name="David Warner" userId="S::david_dwarnerii.com#ext#@microsoft.onmicrosoft.com::acafcf14-4098-4a83-9425-e73571277a06" providerId="AD" clId="Web-{8E4C450E-3A4E-4243-8CE8-BC444AE18163}" dt="2022-02-17T19:41:14.319" v="67" actId="1076"/>
          <ac:picMkLst>
            <pc:docMk/>
            <pc:sldMk cId="1056590613" sldId="2076135999"/>
            <ac:picMk id="8" creationId="{CF855FB9-ACF4-4E5B-BB62-3566630F97FC}"/>
          </ac:picMkLst>
        </pc:picChg>
        <pc:picChg chg="add mod">
          <ac:chgData name="David Warner" userId="S::david_dwarnerii.com#ext#@microsoft.onmicrosoft.com::acafcf14-4098-4a83-9425-e73571277a06" providerId="AD" clId="Web-{8E4C450E-3A4E-4243-8CE8-BC444AE18163}" dt="2022-02-17T19:41:14.256" v="66" actId="1076"/>
          <ac:picMkLst>
            <pc:docMk/>
            <pc:sldMk cId="1056590613" sldId="2076135999"/>
            <ac:picMk id="11" creationId="{49A5AE58-1D6C-43F9-8C18-05D656809AA6}"/>
          </ac:picMkLst>
        </pc:picChg>
      </pc:sldChg>
      <pc:sldChg chg="addSp">
        <pc:chgData name="David Warner" userId="S::david_dwarnerii.com#ext#@microsoft.onmicrosoft.com::acafcf14-4098-4a83-9425-e73571277a06" providerId="AD" clId="Web-{8E4C450E-3A4E-4243-8CE8-BC444AE18163}" dt="2022-02-17T19:41:45.367" v="78"/>
        <pc:sldMkLst>
          <pc:docMk/>
          <pc:sldMk cId="1042411426" sldId="2076136275"/>
        </pc:sldMkLst>
        <pc:spChg chg="add">
          <ac:chgData name="David Warner" userId="S::david_dwarnerii.com#ext#@microsoft.onmicrosoft.com::acafcf14-4098-4a83-9425-e73571277a06" providerId="AD" clId="Web-{8E4C450E-3A4E-4243-8CE8-BC444AE18163}" dt="2022-02-17T19:41:45.367" v="78"/>
          <ac:spMkLst>
            <pc:docMk/>
            <pc:sldMk cId="1042411426" sldId="2076136275"/>
            <ac:spMk id="3" creationId="{DB634AA9-64CE-47DE-961C-CF09FBB4CCA0}"/>
          </ac:spMkLst>
        </pc:spChg>
      </pc:sldChg>
      <pc:sldChg chg="addSp">
        <pc:chgData name="David Warner" userId="S::david_dwarnerii.com#ext#@microsoft.onmicrosoft.com::acafcf14-4098-4a83-9425-e73571277a06" providerId="AD" clId="Web-{8E4C450E-3A4E-4243-8CE8-BC444AE18163}" dt="2022-02-17T19:41:48.070" v="80"/>
        <pc:sldMkLst>
          <pc:docMk/>
          <pc:sldMk cId="2259967023" sldId="2076136379"/>
        </pc:sldMkLst>
        <pc:spChg chg="add">
          <ac:chgData name="David Warner" userId="S::david_dwarnerii.com#ext#@microsoft.onmicrosoft.com::acafcf14-4098-4a83-9425-e73571277a06" providerId="AD" clId="Web-{8E4C450E-3A4E-4243-8CE8-BC444AE18163}" dt="2022-02-17T19:41:48.070" v="80"/>
          <ac:spMkLst>
            <pc:docMk/>
            <pc:sldMk cId="2259967023" sldId="2076136379"/>
            <ac:spMk id="4" creationId="{0E1E594A-0282-4CCA-A97A-8063ED40DADD}"/>
          </ac:spMkLst>
        </pc:spChg>
      </pc:sldChg>
      <pc:sldChg chg="addSp">
        <pc:chgData name="David Warner" userId="S::david_dwarnerii.com#ext#@microsoft.onmicrosoft.com::acafcf14-4098-4a83-9425-e73571277a06" providerId="AD" clId="Web-{8E4C450E-3A4E-4243-8CE8-BC444AE18163}" dt="2022-02-17T19:41:47.148" v="79"/>
        <pc:sldMkLst>
          <pc:docMk/>
          <pc:sldMk cId="1884761934" sldId="2076136381"/>
        </pc:sldMkLst>
        <pc:spChg chg="add">
          <ac:chgData name="David Warner" userId="S::david_dwarnerii.com#ext#@microsoft.onmicrosoft.com::acafcf14-4098-4a83-9425-e73571277a06" providerId="AD" clId="Web-{8E4C450E-3A4E-4243-8CE8-BC444AE18163}" dt="2022-02-17T19:41:47.148" v="79"/>
          <ac:spMkLst>
            <pc:docMk/>
            <pc:sldMk cId="1884761934" sldId="2076136381"/>
            <ac:spMk id="4" creationId="{3C71F4CD-0B7A-4489-B46C-F4D057C5EB93}"/>
          </ac:spMkLst>
        </pc:spChg>
      </pc:sldChg>
      <pc:sldChg chg="addSp">
        <pc:chgData name="David Warner" userId="S::david_dwarnerii.com#ext#@microsoft.onmicrosoft.com::acafcf14-4098-4a83-9425-e73571277a06" providerId="AD" clId="Web-{8E4C450E-3A4E-4243-8CE8-BC444AE18163}" dt="2022-02-17T19:41:53.101" v="82"/>
        <pc:sldMkLst>
          <pc:docMk/>
          <pc:sldMk cId="357588276" sldId="2076136388"/>
        </pc:sldMkLst>
        <pc:spChg chg="add">
          <ac:chgData name="David Warner" userId="S::david_dwarnerii.com#ext#@microsoft.onmicrosoft.com::acafcf14-4098-4a83-9425-e73571277a06" providerId="AD" clId="Web-{8E4C450E-3A4E-4243-8CE8-BC444AE18163}" dt="2022-02-17T19:41:53.101" v="82"/>
          <ac:spMkLst>
            <pc:docMk/>
            <pc:sldMk cId="357588276" sldId="2076136388"/>
            <ac:spMk id="2" creationId="{85E01D4B-993E-4A2B-893C-C0DA2FB04AF8}"/>
          </ac:spMkLst>
        </pc:spChg>
      </pc:sldChg>
      <pc:sldChg chg="addSp">
        <pc:chgData name="David Warner" userId="S::david_dwarnerii.com#ext#@microsoft.onmicrosoft.com::acafcf14-4098-4a83-9425-e73571277a06" providerId="AD" clId="Web-{8E4C450E-3A4E-4243-8CE8-BC444AE18163}" dt="2022-02-17T19:41:44.523" v="77"/>
        <pc:sldMkLst>
          <pc:docMk/>
          <pc:sldMk cId="4070501225" sldId="2076136392"/>
        </pc:sldMkLst>
        <pc:spChg chg="add">
          <ac:chgData name="David Warner" userId="S::david_dwarnerii.com#ext#@microsoft.onmicrosoft.com::acafcf14-4098-4a83-9425-e73571277a06" providerId="AD" clId="Web-{8E4C450E-3A4E-4243-8CE8-BC444AE18163}" dt="2022-02-17T19:41:44.523" v="77"/>
          <ac:spMkLst>
            <pc:docMk/>
            <pc:sldMk cId="4070501225" sldId="2076136392"/>
            <ac:spMk id="2" creationId="{DCB1AD6A-3FB6-4FF1-A76E-B4F67D58D3C1}"/>
          </ac:spMkLst>
        </pc:spChg>
      </pc:sldChg>
      <pc:sldChg chg="addSp">
        <pc:chgData name="David Warner" userId="S::david_dwarnerii.com#ext#@microsoft.onmicrosoft.com::acafcf14-4098-4a83-9425-e73571277a06" providerId="AD" clId="Web-{8E4C450E-3A4E-4243-8CE8-BC444AE18163}" dt="2022-02-17T19:41:54.679" v="83"/>
        <pc:sldMkLst>
          <pc:docMk/>
          <pc:sldMk cId="1374769157" sldId="2076137639"/>
        </pc:sldMkLst>
        <pc:spChg chg="add">
          <ac:chgData name="David Warner" userId="S::david_dwarnerii.com#ext#@microsoft.onmicrosoft.com::acafcf14-4098-4a83-9425-e73571277a06" providerId="AD" clId="Web-{8E4C450E-3A4E-4243-8CE8-BC444AE18163}" dt="2022-02-17T19:41:54.679" v="83"/>
          <ac:spMkLst>
            <pc:docMk/>
            <pc:sldMk cId="1374769157" sldId="2076137639"/>
            <ac:spMk id="2" creationId="{84533F27-90CB-4AB0-8D38-37AC4F153BDF}"/>
          </ac:spMkLst>
        </pc:spChg>
      </pc:sldChg>
      <pc:sldChg chg="addSp">
        <pc:chgData name="David Warner" userId="S::david_dwarnerii.com#ext#@microsoft.onmicrosoft.com::acafcf14-4098-4a83-9425-e73571277a06" providerId="AD" clId="Web-{8E4C450E-3A4E-4243-8CE8-BC444AE18163}" dt="2022-02-17T19:41:50.695" v="81"/>
        <pc:sldMkLst>
          <pc:docMk/>
          <pc:sldMk cId="1964942243" sldId="2076137768"/>
        </pc:sldMkLst>
        <pc:spChg chg="add">
          <ac:chgData name="David Warner" userId="S::david_dwarnerii.com#ext#@microsoft.onmicrosoft.com::acafcf14-4098-4a83-9425-e73571277a06" providerId="AD" clId="Web-{8E4C450E-3A4E-4243-8CE8-BC444AE18163}" dt="2022-02-17T19:41:50.695" v="81"/>
          <ac:spMkLst>
            <pc:docMk/>
            <pc:sldMk cId="1964942243" sldId="2076137768"/>
            <ac:spMk id="3" creationId="{7190D635-80E5-4646-A88E-87BEA915E533}"/>
          </ac:spMkLst>
        </pc:spChg>
      </pc:sldChg>
      <pc:sldChg chg="addSp delSp">
        <pc:chgData name="David Warner" userId="S::david_dwarnerii.com#ext#@microsoft.onmicrosoft.com::acafcf14-4098-4a83-9425-e73571277a06" providerId="AD" clId="Web-{8E4C450E-3A4E-4243-8CE8-BC444AE18163}" dt="2022-02-17T19:41:42.288" v="76"/>
        <pc:sldMkLst>
          <pc:docMk/>
          <pc:sldMk cId="1601799563" sldId="2134805597"/>
        </pc:sldMkLst>
        <pc:spChg chg="add">
          <ac:chgData name="David Warner" userId="S::david_dwarnerii.com#ext#@microsoft.onmicrosoft.com::acafcf14-4098-4a83-9425-e73571277a06" providerId="AD" clId="Web-{8E4C450E-3A4E-4243-8CE8-BC444AE18163}" dt="2022-02-17T19:41:42.288" v="76"/>
          <ac:spMkLst>
            <pc:docMk/>
            <pc:sldMk cId="1601799563" sldId="2134805597"/>
            <ac:spMk id="4" creationId="{08FD303B-F987-49A4-9ED0-58CD5977AF08}"/>
          </ac:spMkLst>
        </pc:spChg>
        <pc:picChg chg="add del">
          <ac:chgData name="David Warner" userId="S::david_dwarnerii.com#ext#@microsoft.onmicrosoft.com::acafcf14-4098-4a83-9425-e73571277a06" providerId="AD" clId="Web-{8E4C450E-3A4E-4243-8CE8-BC444AE18163}" dt="2022-02-17T19:41:32.819" v="73"/>
          <ac:picMkLst>
            <pc:docMk/>
            <pc:sldMk cId="1601799563" sldId="2134805597"/>
            <ac:picMk id="3" creationId="{11B4D30E-230E-4066-ADDF-3126385AF505}"/>
          </ac:picMkLst>
        </pc:picChg>
      </pc:sldChg>
      <pc:sldChg chg="modSp">
        <pc:chgData name="David Warner" userId="S::david_dwarnerii.com#ext#@microsoft.onmicrosoft.com::acafcf14-4098-4a83-9425-e73571277a06" providerId="AD" clId="Web-{8E4C450E-3A4E-4243-8CE8-BC444AE18163}" dt="2022-02-17T19:41:26.710" v="70"/>
        <pc:sldMkLst>
          <pc:docMk/>
          <pc:sldMk cId="4001284136" sldId="2134805598"/>
        </pc:sldMkLst>
        <pc:spChg chg="mod">
          <ac:chgData name="David Warner" userId="S::david_dwarnerii.com#ext#@microsoft.onmicrosoft.com::acafcf14-4098-4a83-9425-e73571277a06" providerId="AD" clId="Web-{8E4C450E-3A4E-4243-8CE8-BC444AE18163}" dt="2022-02-17T19:41:26.710" v="70"/>
          <ac:spMkLst>
            <pc:docMk/>
            <pc:sldMk cId="4001284136" sldId="2134805598"/>
            <ac:spMk id="8" creationId="{F15385C3-6006-4C2F-91B6-8770042A6E49}"/>
          </ac:spMkLst>
        </pc:spChg>
      </pc:sldChg>
      <pc:sldChg chg="addSp delSp">
        <pc:chgData name="David Warner" userId="S::david_dwarnerii.com#ext#@microsoft.onmicrosoft.com::acafcf14-4098-4a83-9425-e73571277a06" providerId="AD" clId="Web-{8E4C450E-3A4E-4243-8CE8-BC444AE18163}" dt="2022-02-17T19:41:41.257" v="75"/>
        <pc:sldMkLst>
          <pc:docMk/>
          <pc:sldMk cId="2225302410" sldId="2134805599"/>
        </pc:sldMkLst>
        <pc:spChg chg="add">
          <ac:chgData name="David Warner" userId="S::david_dwarnerii.com#ext#@microsoft.onmicrosoft.com::acafcf14-4098-4a83-9425-e73571277a06" providerId="AD" clId="Web-{8E4C450E-3A4E-4243-8CE8-BC444AE18163}" dt="2022-02-17T19:41:41.257" v="75"/>
          <ac:spMkLst>
            <pc:docMk/>
            <pc:sldMk cId="2225302410" sldId="2134805599"/>
            <ac:spMk id="9" creationId="{1AF93623-56BA-4D8D-B175-E32E042BDB18}"/>
          </ac:spMkLst>
        </pc:spChg>
        <pc:picChg chg="add del">
          <ac:chgData name="David Warner" userId="S::david_dwarnerii.com#ext#@microsoft.onmicrosoft.com::acafcf14-4098-4a83-9425-e73571277a06" providerId="AD" clId="Web-{8E4C450E-3A4E-4243-8CE8-BC444AE18163}" dt="2022-02-17T19:41:36.351" v="74"/>
          <ac:picMkLst>
            <pc:docMk/>
            <pc:sldMk cId="2225302410" sldId="2134805599"/>
            <ac:picMk id="6" creationId="{0D3D2738-A06F-4FEE-851C-A481F5D1EF62}"/>
          </ac:picMkLst>
        </pc:picChg>
      </pc:sldChg>
    </pc:docChg>
  </pc:docChgLst>
  <pc:docChgLst>
    <pc:chgData name="Beth Pan" userId="S::xupa@microsoft.com::9b3f1660-e87e-453f-b97d-b091d50f56b8" providerId="AD" clId="Web-{288A2343-760B-7F56-2C5D-CB8CB00D02BF}"/>
    <pc:docChg chg="modSld">
      <pc:chgData name="Beth Pan" userId="S::xupa@microsoft.com::9b3f1660-e87e-453f-b97d-b091d50f56b8" providerId="AD" clId="Web-{288A2343-760B-7F56-2C5D-CB8CB00D02BF}" dt="2021-09-01T18:08:42.097" v="190" actId="20577"/>
      <pc:docMkLst>
        <pc:docMk/>
      </pc:docMkLst>
      <pc:sldChg chg="delSp modSp">
        <pc:chgData name="Beth Pan" userId="S::xupa@microsoft.com::9b3f1660-e87e-453f-b97d-b091d50f56b8" providerId="AD" clId="Web-{288A2343-760B-7F56-2C5D-CB8CB00D02BF}" dt="2021-09-01T18:08:42.097" v="190" actId="20577"/>
        <pc:sldMkLst>
          <pc:docMk/>
          <pc:sldMk cId="4070501225" sldId="2076136392"/>
        </pc:sldMkLst>
        <pc:spChg chg="mod">
          <ac:chgData name="Beth Pan" userId="S::xupa@microsoft.com::9b3f1660-e87e-453f-b97d-b091d50f56b8" providerId="AD" clId="Web-{288A2343-760B-7F56-2C5D-CB8CB00D02BF}" dt="2021-09-01T18:08:42.097" v="190" actId="20577"/>
          <ac:spMkLst>
            <pc:docMk/>
            <pc:sldMk cId="4070501225" sldId="2076136392"/>
            <ac:spMk id="6" creationId="{1DDAF7D9-4FBB-BF41-BE8F-9D98E035D8FF}"/>
          </ac:spMkLst>
        </pc:spChg>
        <pc:spChg chg="del">
          <ac:chgData name="Beth Pan" userId="S::xupa@microsoft.com::9b3f1660-e87e-453f-b97d-b091d50f56b8" providerId="AD" clId="Web-{288A2343-760B-7F56-2C5D-CB8CB00D02BF}" dt="2021-09-01T18:03:31.859" v="0"/>
          <ac:spMkLst>
            <pc:docMk/>
            <pc:sldMk cId="4070501225" sldId="2076136392"/>
            <ac:spMk id="20" creationId="{16E22EB5-9F01-448A-B471-164AAD324F88}"/>
          </ac:spMkLst>
        </pc:spChg>
      </pc:sldChg>
    </pc:docChg>
  </pc:docChgLst>
  <pc:docChgLst>
    <pc:chgData name="April Dunnam" userId="S::apdunnam@microsoft.com::562b7256-5259-47b4-83a3-59bfd87a28e0" providerId="AD" clId="Web-{F2360B7F-8910-362E-214B-80C5BE54A7C8}"/>
    <pc:docChg chg="addSld modSld addMainMaster modSection">
      <pc:chgData name="April Dunnam" userId="S::apdunnam@microsoft.com::562b7256-5259-47b4-83a3-59bfd87a28e0" providerId="AD" clId="Web-{F2360B7F-8910-362E-214B-80C5BE54A7C8}" dt="2021-07-22T01:53:04.970" v="139" actId="20577"/>
      <pc:docMkLst>
        <pc:docMk/>
      </pc:docMkLst>
      <pc:sldChg chg="addSp delSp modSp add mod modShow">
        <pc:chgData name="April Dunnam" userId="S::apdunnam@microsoft.com::562b7256-5259-47b4-83a3-59bfd87a28e0" providerId="AD" clId="Web-{F2360B7F-8910-362E-214B-80C5BE54A7C8}" dt="2021-07-22T01:53:04.970" v="139" actId="20577"/>
        <pc:sldMkLst>
          <pc:docMk/>
          <pc:sldMk cId="4001284136" sldId="2134805598"/>
        </pc:sldMkLst>
        <pc:spChg chg="mod">
          <ac:chgData name="April Dunnam" userId="S::apdunnam@microsoft.com::562b7256-5259-47b4-83a3-59bfd87a28e0" providerId="AD" clId="Web-{F2360B7F-8910-362E-214B-80C5BE54A7C8}" dt="2021-07-22T01:46:26.595" v="11" actId="20577"/>
          <ac:spMkLst>
            <pc:docMk/>
            <pc:sldMk cId="4001284136" sldId="2134805598"/>
            <ac:spMk id="2" creationId="{32A2A11C-7C12-43BB-9A8A-93F82905F045}"/>
          </ac:spMkLst>
        </pc:spChg>
        <pc:spChg chg="mod">
          <ac:chgData name="April Dunnam" userId="S::apdunnam@microsoft.com::562b7256-5259-47b4-83a3-59bfd87a28e0" providerId="AD" clId="Web-{F2360B7F-8910-362E-214B-80C5BE54A7C8}" dt="2021-07-22T01:47:10.989" v="17" actId="1076"/>
          <ac:spMkLst>
            <pc:docMk/>
            <pc:sldMk cId="4001284136" sldId="2134805598"/>
            <ac:spMk id="4" creationId="{4CE4642C-4A90-45B1-BEA9-C537DEC940F8}"/>
          </ac:spMkLst>
        </pc:spChg>
        <pc:spChg chg="add del mod">
          <ac:chgData name="April Dunnam" userId="S::apdunnam@microsoft.com::562b7256-5259-47b4-83a3-59bfd87a28e0" providerId="AD" clId="Web-{F2360B7F-8910-362E-214B-80C5BE54A7C8}" dt="2021-07-22T01:47:33.161" v="22"/>
          <ac:spMkLst>
            <pc:docMk/>
            <pc:sldMk cId="4001284136" sldId="2134805598"/>
            <ac:spMk id="6" creationId="{16D6722A-24F7-40D7-93CF-4B64AFD13C74}"/>
          </ac:spMkLst>
        </pc:spChg>
        <pc:spChg chg="add mod">
          <ac:chgData name="April Dunnam" userId="S::apdunnam@microsoft.com::562b7256-5259-47b4-83a3-59bfd87a28e0" providerId="AD" clId="Web-{F2360B7F-8910-362E-214B-80C5BE54A7C8}" dt="2021-07-22T01:53:04.970" v="139" actId="20577"/>
          <ac:spMkLst>
            <pc:docMk/>
            <pc:sldMk cId="4001284136" sldId="2134805598"/>
            <ac:spMk id="6" creationId="{C1722E0E-8B55-454C-A849-1CFB358F26E0}"/>
          </ac:spMkLst>
        </pc:spChg>
        <pc:spChg chg="add mod">
          <ac:chgData name="April Dunnam" userId="S::apdunnam@microsoft.com::562b7256-5259-47b4-83a3-59bfd87a28e0" providerId="AD" clId="Web-{F2360B7F-8910-362E-214B-80C5BE54A7C8}" dt="2021-07-22T01:53:02.251" v="138" actId="20577"/>
          <ac:spMkLst>
            <pc:docMk/>
            <pc:sldMk cId="4001284136" sldId="2134805598"/>
            <ac:spMk id="7" creationId="{C6B74D00-651F-45E1-9370-9D739E84FC4A}"/>
          </ac:spMkLst>
        </pc:spChg>
        <pc:picChg chg="add mod">
          <ac:chgData name="April Dunnam" userId="S::apdunnam@microsoft.com::562b7256-5259-47b4-83a3-59bfd87a28e0" providerId="AD" clId="Web-{F2360B7F-8910-362E-214B-80C5BE54A7C8}" dt="2021-07-22T01:46:20.798" v="9" actId="1076"/>
          <ac:picMkLst>
            <pc:docMk/>
            <pc:sldMk cId="4001284136" sldId="2134805598"/>
            <ac:picMk id="3" creationId="{5871980A-024A-491A-9B6F-458118BBA4B2}"/>
          </ac:picMkLst>
        </pc:picChg>
      </pc:sldChg>
      <pc:sldMasterChg chg="add addSldLayout">
        <pc:chgData name="April Dunnam" userId="S::apdunnam@microsoft.com::562b7256-5259-47b4-83a3-59bfd87a28e0" providerId="AD" clId="Web-{F2360B7F-8910-362E-214B-80C5BE54A7C8}" dt="2021-07-22T01:45:21.312" v="0"/>
        <pc:sldMasterMkLst>
          <pc:docMk/>
          <pc:sldMasterMk cId="1058494051" sldId="2147483692"/>
        </pc:sldMasterMkLst>
        <pc:sldLayoutChg chg="add">
          <pc:chgData name="April Dunnam" userId="S::apdunnam@microsoft.com::562b7256-5259-47b4-83a3-59bfd87a28e0" providerId="AD" clId="Web-{F2360B7F-8910-362E-214B-80C5BE54A7C8}" dt="2021-07-22T01:45:21.312" v="0"/>
          <pc:sldLayoutMkLst>
            <pc:docMk/>
            <pc:sldMasterMk cId="1058494051" sldId="2147483692"/>
            <pc:sldLayoutMk cId="1029899679" sldId="2147483693"/>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587111135" sldId="2147483694"/>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881022287" sldId="2147483695"/>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4017846753" sldId="2147483696"/>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502348772" sldId="2147483697"/>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623332142" sldId="2147483698"/>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774137045" sldId="2147483699"/>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948774991" sldId="2147483700"/>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712891921" sldId="2147483701"/>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257828404" sldId="2147483702"/>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021636525" sldId="2147483703"/>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157542746" sldId="2147483704"/>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239323048" sldId="2147483705"/>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384968599" sldId="2147483706"/>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825910022" sldId="2147483707"/>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932736868" sldId="2147483708"/>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121147811" sldId="2147483709"/>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274537443" sldId="2147483710"/>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983900630" sldId="2147483711"/>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132352289" sldId="2147483712"/>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4169419408" sldId="2147483713"/>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625114803" sldId="2147483714"/>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549500882" sldId="2147483715"/>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940928688" sldId="2147483716"/>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577914159" sldId="2147483717"/>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784329308" sldId="2147483718"/>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897907661" sldId="2147483719"/>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98210800" sldId="2147483720"/>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280053435" sldId="2147483721"/>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983983974" sldId="2147483722"/>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473049162" sldId="2147483723"/>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957846684" sldId="2147483724"/>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993599057" sldId="2147483725"/>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391183375" sldId="2147483726"/>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184893334" sldId="2147483727"/>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155587029" sldId="2147483728"/>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681201686" sldId="2147483729"/>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845802180" sldId="2147483730"/>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573276935" sldId="2147483731"/>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942404494" sldId="2147483732"/>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788208283" sldId="2147483733"/>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095022664" sldId="2147483734"/>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025327665" sldId="2147483735"/>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578739136" sldId="2147483736"/>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213669338" sldId="2147483737"/>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755977527" sldId="2147483738"/>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046229626" sldId="2147483739"/>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924347169" sldId="2147483740"/>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538653676" sldId="2147483741"/>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791825008" sldId="2147483742"/>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513859155" sldId="2147483743"/>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469731484" sldId="2147483744"/>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470125027" sldId="2147483745"/>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891289803" sldId="2147483746"/>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239240052" sldId="2147483747"/>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916529176" sldId="2147483748"/>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912245385" sldId="2147483749"/>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108565782" sldId="2147483750"/>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770222167" sldId="2147483751"/>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705410291" sldId="2147483761"/>
          </pc:sldLayoutMkLst>
        </pc:sldLayoutChg>
      </pc:sldMasterChg>
    </pc:docChg>
  </pc:docChgLst>
  <pc:docChgLst>
    <pc:chgData name="Erwin van Hunen" userId="S::erwin_valointranet.com#ext#@microsoft.onmicrosoft.com::9b54964f-4ebe-4289-a952-fa09f5f26e1b" providerId="AD" clId="Web-{994E6329-66CE-4342-AE20-6CEA6CDD692A}"/>
    <pc:docChg chg="modSld">
      <pc:chgData name="Erwin van Hunen" userId="S::erwin_valointranet.com#ext#@microsoft.onmicrosoft.com::9b54964f-4ebe-4289-a952-fa09f5f26e1b" providerId="AD" clId="Web-{994E6329-66CE-4342-AE20-6CEA6CDD692A}" dt="2022-01-05T14:02:00.152" v="2" actId="20577"/>
      <pc:docMkLst>
        <pc:docMk/>
      </pc:docMkLst>
      <pc:sldChg chg="delSp modSp">
        <pc:chgData name="Erwin van Hunen" userId="S::erwin_valointranet.com#ext#@microsoft.onmicrosoft.com::9b54964f-4ebe-4289-a952-fa09f5f26e1b" providerId="AD" clId="Web-{994E6329-66CE-4342-AE20-6CEA6CDD692A}" dt="2022-01-05T14:02:00.152" v="2" actId="20577"/>
        <pc:sldMkLst>
          <pc:docMk/>
          <pc:sldMk cId="1884761934" sldId="2076136381"/>
        </pc:sldMkLst>
        <pc:spChg chg="del">
          <ac:chgData name="Erwin van Hunen" userId="S::erwin_valointranet.com#ext#@microsoft.onmicrosoft.com::9b54964f-4ebe-4289-a952-fa09f5f26e1b" providerId="AD" clId="Web-{994E6329-66CE-4342-AE20-6CEA6CDD692A}" dt="2022-01-05T13:56:37.409" v="0"/>
          <ac:spMkLst>
            <pc:docMk/>
            <pc:sldMk cId="1884761934" sldId="2076136381"/>
            <ac:spMk id="4" creationId="{AF517ADA-D66F-4B13-9207-C2B4F41B3E09}"/>
          </ac:spMkLst>
        </pc:spChg>
        <pc:spChg chg="mod">
          <ac:chgData name="Erwin van Hunen" userId="S::erwin_valointranet.com#ext#@microsoft.onmicrosoft.com::9b54964f-4ebe-4289-a952-fa09f5f26e1b" providerId="AD" clId="Web-{994E6329-66CE-4342-AE20-6CEA6CDD692A}" dt="2022-01-05T14:02:00.152" v="2"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DBF70C55-CECB-4E44-89BE-379216B98669}"/>
    <pc:docChg chg="modSld">
      <pc:chgData name="David Warner" userId="S::david_dwarnerii.com#ext#@microsoft.onmicrosoft.com::acafcf14-4098-4a83-9425-e73571277a06" providerId="AD" clId="Web-{DBF70C55-CECB-4E44-89BE-379216B98669}" dt="2021-12-06T04:42:20.142" v="40" actId="1076"/>
      <pc:docMkLst>
        <pc:docMk/>
      </pc:docMkLst>
      <pc:sldChg chg="modSp">
        <pc:chgData name="David Warner" userId="S::david_dwarnerii.com#ext#@microsoft.onmicrosoft.com::acafcf14-4098-4a83-9425-e73571277a06" providerId="AD" clId="Web-{DBF70C55-CECB-4E44-89BE-379216B98669}" dt="2021-12-06T04:40:58.825" v="19" actId="1076"/>
        <pc:sldMkLst>
          <pc:docMk/>
          <pc:sldMk cId="3158043784" sldId="2068"/>
        </pc:sldMkLst>
        <pc:spChg chg="mod">
          <ac:chgData name="David Warner" userId="S::david_dwarnerii.com#ext#@microsoft.onmicrosoft.com::acafcf14-4098-4a83-9425-e73571277a06" providerId="AD" clId="Web-{DBF70C55-CECB-4E44-89BE-379216B98669}" dt="2021-12-06T04:39:54.368" v="10"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DBF70C55-CECB-4E44-89BE-379216B98669}" dt="2021-12-06T04:40:58.825" v="19" actId="1076"/>
          <ac:picMkLst>
            <pc:docMk/>
            <pc:sldMk cId="3158043784" sldId="2068"/>
            <ac:picMk id="11" creationId="{0215C1F6-5352-4A5D-BA2A-0BC345CF35D5}"/>
          </ac:picMkLst>
        </pc:picChg>
        <pc:picChg chg="mod">
          <ac:chgData name="David Warner" userId="S::david_dwarnerii.com#ext#@microsoft.onmicrosoft.com::acafcf14-4098-4a83-9425-e73571277a06" providerId="AD" clId="Web-{DBF70C55-CECB-4E44-89BE-379216B98669}" dt="2021-12-06T04:40:09.306" v="17" actId="1076"/>
          <ac:picMkLst>
            <pc:docMk/>
            <pc:sldMk cId="3158043784" sldId="2068"/>
            <ac:picMk id="12" creationId="{EBC038C0-666A-42D0-8E40-8C7393BE4F37}"/>
          </ac:picMkLst>
        </pc:picChg>
        <pc:picChg chg="mod">
          <ac:chgData name="David Warner" userId="S::david_dwarnerii.com#ext#@microsoft.onmicrosoft.com::acafcf14-4098-4a83-9425-e73571277a06" providerId="AD" clId="Web-{DBF70C55-CECB-4E44-89BE-379216B98669}" dt="2021-12-06T04:40:09.275" v="16" actId="1076"/>
          <ac:picMkLst>
            <pc:docMk/>
            <pc:sldMk cId="3158043784" sldId="2068"/>
            <ac:picMk id="14" creationId="{45FF137D-4FA9-477B-8DF6-C18E47A33DC3}"/>
          </ac:picMkLst>
        </pc:picChg>
        <pc:picChg chg="mod">
          <ac:chgData name="David Warner" userId="S::david_dwarnerii.com#ext#@microsoft.onmicrosoft.com::acafcf14-4098-4a83-9425-e73571277a06" providerId="AD" clId="Web-{DBF70C55-CECB-4E44-89BE-379216B98669}" dt="2021-12-06T04:40:09.259" v="15" actId="1076"/>
          <ac:picMkLst>
            <pc:docMk/>
            <pc:sldMk cId="3158043784" sldId="2068"/>
            <ac:picMk id="17" creationId="{60C97B7A-109F-4BF2-9C7F-EA106608A71D}"/>
          </ac:picMkLst>
        </pc:picChg>
      </pc:sldChg>
      <pc:sldChg chg="modSp">
        <pc:chgData name="David Warner" userId="S::david_dwarnerii.com#ext#@microsoft.onmicrosoft.com::acafcf14-4098-4a83-9425-e73571277a06" providerId="AD" clId="Web-{DBF70C55-CECB-4E44-89BE-379216B98669}" dt="2021-12-06T04:42:20.142" v="40" actId="1076"/>
        <pc:sldMkLst>
          <pc:docMk/>
          <pc:sldMk cId="1056590613" sldId="2076135999"/>
        </pc:sldMkLst>
        <pc:spChg chg="mod">
          <ac:chgData name="David Warner" userId="S::david_dwarnerii.com#ext#@microsoft.onmicrosoft.com::acafcf14-4098-4a83-9425-e73571277a06" providerId="AD" clId="Web-{DBF70C55-CECB-4E44-89BE-379216B98669}" dt="2021-12-06T04:42:04.032" v="34"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DBF70C55-CECB-4E44-89BE-379216B98669}" dt="2021-12-06T04:42:20.064" v="38" actId="1076"/>
          <ac:picMkLst>
            <pc:docMk/>
            <pc:sldMk cId="1056590613" sldId="2076135999"/>
            <ac:picMk id="3" creationId="{7B4AEA93-69EC-467C-AB27-6D5044BA3AD6}"/>
          </ac:picMkLst>
        </pc:picChg>
        <pc:picChg chg="mod">
          <ac:chgData name="David Warner" userId="S::david_dwarnerii.com#ext#@microsoft.onmicrosoft.com::acafcf14-4098-4a83-9425-e73571277a06" providerId="AD" clId="Web-{DBF70C55-CECB-4E44-89BE-379216B98669}" dt="2021-12-06T04:42:14.282" v="37" actId="1076"/>
          <ac:picMkLst>
            <pc:docMk/>
            <pc:sldMk cId="1056590613" sldId="2076135999"/>
            <ac:picMk id="4" creationId="{1FC853A6-4F3F-4DF8-B5D1-A97821272E14}"/>
          </ac:picMkLst>
        </pc:picChg>
        <pc:picChg chg="mod">
          <ac:chgData name="David Warner" userId="S::david_dwarnerii.com#ext#@microsoft.onmicrosoft.com::acafcf14-4098-4a83-9425-e73571277a06" providerId="AD" clId="Web-{DBF70C55-CECB-4E44-89BE-379216B98669}" dt="2021-12-06T04:42:20.095" v="39" actId="1076"/>
          <ac:picMkLst>
            <pc:docMk/>
            <pc:sldMk cId="1056590613" sldId="2076135999"/>
            <ac:picMk id="5" creationId="{A0267770-89BC-4A58-8D87-D181F0DCE485}"/>
          </ac:picMkLst>
        </pc:picChg>
        <pc:picChg chg="mod">
          <ac:chgData name="David Warner" userId="S::david_dwarnerii.com#ext#@microsoft.onmicrosoft.com::acafcf14-4098-4a83-9425-e73571277a06" providerId="AD" clId="Web-{DBF70C55-CECB-4E44-89BE-379216B98669}" dt="2021-12-06T04:42:09.032" v="35" actId="1076"/>
          <ac:picMkLst>
            <pc:docMk/>
            <pc:sldMk cId="1056590613" sldId="2076135999"/>
            <ac:picMk id="6" creationId="{2AA5F092-E235-4118-BD02-40AB67AB8DA0}"/>
          </ac:picMkLst>
        </pc:picChg>
        <pc:picChg chg="mod">
          <ac:chgData name="David Warner" userId="S::david_dwarnerii.com#ext#@microsoft.onmicrosoft.com::acafcf14-4098-4a83-9425-e73571277a06" providerId="AD" clId="Web-{DBF70C55-CECB-4E44-89BE-379216B98669}" dt="2021-12-06T04:42:09.063" v="36" actId="1076"/>
          <ac:picMkLst>
            <pc:docMk/>
            <pc:sldMk cId="1056590613" sldId="2076135999"/>
            <ac:picMk id="8" creationId="{88CE5E9B-CB43-4D63-82CA-87074C6B6693}"/>
          </ac:picMkLst>
        </pc:picChg>
        <pc:picChg chg="mod">
          <ac:chgData name="David Warner" userId="S::david_dwarnerii.com#ext#@microsoft.onmicrosoft.com::acafcf14-4098-4a83-9425-e73571277a06" providerId="AD" clId="Web-{DBF70C55-CECB-4E44-89BE-379216B98669}" dt="2021-12-06T04:42:20.142" v="40" actId="1076"/>
          <ac:picMkLst>
            <pc:docMk/>
            <pc:sldMk cId="1056590613" sldId="2076135999"/>
            <ac:picMk id="11" creationId="{411AEEB7-A824-4060-9BFC-D80706712B39}"/>
          </ac:picMkLst>
        </pc:picChg>
      </pc:sldChg>
    </pc:docChg>
  </pc:docChgLst>
  <pc:docChgLst>
    <pc:chgData name="Sébastien Levert" userId="S::slevert@microsoft.com::ece773f4-084f-4e66-97d9-a9d066f2d75d" providerId="AD" clId="Web-{6D884A9D-9DA8-07C5-9499-19D76A7C6D11}"/>
    <pc:docChg chg="modSld">
      <pc:chgData name="Sébastien Levert" userId="S::slevert@microsoft.com::ece773f4-084f-4e66-97d9-a9d066f2d75d" providerId="AD" clId="Web-{6D884A9D-9DA8-07C5-9499-19D76A7C6D11}" dt="2022-06-22T15:42:16.116" v="87" actId="20577"/>
      <pc:docMkLst>
        <pc:docMk/>
      </pc:docMkLst>
      <pc:sldChg chg="modSp">
        <pc:chgData name="Sébastien Levert" userId="S::slevert@microsoft.com::ece773f4-084f-4e66-97d9-a9d066f2d75d" providerId="AD" clId="Web-{6D884A9D-9DA8-07C5-9499-19D76A7C6D11}" dt="2022-06-22T15:42:16.116" v="87" actId="20577"/>
        <pc:sldMkLst>
          <pc:docMk/>
          <pc:sldMk cId="4070501225" sldId="2076136392"/>
        </pc:sldMkLst>
        <pc:spChg chg="mod">
          <ac:chgData name="Sébastien Levert" userId="S::slevert@microsoft.com::ece773f4-084f-4e66-97d9-a9d066f2d75d" providerId="AD" clId="Web-{6D884A9D-9DA8-07C5-9499-19D76A7C6D11}" dt="2022-06-22T15:42:16.116" v="87" actId="20577"/>
          <ac:spMkLst>
            <pc:docMk/>
            <pc:sldMk cId="4070501225" sldId="2076136392"/>
            <ac:spMk id="6" creationId="{1DDAF7D9-4FBB-BF41-BE8F-9D98E035D8FF}"/>
          </ac:spMkLst>
        </pc:spChg>
      </pc:sldChg>
    </pc:docChg>
  </pc:docChgLst>
  <pc:docChgLst>
    <pc:chgData name="David Warner" userId="S::david_dwarnerii.com#ext#@microsoft.onmicrosoft.com::acafcf14-4098-4a83-9425-e73571277a06" providerId="AD" clId="Web-{BBBBE211-E92C-4A28-B883-42C98AC3FF9E}"/>
    <pc:docChg chg="modSld">
      <pc:chgData name="David Warner" userId="S::david_dwarnerii.com#ext#@microsoft.onmicrosoft.com::acafcf14-4098-4a83-9425-e73571277a06" providerId="AD" clId="Web-{BBBBE211-E92C-4A28-B883-42C98AC3FF9E}" dt="2021-11-09T22:05:30.030" v="58"/>
      <pc:docMkLst>
        <pc:docMk/>
      </pc:docMkLst>
      <pc:sldChg chg="addSp delSp modSp">
        <pc:chgData name="David Warner" userId="S::david_dwarnerii.com#ext#@microsoft.onmicrosoft.com::acafcf14-4098-4a83-9425-e73571277a06" providerId="AD" clId="Web-{BBBBE211-E92C-4A28-B883-42C98AC3FF9E}" dt="2021-11-09T22:05:30.030" v="58"/>
        <pc:sldMkLst>
          <pc:docMk/>
          <pc:sldMk cId="2225302410" sldId="2134805599"/>
        </pc:sldMkLst>
        <pc:spChg chg="del mod">
          <ac:chgData name="David Warner" userId="S::david_dwarnerii.com#ext#@microsoft.onmicrosoft.com::acafcf14-4098-4a83-9425-e73571277a06" providerId="AD" clId="Web-{BBBBE211-E92C-4A28-B883-42C98AC3FF9E}" dt="2021-11-09T22:05:30.030" v="58"/>
          <ac:spMkLst>
            <pc:docMk/>
            <pc:sldMk cId="2225302410" sldId="2134805599"/>
            <ac:spMk id="4" creationId="{6E508C0D-EC7B-451D-B9A0-01610AD65E28}"/>
          </ac:spMkLst>
        </pc:spChg>
        <pc:spChg chg="mod">
          <ac:chgData name="David Warner" userId="S::david_dwarnerii.com#ext#@microsoft.onmicrosoft.com::acafcf14-4098-4a83-9425-e73571277a06" providerId="AD" clId="Web-{BBBBE211-E92C-4A28-B883-42C98AC3FF9E}" dt="2021-11-09T22:04:51.139" v="51"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BBBBE211-E92C-4A28-B883-42C98AC3FF9E}" dt="2021-11-09T21:57:59.799" v="15" actId="1076"/>
          <ac:picMkLst>
            <pc:docMk/>
            <pc:sldMk cId="2225302410" sldId="2134805599"/>
            <ac:picMk id="9" creationId="{274F97D3-F957-4919-B718-ADA87D97CE8A}"/>
          </ac:picMkLst>
        </pc:picChg>
        <pc:picChg chg="add mod">
          <ac:chgData name="David Warner" userId="S::david_dwarnerii.com#ext#@microsoft.onmicrosoft.com::acafcf14-4098-4a83-9425-e73571277a06" providerId="AD" clId="Web-{BBBBE211-E92C-4A28-B883-42C98AC3FF9E}" dt="2021-11-09T21:58:12.190" v="24" actId="1076"/>
          <ac:picMkLst>
            <pc:docMk/>
            <pc:sldMk cId="2225302410" sldId="2134805599"/>
            <ac:picMk id="14" creationId="{FF05C4F9-77AA-4D75-9B6E-0678E47CB8B6}"/>
          </ac:picMkLst>
        </pc:picChg>
        <pc:picChg chg="mod">
          <ac:chgData name="David Warner" userId="S::david_dwarnerii.com#ext#@microsoft.onmicrosoft.com::acafcf14-4098-4a83-9425-e73571277a06" providerId="AD" clId="Web-{BBBBE211-E92C-4A28-B883-42C98AC3FF9E}" dt="2021-11-09T22:05:12.452" v="54"/>
          <ac:picMkLst>
            <pc:docMk/>
            <pc:sldMk cId="2225302410" sldId="2134805599"/>
            <ac:picMk id="1026" creationId="{4D140B0D-4C16-4578-996C-8C3F5F859B8B}"/>
          </ac:picMkLst>
        </pc:picChg>
        <pc:picChg chg="mod">
          <ac:chgData name="David Warner" userId="S::david_dwarnerii.com#ext#@microsoft.onmicrosoft.com::acafcf14-4098-4a83-9425-e73571277a06" providerId="AD" clId="Web-{BBBBE211-E92C-4A28-B883-42C98AC3FF9E}" dt="2021-11-09T22:05:25.249" v="57" actId="1076"/>
          <ac:picMkLst>
            <pc:docMk/>
            <pc:sldMk cId="2225302410" sldId="2134805599"/>
            <ac:picMk id="5122" creationId="{142DF88F-FC23-4ACD-BB46-84F7EE5C7398}"/>
          </ac:picMkLst>
        </pc:picChg>
      </pc:sldChg>
    </pc:docChg>
  </pc:docChgLst>
  <pc:docChgLst>
    <pc:chgData name="Albert-Jan Schot" userId="S::appie_digiwijs.nl#ext#@microsoft.onmicrosoft.com::dbf5b125-fa50-4550-9b55-31d115b01da2" providerId="AD" clId="Web-{F6D12512-8972-4DDD-B945-43D0B97D985D}"/>
    <pc:docChg chg="modSld">
      <pc:chgData name="Albert-Jan Schot" userId="S::appie_digiwijs.nl#ext#@microsoft.onmicrosoft.com::dbf5b125-fa50-4550-9b55-31d115b01da2" providerId="AD" clId="Web-{F6D12512-8972-4DDD-B945-43D0B97D985D}" dt="2021-10-28T08:41:32.461" v="7" actId="20577"/>
      <pc:docMkLst>
        <pc:docMk/>
      </pc:docMkLst>
      <pc:sldChg chg="modSp">
        <pc:chgData name="Albert-Jan Schot" userId="S::appie_digiwijs.nl#ext#@microsoft.onmicrosoft.com::dbf5b125-fa50-4550-9b55-31d115b01da2" providerId="AD" clId="Web-{F6D12512-8972-4DDD-B945-43D0B97D985D}" dt="2021-10-28T08:41:32.461" v="7" actId="20577"/>
        <pc:sldMkLst>
          <pc:docMk/>
          <pc:sldMk cId="1042411426" sldId="2076136275"/>
        </pc:sldMkLst>
        <pc:spChg chg="mod">
          <ac:chgData name="Albert-Jan Schot" userId="S::appie_digiwijs.nl#ext#@microsoft.onmicrosoft.com::dbf5b125-fa50-4550-9b55-31d115b01da2" providerId="AD" clId="Web-{F6D12512-8972-4DDD-B945-43D0B97D985D}" dt="2021-10-28T08:41:32.461" v="7" actId="20577"/>
          <ac:spMkLst>
            <pc:docMk/>
            <pc:sldMk cId="1042411426" sldId="2076136275"/>
            <ac:spMk id="70" creationId="{174F958A-FBA1-4F60-AFAD-ABB7FE94DD87}"/>
          </ac:spMkLst>
        </pc:spChg>
      </pc:sldChg>
    </pc:docChg>
  </pc:docChgLst>
  <pc:docChgLst>
    <pc:chgData name="David Warner" userId="S::david_dwarnerii.com#ext#@microsoft.onmicrosoft.com::acafcf14-4098-4a83-9425-e73571277a06" providerId="AD" clId="Web-{A6BD24D5-0586-4EDD-B692-DA6AFEF66044}"/>
    <pc:docChg chg="modSld">
      <pc:chgData name="David Warner" userId="S::david_dwarnerii.com#ext#@microsoft.onmicrosoft.com::acafcf14-4098-4a83-9425-e73571277a06" providerId="AD" clId="Web-{A6BD24D5-0586-4EDD-B692-DA6AFEF66044}" dt="2021-12-16T19:27:20.028" v="125" actId="20577"/>
      <pc:docMkLst>
        <pc:docMk/>
      </pc:docMkLst>
      <pc:sldChg chg="modSp">
        <pc:chgData name="David Warner" userId="S::david_dwarnerii.com#ext#@microsoft.onmicrosoft.com::acafcf14-4098-4a83-9425-e73571277a06" providerId="AD" clId="Web-{A6BD24D5-0586-4EDD-B692-DA6AFEF66044}" dt="2021-12-16T19:18:35.025" v="10" actId="20577"/>
        <pc:sldMkLst>
          <pc:docMk/>
          <pc:sldMk cId="2967945684" sldId="277"/>
        </pc:sldMkLst>
        <pc:spChg chg="mod">
          <ac:chgData name="David Warner" userId="S::david_dwarnerii.com#ext#@microsoft.onmicrosoft.com::acafcf14-4098-4a83-9425-e73571277a06" providerId="AD" clId="Web-{A6BD24D5-0586-4EDD-B692-DA6AFEF66044}" dt="2021-12-16T19:18:35.025" v="10"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A6BD24D5-0586-4EDD-B692-DA6AFEF66044}" dt="2021-12-16T19:18:08.789" v="3" actId="20577"/>
        <pc:sldMkLst>
          <pc:docMk/>
          <pc:sldMk cId="287163252" sldId="1567"/>
        </pc:sldMkLst>
        <pc:spChg chg="mod">
          <ac:chgData name="David Warner" userId="S::david_dwarnerii.com#ext#@microsoft.onmicrosoft.com::acafcf14-4098-4a83-9425-e73571277a06" providerId="AD" clId="Web-{A6BD24D5-0586-4EDD-B692-DA6AFEF66044}" dt="2021-12-16T19:18:08.789" v="3"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A6BD24D5-0586-4EDD-B692-DA6AFEF66044}" dt="2021-12-16T19:27:20.028" v="125" actId="20577"/>
        <pc:sldMkLst>
          <pc:docMk/>
          <pc:sldMk cId="3158043784" sldId="2068"/>
        </pc:sldMkLst>
        <pc:spChg chg="mod">
          <ac:chgData name="David Warner" userId="S::david_dwarnerii.com#ext#@microsoft.onmicrosoft.com::acafcf14-4098-4a83-9425-e73571277a06" providerId="AD" clId="Web-{A6BD24D5-0586-4EDD-B692-DA6AFEF66044}" dt="2021-12-16T19:27:20.028" v="125"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A6BD24D5-0586-4EDD-B692-DA6AFEF66044}" dt="2021-12-16T19:21:02.191" v="63" actId="1076"/>
          <ac:picMkLst>
            <pc:docMk/>
            <pc:sldMk cId="3158043784" sldId="2068"/>
            <ac:picMk id="11" creationId="{0215C1F6-5352-4A5D-BA2A-0BC345CF35D5}"/>
          </ac:picMkLst>
        </pc:picChg>
        <pc:picChg chg="del">
          <ac:chgData name="David Warner" userId="S::david_dwarnerii.com#ext#@microsoft.onmicrosoft.com::acafcf14-4098-4a83-9425-e73571277a06" providerId="AD" clId="Web-{A6BD24D5-0586-4EDD-B692-DA6AFEF66044}" dt="2021-12-16T19:20:45.721" v="54"/>
          <ac:picMkLst>
            <pc:docMk/>
            <pc:sldMk cId="3158043784" sldId="2068"/>
            <ac:picMk id="12" creationId="{EBC038C0-666A-42D0-8E40-8C7393BE4F37}"/>
          </ac:picMkLst>
        </pc:picChg>
        <pc:picChg chg="add mod">
          <ac:chgData name="David Warner" userId="S::david_dwarnerii.com#ext#@microsoft.onmicrosoft.com::acafcf14-4098-4a83-9425-e73571277a06" providerId="AD" clId="Web-{A6BD24D5-0586-4EDD-B692-DA6AFEF66044}" dt="2021-12-16T19:21:21.817" v="69"/>
          <ac:picMkLst>
            <pc:docMk/>
            <pc:sldMk cId="3158043784" sldId="2068"/>
            <ac:picMk id="13" creationId="{400BF1CC-5807-4A02-8EAC-B5038FDF4AE2}"/>
          </ac:picMkLst>
        </pc:picChg>
        <pc:picChg chg="del">
          <ac:chgData name="David Warner" userId="S::david_dwarnerii.com#ext#@microsoft.onmicrosoft.com::acafcf14-4098-4a83-9425-e73571277a06" providerId="AD" clId="Web-{A6BD24D5-0586-4EDD-B692-DA6AFEF66044}" dt="2021-12-16T19:20:46.361" v="55"/>
          <ac:picMkLst>
            <pc:docMk/>
            <pc:sldMk cId="3158043784" sldId="2068"/>
            <ac:picMk id="14" creationId="{45FF137D-4FA9-477B-8DF6-C18E47A33DC3}"/>
          </ac:picMkLst>
        </pc:picChg>
        <pc:picChg chg="add del mod modCrop">
          <ac:chgData name="David Warner" userId="S::david_dwarnerii.com#ext#@microsoft.onmicrosoft.com::acafcf14-4098-4a83-9425-e73571277a06" providerId="AD" clId="Web-{A6BD24D5-0586-4EDD-B692-DA6AFEF66044}" dt="2021-12-16T19:22:51.026" v="80"/>
          <ac:picMkLst>
            <pc:docMk/>
            <pc:sldMk cId="3158043784" sldId="2068"/>
            <ac:picMk id="15" creationId="{D269A362-07EF-4275-9599-C97547A29580}"/>
          </ac:picMkLst>
        </pc:picChg>
        <pc:picChg chg="del">
          <ac:chgData name="David Warner" userId="S::david_dwarnerii.com#ext#@microsoft.onmicrosoft.com::acafcf14-4098-4a83-9425-e73571277a06" providerId="AD" clId="Web-{A6BD24D5-0586-4EDD-B692-DA6AFEF66044}" dt="2021-12-16T19:20:47.018" v="56"/>
          <ac:picMkLst>
            <pc:docMk/>
            <pc:sldMk cId="3158043784" sldId="2068"/>
            <ac:picMk id="17" creationId="{60C97B7A-109F-4BF2-9C7F-EA106608A71D}"/>
          </ac:picMkLst>
        </pc:picChg>
        <pc:picChg chg="add del mod">
          <ac:chgData name="David Warner" userId="S::david_dwarnerii.com#ext#@microsoft.onmicrosoft.com::acafcf14-4098-4a83-9425-e73571277a06" providerId="AD" clId="Web-{A6BD24D5-0586-4EDD-B692-DA6AFEF66044}" dt="2021-12-16T19:22:55.120" v="81" actId="1076"/>
          <ac:picMkLst>
            <pc:docMk/>
            <pc:sldMk cId="3158043784" sldId="2068"/>
            <ac:picMk id="18" creationId="{AC182D65-20C1-4C86-BB53-9CF7A6115859}"/>
          </ac:picMkLst>
        </pc:picChg>
      </pc:sldChg>
      <pc:sldChg chg="addSp delSp modSp">
        <pc:chgData name="David Warner" userId="S::david_dwarnerii.com#ext#@microsoft.onmicrosoft.com::acafcf14-4098-4a83-9425-e73571277a06" providerId="AD" clId="Web-{A6BD24D5-0586-4EDD-B692-DA6AFEF66044}" dt="2021-12-16T19:27:03.276" v="121" actId="1076"/>
        <pc:sldMkLst>
          <pc:docMk/>
          <pc:sldMk cId="1056590613" sldId="2076135999"/>
        </pc:sldMkLst>
        <pc:spChg chg="mod">
          <ac:chgData name="David Warner" userId="S::david_dwarnerii.com#ext#@microsoft.onmicrosoft.com::acafcf14-4098-4a83-9425-e73571277a06" providerId="AD" clId="Web-{A6BD24D5-0586-4EDD-B692-DA6AFEF66044}" dt="2021-12-16T19:26:53.354" v="120" actId="20577"/>
          <ac:spMkLst>
            <pc:docMk/>
            <pc:sldMk cId="1056590613" sldId="2076135999"/>
            <ac:spMk id="10" creationId="{2F9D74B7-8175-43F4-B9E3-807C4AE2FA45}"/>
          </ac:spMkLst>
        </pc:spChg>
        <pc:picChg chg="del">
          <ac:chgData name="David Warner" userId="S::david_dwarnerii.com#ext#@microsoft.onmicrosoft.com::acafcf14-4098-4a83-9425-e73571277a06" providerId="AD" clId="Web-{A6BD24D5-0586-4EDD-B692-DA6AFEF66044}" dt="2021-12-16T19:23:06.542" v="84"/>
          <ac:picMkLst>
            <pc:docMk/>
            <pc:sldMk cId="1056590613" sldId="2076135999"/>
            <ac:picMk id="3" creationId="{7B4AEA93-69EC-467C-AB27-6D5044BA3AD6}"/>
          </ac:picMkLst>
        </pc:picChg>
        <pc:picChg chg="mod">
          <ac:chgData name="David Warner" userId="S::david_dwarnerii.com#ext#@microsoft.onmicrosoft.com::acafcf14-4098-4a83-9425-e73571277a06" providerId="AD" clId="Web-{A6BD24D5-0586-4EDD-B692-DA6AFEF66044}" dt="2021-12-16T19:26:00.851" v="108" actId="1076"/>
          <ac:picMkLst>
            <pc:docMk/>
            <pc:sldMk cId="1056590613" sldId="2076135999"/>
            <ac:picMk id="4" creationId="{1FC853A6-4F3F-4DF8-B5D1-A97821272E14}"/>
          </ac:picMkLst>
        </pc:picChg>
        <pc:picChg chg="del">
          <ac:chgData name="David Warner" userId="S::david_dwarnerii.com#ext#@microsoft.onmicrosoft.com::acafcf14-4098-4a83-9425-e73571277a06" providerId="AD" clId="Web-{A6BD24D5-0586-4EDD-B692-DA6AFEF66044}" dt="2021-12-16T19:23:06.542" v="83"/>
          <ac:picMkLst>
            <pc:docMk/>
            <pc:sldMk cId="1056590613" sldId="2076135999"/>
            <ac:picMk id="5" creationId="{A0267770-89BC-4A58-8D87-D181F0DCE485}"/>
          </ac:picMkLst>
        </pc:picChg>
        <pc:picChg chg="mod">
          <ac:chgData name="David Warner" userId="S::david_dwarnerii.com#ext#@microsoft.onmicrosoft.com::acafcf14-4098-4a83-9425-e73571277a06" providerId="AD" clId="Web-{A6BD24D5-0586-4EDD-B692-DA6AFEF66044}" dt="2021-12-16T19:26:34.618" v="113" actId="1076"/>
          <ac:picMkLst>
            <pc:docMk/>
            <pc:sldMk cId="1056590613" sldId="2076135999"/>
            <ac:picMk id="6" creationId="{2AA5F092-E235-4118-BD02-40AB67AB8DA0}"/>
          </ac:picMkLst>
        </pc:picChg>
        <pc:picChg chg="mod">
          <ac:chgData name="David Warner" userId="S::david_dwarnerii.com#ext#@microsoft.onmicrosoft.com::acafcf14-4098-4a83-9425-e73571277a06" providerId="AD" clId="Web-{A6BD24D5-0586-4EDD-B692-DA6AFEF66044}" dt="2021-12-16T19:26:34.650" v="114" actId="1076"/>
          <ac:picMkLst>
            <pc:docMk/>
            <pc:sldMk cId="1056590613" sldId="2076135999"/>
            <ac:picMk id="8" creationId="{88CE5E9B-CB43-4D63-82CA-87074C6B6693}"/>
          </ac:picMkLst>
        </pc:picChg>
        <pc:picChg chg="del">
          <ac:chgData name="David Warner" userId="S::david_dwarnerii.com#ext#@microsoft.onmicrosoft.com::acafcf14-4098-4a83-9425-e73571277a06" providerId="AD" clId="Web-{A6BD24D5-0586-4EDD-B692-DA6AFEF66044}" dt="2021-12-16T19:23:06.542" v="82"/>
          <ac:picMkLst>
            <pc:docMk/>
            <pc:sldMk cId="1056590613" sldId="2076135999"/>
            <ac:picMk id="11" creationId="{411AEEB7-A824-4060-9BFC-D80706712B39}"/>
          </ac:picMkLst>
        </pc:picChg>
        <pc:picChg chg="add mod">
          <ac:chgData name="David Warner" userId="S::david_dwarnerii.com#ext#@microsoft.onmicrosoft.com::acafcf14-4098-4a83-9425-e73571277a06" providerId="AD" clId="Web-{A6BD24D5-0586-4EDD-B692-DA6AFEF66044}" dt="2021-12-16T19:27:03.276" v="121" actId="1076"/>
          <ac:picMkLst>
            <pc:docMk/>
            <pc:sldMk cId="1056590613" sldId="2076135999"/>
            <ac:picMk id="12" creationId="{E6D5A38F-3587-482E-B3BA-C4247950440F}"/>
          </ac:picMkLst>
        </pc:picChg>
      </pc:sldChg>
      <pc:sldChg chg="addSp">
        <pc:chgData name="David Warner" userId="S::david_dwarnerii.com#ext#@microsoft.onmicrosoft.com::acafcf14-4098-4a83-9425-e73571277a06" providerId="AD" clId="Web-{A6BD24D5-0586-4EDD-B692-DA6AFEF66044}" dt="2021-12-16T19:18:41.916" v="14"/>
        <pc:sldMkLst>
          <pc:docMk/>
          <pc:sldMk cId="1042411426" sldId="2076136275"/>
        </pc:sldMkLst>
        <pc:spChg chg="add">
          <ac:chgData name="David Warner" userId="S::david_dwarnerii.com#ext#@microsoft.onmicrosoft.com::acafcf14-4098-4a83-9425-e73571277a06" providerId="AD" clId="Web-{A6BD24D5-0586-4EDD-B692-DA6AFEF66044}" dt="2021-12-16T19:18:41.916" v="14"/>
          <ac:spMkLst>
            <pc:docMk/>
            <pc:sldMk cId="1042411426" sldId="2076136275"/>
            <ac:spMk id="3" creationId="{63550D59-941E-49F5-A9B6-316DBB7BCF15}"/>
          </ac:spMkLst>
        </pc:spChg>
      </pc:sldChg>
      <pc:sldChg chg="addSp">
        <pc:chgData name="David Warner" userId="S::david_dwarnerii.com#ext#@microsoft.onmicrosoft.com::acafcf14-4098-4a83-9425-e73571277a06" providerId="AD" clId="Web-{A6BD24D5-0586-4EDD-B692-DA6AFEF66044}" dt="2021-12-16T19:18:44.822" v="16"/>
        <pc:sldMkLst>
          <pc:docMk/>
          <pc:sldMk cId="2259967023" sldId="2076136379"/>
        </pc:sldMkLst>
        <pc:spChg chg="add">
          <ac:chgData name="David Warner" userId="S::david_dwarnerii.com#ext#@microsoft.onmicrosoft.com::acafcf14-4098-4a83-9425-e73571277a06" providerId="AD" clId="Web-{A6BD24D5-0586-4EDD-B692-DA6AFEF66044}" dt="2021-12-16T19:18:44.822" v="16"/>
          <ac:spMkLst>
            <pc:docMk/>
            <pc:sldMk cId="2259967023" sldId="2076136379"/>
            <ac:spMk id="3" creationId="{91E94820-4EA8-47CC-8A56-20EB455904CD}"/>
          </ac:spMkLst>
        </pc:spChg>
      </pc:sldChg>
      <pc:sldChg chg="addSp">
        <pc:chgData name="David Warner" userId="S::david_dwarnerii.com#ext#@microsoft.onmicrosoft.com::acafcf14-4098-4a83-9425-e73571277a06" providerId="AD" clId="Web-{A6BD24D5-0586-4EDD-B692-DA6AFEF66044}" dt="2021-12-16T19:18:43.338" v="15"/>
        <pc:sldMkLst>
          <pc:docMk/>
          <pc:sldMk cId="1884761934" sldId="2076136381"/>
        </pc:sldMkLst>
        <pc:spChg chg="add">
          <ac:chgData name="David Warner" userId="S::david_dwarnerii.com#ext#@microsoft.onmicrosoft.com::acafcf14-4098-4a83-9425-e73571277a06" providerId="AD" clId="Web-{A6BD24D5-0586-4EDD-B692-DA6AFEF66044}" dt="2021-12-16T19:18:43.338" v="15"/>
          <ac:spMkLst>
            <pc:docMk/>
            <pc:sldMk cId="1884761934" sldId="2076136381"/>
            <ac:spMk id="4" creationId="{940A1589-7640-48EC-9FB1-9F5BDA51AE8A}"/>
          </ac:spMkLst>
        </pc:spChg>
      </pc:sldChg>
      <pc:sldChg chg="addSp">
        <pc:chgData name="David Warner" userId="S::david_dwarnerii.com#ext#@microsoft.onmicrosoft.com::acafcf14-4098-4a83-9425-e73571277a06" providerId="AD" clId="Web-{A6BD24D5-0586-4EDD-B692-DA6AFEF66044}" dt="2021-12-16T19:18:48.276" v="18"/>
        <pc:sldMkLst>
          <pc:docMk/>
          <pc:sldMk cId="357588276" sldId="2076136388"/>
        </pc:sldMkLst>
        <pc:spChg chg="add">
          <ac:chgData name="David Warner" userId="S::david_dwarnerii.com#ext#@microsoft.onmicrosoft.com::acafcf14-4098-4a83-9425-e73571277a06" providerId="AD" clId="Web-{A6BD24D5-0586-4EDD-B692-DA6AFEF66044}" dt="2021-12-16T19:18:48.276" v="18"/>
          <ac:spMkLst>
            <pc:docMk/>
            <pc:sldMk cId="357588276" sldId="2076136388"/>
            <ac:spMk id="2" creationId="{47E026BD-8EC9-4C7F-9F79-2FE4A96D4DD4}"/>
          </ac:spMkLst>
        </pc:spChg>
      </pc:sldChg>
      <pc:sldChg chg="addSp">
        <pc:chgData name="David Warner" userId="S::david_dwarnerii.com#ext#@microsoft.onmicrosoft.com::acafcf14-4098-4a83-9425-e73571277a06" providerId="AD" clId="Web-{A6BD24D5-0586-4EDD-B692-DA6AFEF66044}" dt="2021-12-16T19:18:40.947" v="13"/>
        <pc:sldMkLst>
          <pc:docMk/>
          <pc:sldMk cId="4070501225" sldId="2076136392"/>
        </pc:sldMkLst>
        <pc:spChg chg="add">
          <ac:chgData name="David Warner" userId="S::david_dwarnerii.com#ext#@microsoft.onmicrosoft.com::acafcf14-4098-4a83-9425-e73571277a06" providerId="AD" clId="Web-{A6BD24D5-0586-4EDD-B692-DA6AFEF66044}" dt="2021-12-16T19:18:40.947" v="13"/>
          <ac:spMkLst>
            <pc:docMk/>
            <pc:sldMk cId="4070501225" sldId="2076136392"/>
            <ac:spMk id="2" creationId="{9E645913-A8D8-4777-AE1E-AD9F7FEE2097}"/>
          </ac:spMkLst>
        </pc:spChg>
      </pc:sldChg>
      <pc:sldChg chg="addSp">
        <pc:chgData name="David Warner" userId="S::david_dwarnerii.com#ext#@microsoft.onmicrosoft.com::acafcf14-4098-4a83-9425-e73571277a06" providerId="AD" clId="Web-{A6BD24D5-0586-4EDD-B692-DA6AFEF66044}" dt="2021-12-16T19:18:49.916" v="19"/>
        <pc:sldMkLst>
          <pc:docMk/>
          <pc:sldMk cId="1374769157" sldId="2076137639"/>
        </pc:sldMkLst>
        <pc:spChg chg="add">
          <ac:chgData name="David Warner" userId="S::david_dwarnerii.com#ext#@microsoft.onmicrosoft.com::acafcf14-4098-4a83-9425-e73571277a06" providerId="AD" clId="Web-{A6BD24D5-0586-4EDD-B692-DA6AFEF66044}" dt="2021-12-16T19:18:49.916" v="19"/>
          <ac:spMkLst>
            <pc:docMk/>
            <pc:sldMk cId="1374769157" sldId="2076137639"/>
            <ac:spMk id="2" creationId="{652A555A-6589-45AD-BC1D-9915B444738F}"/>
          </ac:spMkLst>
        </pc:spChg>
      </pc:sldChg>
      <pc:sldChg chg="addSp">
        <pc:chgData name="David Warner" userId="S::david_dwarnerii.com#ext#@microsoft.onmicrosoft.com::acafcf14-4098-4a83-9425-e73571277a06" providerId="AD" clId="Web-{A6BD24D5-0586-4EDD-B692-DA6AFEF66044}" dt="2021-12-16T19:18:46.447" v="17"/>
        <pc:sldMkLst>
          <pc:docMk/>
          <pc:sldMk cId="2752873781" sldId="2076137773"/>
        </pc:sldMkLst>
        <pc:spChg chg="add">
          <ac:chgData name="David Warner" userId="S::david_dwarnerii.com#ext#@microsoft.onmicrosoft.com::acafcf14-4098-4a83-9425-e73571277a06" providerId="AD" clId="Web-{A6BD24D5-0586-4EDD-B692-DA6AFEF66044}" dt="2021-12-16T19:18:46.447" v="17"/>
          <ac:spMkLst>
            <pc:docMk/>
            <pc:sldMk cId="2752873781" sldId="2076137773"/>
            <ac:spMk id="3" creationId="{F1B56260-6E41-4396-B1D4-F60A561D21E8}"/>
          </ac:spMkLst>
        </pc:spChg>
      </pc:sldChg>
      <pc:sldChg chg="addSp">
        <pc:chgData name="David Warner" userId="S::david_dwarnerii.com#ext#@microsoft.onmicrosoft.com::acafcf14-4098-4a83-9425-e73571277a06" providerId="AD" clId="Web-{A6BD24D5-0586-4EDD-B692-DA6AFEF66044}" dt="2021-12-16T19:18:40.228" v="12"/>
        <pc:sldMkLst>
          <pc:docMk/>
          <pc:sldMk cId="1601799563" sldId="2134805597"/>
        </pc:sldMkLst>
        <pc:spChg chg="add">
          <ac:chgData name="David Warner" userId="S::david_dwarnerii.com#ext#@microsoft.onmicrosoft.com::acafcf14-4098-4a83-9425-e73571277a06" providerId="AD" clId="Web-{A6BD24D5-0586-4EDD-B692-DA6AFEF66044}" dt="2021-12-16T19:18:40.228" v="12"/>
          <ac:spMkLst>
            <pc:docMk/>
            <pc:sldMk cId="1601799563" sldId="2134805597"/>
            <ac:spMk id="4" creationId="{FB38A385-B1E7-4819-B592-51F9358931A1}"/>
          </ac:spMkLst>
        </pc:spChg>
      </pc:sldChg>
      <pc:sldChg chg="addSp">
        <pc:chgData name="David Warner" userId="S::david_dwarnerii.com#ext#@microsoft.onmicrosoft.com::acafcf14-4098-4a83-9425-e73571277a06" providerId="AD" clId="Web-{A6BD24D5-0586-4EDD-B692-DA6AFEF66044}" dt="2021-12-16T19:18:38.103" v="11"/>
        <pc:sldMkLst>
          <pc:docMk/>
          <pc:sldMk cId="4001284136" sldId="2134805598"/>
        </pc:sldMkLst>
        <pc:spChg chg="add">
          <ac:chgData name="David Warner" userId="S::david_dwarnerii.com#ext#@microsoft.onmicrosoft.com::acafcf14-4098-4a83-9425-e73571277a06" providerId="AD" clId="Web-{A6BD24D5-0586-4EDD-B692-DA6AFEF66044}" dt="2021-12-16T19:18:38.103" v="11"/>
          <ac:spMkLst>
            <pc:docMk/>
            <pc:sldMk cId="4001284136" sldId="2134805598"/>
            <ac:spMk id="8" creationId="{B29F2F46-79D9-4324-B7B0-54CCF443A105}"/>
          </ac:spMkLst>
        </pc:spChg>
      </pc:sldChg>
    </pc:docChg>
  </pc:docChgLst>
  <pc:docChgLst>
    <pc:chgData name="Vesa Juvonen" userId="c7243be1-99a3-4752-ab2a-0cf698cf8236" providerId="ADAL" clId="{1555B588-2FA4-44B4-A7A0-C3213FCD6A6B}"/>
    <pc:docChg chg="undo custSel addSld delSld modSld modSection">
      <pc:chgData name="Vesa Juvonen" userId="c7243be1-99a3-4752-ab2a-0cf698cf8236" providerId="ADAL" clId="{1555B588-2FA4-44B4-A7A0-C3213FCD6A6B}" dt="2022-06-23T13:20:43.555" v="105" actId="408"/>
      <pc:docMkLst>
        <pc:docMk/>
      </pc:docMkLst>
      <pc:sldChg chg="modSp mod">
        <pc:chgData name="Vesa Juvonen" userId="c7243be1-99a3-4752-ab2a-0cf698cf8236" providerId="ADAL" clId="{1555B588-2FA4-44B4-A7A0-C3213FCD6A6B}" dt="2022-06-23T13:20:16.654" v="103" actId="20577"/>
        <pc:sldMkLst>
          <pc:docMk/>
          <pc:sldMk cId="2967945684" sldId="277"/>
        </pc:sldMkLst>
        <pc:spChg chg="mod">
          <ac:chgData name="Vesa Juvonen" userId="c7243be1-99a3-4752-ab2a-0cf698cf8236" providerId="ADAL" clId="{1555B588-2FA4-44B4-A7A0-C3213FCD6A6B}" dt="2022-06-23T13:20:16.654" v="103" actId="20577"/>
          <ac:spMkLst>
            <pc:docMk/>
            <pc:sldMk cId="2967945684" sldId="277"/>
            <ac:spMk id="4" creationId="{A04E16D6-6682-4068-BF11-BA8E4E8E1BBC}"/>
          </ac:spMkLst>
        </pc:spChg>
      </pc:sldChg>
      <pc:sldChg chg="modSp">
        <pc:chgData name="Vesa Juvonen" userId="c7243be1-99a3-4752-ab2a-0cf698cf8236" providerId="ADAL" clId="{1555B588-2FA4-44B4-A7A0-C3213FCD6A6B}" dt="2022-06-23T13:20:43.555" v="105" actId="408"/>
        <pc:sldMkLst>
          <pc:docMk/>
          <pc:sldMk cId="3158043784" sldId="2068"/>
        </pc:sldMkLst>
        <pc:picChg chg="mod">
          <ac:chgData name="Vesa Juvonen" userId="c7243be1-99a3-4752-ab2a-0cf698cf8236" providerId="ADAL" clId="{1555B588-2FA4-44B4-A7A0-C3213FCD6A6B}" dt="2022-06-23T13:20:43.555" v="105" actId="408"/>
          <ac:picMkLst>
            <pc:docMk/>
            <pc:sldMk cId="3158043784" sldId="2068"/>
            <ac:picMk id="11" creationId="{FF58DC4D-D77D-44E7-8F6C-7088D25DA163}"/>
          </ac:picMkLst>
        </pc:picChg>
        <pc:picChg chg="mod">
          <ac:chgData name="Vesa Juvonen" userId="c7243be1-99a3-4752-ab2a-0cf698cf8236" providerId="ADAL" clId="{1555B588-2FA4-44B4-A7A0-C3213FCD6A6B}" dt="2022-06-23T13:20:43.555" v="105" actId="408"/>
          <ac:picMkLst>
            <pc:docMk/>
            <pc:sldMk cId="3158043784" sldId="2068"/>
            <ac:picMk id="13" creationId="{05256722-D885-4CFA-9656-C9ECCD1A2898}"/>
          </ac:picMkLst>
        </pc:picChg>
        <pc:picChg chg="mod">
          <ac:chgData name="Vesa Juvonen" userId="c7243be1-99a3-4752-ab2a-0cf698cf8236" providerId="ADAL" clId="{1555B588-2FA4-44B4-A7A0-C3213FCD6A6B}" dt="2022-06-23T13:20:43.555" v="105" actId="408"/>
          <ac:picMkLst>
            <pc:docMk/>
            <pc:sldMk cId="3158043784" sldId="2068"/>
            <ac:picMk id="14" creationId="{9D456C14-6693-709D-5FC1-D475399932D4}"/>
          </ac:picMkLst>
        </pc:picChg>
      </pc:sldChg>
      <pc:sldChg chg="del">
        <pc:chgData name="Vesa Juvonen" userId="c7243be1-99a3-4752-ab2a-0cf698cf8236" providerId="ADAL" clId="{1555B588-2FA4-44B4-A7A0-C3213FCD6A6B}" dt="2022-06-23T13:17:58.861" v="1" actId="47"/>
        <pc:sldMkLst>
          <pc:docMk/>
          <pc:sldMk cId="1964942243" sldId="2076137768"/>
        </pc:sldMkLst>
      </pc:sldChg>
      <pc:sldChg chg="addSp modSp mod modAnim">
        <pc:chgData name="Vesa Juvonen" userId="c7243be1-99a3-4752-ab2a-0cf698cf8236" providerId="ADAL" clId="{1555B588-2FA4-44B4-A7A0-C3213FCD6A6B}" dt="2022-06-23T13:19:24.744" v="86"/>
        <pc:sldMkLst>
          <pc:docMk/>
          <pc:sldMk cId="1537242932" sldId="2134805608"/>
        </pc:sldMkLst>
        <pc:cxnChg chg="add mod">
          <ac:chgData name="Vesa Juvonen" userId="c7243be1-99a3-4752-ab2a-0cf698cf8236" providerId="ADAL" clId="{1555B588-2FA4-44B4-A7A0-C3213FCD6A6B}" dt="2022-06-23T13:18:40.818" v="42" actId="1076"/>
          <ac:cxnSpMkLst>
            <pc:docMk/>
            <pc:sldMk cId="1537242932" sldId="2134805608"/>
            <ac:cxnSpMk id="3" creationId="{35673598-1946-7D0A-C20D-9EBAC3035D3F}"/>
          </ac:cxnSpMkLst>
        </pc:cxnChg>
      </pc:sldChg>
      <pc:sldChg chg="add">
        <pc:chgData name="Vesa Juvonen" userId="c7243be1-99a3-4752-ab2a-0cf698cf8236" providerId="ADAL" clId="{1555B588-2FA4-44B4-A7A0-C3213FCD6A6B}" dt="2022-06-23T13:17:57.125" v="0"/>
        <pc:sldMkLst>
          <pc:docMk/>
          <pc:sldMk cId="1132672795" sldId="2134805610"/>
        </pc:sldMkLst>
      </pc:sldChg>
    </pc:docChg>
  </pc:docChgLst>
  <pc:docChgLst>
    <pc:chgData name="David Warner" userId="S::david_dwarnerii.com#ext#@microsoft.onmicrosoft.com::acafcf14-4098-4a83-9425-e73571277a06" providerId="AD" clId="Web-{41ED04DF-7FDF-4198-AF0A-CD3887AFC387}"/>
    <pc:docChg chg="modSld">
      <pc:chgData name="David Warner" userId="S::david_dwarnerii.com#ext#@microsoft.onmicrosoft.com::acafcf14-4098-4a83-9425-e73571277a06" providerId="AD" clId="Web-{41ED04DF-7FDF-4198-AF0A-CD3887AFC387}" dt="2021-09-13T18:35:40.771" v="69" actId="1076"/>
      <pc:docMkLst>
        <pc:docMk/>
      </pc:docMkLst>
      <pc:sldChg chg="addSp modSp">
        <pc:chgData name="David Warner" userId="S::david_dwarnerii.com#ext#@microsoft.onmicrosoft.com::acafcf14-4098-4a83-9425-e73571277a06" providerId="AD" clId="Web-{41ED04DF-7FDF-4198-AF0A-CD3887AFC387}" dt="2021-09-13T18:35:05.051" v="47" actId="20577"/>
        <pc:sldMkLst>
          <pc:docMk/>
          <pc:sldMk cId="3158043784" sldId="2068"/>
        </pc:sldMkLst>
        <pc:spChg chg="mod">
          <ac:chgData name="David Warner" userId="S::david_dwarnerii.com#ext#@microsoft.onmicrosoft.com::acafcf14-4098-4a83-9425-e73571277a06" providerId="AD" clId="Web-{41ED04DF-7FDF-4198-AF0A-CD3887AFC387}" dt="2021-09-13T18:35:05.051" v="47"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41ED04DF-7FDF-4198-AF0A-CD3887AFC387}" dt="2021-09-13T18:34:37.285" v="30" actId="14100"/>
          <ac:picMkLst>
            <pc:docMk/>
            <pc:sldMk cId="3158043784" sldId="2068"/>
            <ac:picMk id="2" creationId="{40F7BB45-2FBF-49FD-91CC-2B449A47A380}"/>
          </ac:picMkLst>
        </pc:picChg>
        <pc:picChg chg="add mod">
          <ac:chgData name="David Warner" userId="S::david_dwarnerii.com#ext#@microsoft.onmicrosoft.com::acafcf14-4098-4a83-9425-e73571277a06" providerId="AD" clId="Web-{41ED04DF-7FDF-4198-AF0A-CD3887AFC387}" dt="2021-09-13T18:34:44.848" v="33"/>
          <ac:picMkLst>
            <pc:docMk/>
            <pc:sldMk cId="3158043784" sldId="2068"/>
            <ac:picMk id="10" creationId="{8AD54953-D55C-4B2B-9CA6-869964B9F100}"/>
          </ac:picMkLst>
        </pc:picChg>
      </pc:sldChg>
      <pc:sldChg chg="addSp modSp">
        <pc:chgData name="David Warner" userId="S::david_dwarnerii.com#ext#@microsoft.onmicrosoft.com::acafcf14-4098-4a83-9425-e73571277a06" providerId="AD" clId="Web-{41ED04DF-7FDF-4198-AF0A-CD3887AFC387}" dt="2021-09-13T18:35:40.771" v="69" actId="1076"/>
        <pc:sldMkLst>
          <pc:docMk/>
          <pc:sldMk cId="1056590613" sldId="2076135999"/>
        </pc:sldMkLst>
        <pc:spChg chg="mod">
          <ac:chgData name="David Warner" userId="S::david_dwarnerii.com#ext#@microsoft.onmicrosoft.com::acafcf14-4098-4a83-9425-e73571277a06" providerId="AD" clId="Web-{41ED04DF-7FDF-4198-AF0A-CD3887AFC387}" dt="2021-09-13T18:35:34.005" v="66"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41ED04DF-7FDF-4198-AF0A-CD3887AFC387}" dt="2021-09-13T18:35:36.177" v="67" actId="1076"/>
          <ac:picMkLst>
            <pc:docMk/>
            <pc:sldMk cId="1056590613" sldId="2076135999"/>
            <ac:picMk id="2" creationId="{760B7CAB-D3CF-4D62-B580-6DD701787691}"/>
          </ac:picMkLst>
        </pc:picChg>
        <pc:picChg chg="add mod">
          <ac:chgData name="David Warner" userId="S::david_dwarnerii.com#ext#@microsoft.onmicrosoft.com::acafcf14-4098-4a83-9425-e73571277a06" providerId="AD" clId="Web-{41ED04DF-7FDF-4198-AF0A-CD3887AFC387}" dt="2021-09-13T18:35:40.771" v="69" actId="1076"/>
          <ac:picMkLst>
            <pc:docMk/>
            <pc:sldMk cId="1056590613" sldId="2076135999"/>
            <ac:picMk id="7" creationId="{55B4F8E1-B540-4BC5-9C0F-E9D231263EB6}"/>
          </ac:picMkLst>
        </pc:picChg>
        <pc:picChg chg="mod">
          <ac:chgData name="David Warner" userId="S::david_dwarnerii.com#ext#@microsoft.onmicrosoft.com::acafcf14-4098-4a83-9425-e73571277a06" providerId="AD" clId="Web-{41ED04DF-7FDF-4198-AF0A-CD3887AFC387}" dt="2021-09-13T18:35:40.755" v="68" actId="1076"/>
          <ac:picMkLst>
            <pc:docMk/>
            <pc:sldMk cId="1056590613" sldId="2076135999"/>
            <ac:picMk id="2050" creationId="{7A73E500-FF23-4449-8BCF-0C8028ECC90A}"/>
          </ac:picMkLst>
        </pc:picChg>
      </pc:sldChg>
    </pc:docChg>
  </pc:docChgLst>
  <pc:docChgLst>
    <pc:chgData name="David Warner" userId="S::david_dwarnerii.com#ext#@microsoft.onmicrosoft.com::acafcf14-4098-4a83-9425-e73571277a06" providerId="AD" clId="Web-{774238C2-D8D4-4586-A0D5-7F9DAA9AD09B}"/>
    <pc:docChg chg="modSld">
      <pc:chgData name="David Warner" userId="S::david_dwarnerii.com#ext#@microsoft.onmicrosoft.com::acafcf14-4098-4a83-9425-e73571277a06" providerId="AD" clId="Web-{774238C2-D8D4-4586-A0D5-7F9DAA9AD09B}" dt="2021-12-23T14:06:03.705" v="0"/>
      <pc:docMkLst>
        <pc:docMk/>
      </pc:docMkLst>
      <pc:sldChg chg="delSp">
        <pc:chgData name="David Warner" userId="S::david_dwarnerii.com#ext#@microsoft.onmicrosoft.com::acafcf14-4098-4a83-9425-e73571277a06" providerId="AD" clId="Web-{774238C2-D8D4-4586-A0D5-7F9DAA9AD09B}" dt="2021-12-23T14:06:03.705" v="0"/>
        <pc:sldMkLst>
          <pc:docMk/>
          <pc:sldMk cId="1601799563" sldId="2134805597"/>
        </pc:sldMkLst>
        <pc:spChg chg="del">
          <ac:chgData name="David Warner" userId="S::david_dwarnerii.com#ext#@microsoft.onmicrosoft.com::acafcf14-4098-4a83-9425-e73571277a06" providerId="AD" clId="Web-{774238C2-D8D4-4586-A0D5-7F9DAA9AD09B}" dt="2021-12-23T14:06:03.705" v="0"/>
          <ac:spMkLst>
            <pc:docMk/>
            <pc:sldMk cId="1601799563" sldId="2134805597"/>
            <ac:spMk id="4" creationId="{FB38A385-B1E7-4819-B592-51F9358931A1}"/>
          </ac:spMkLst>
        </pc:spChg>
      </pc:sldChg>
    </pc:docChg>
  </pc:docChgLst>
  <pc:docChgLst>
    <pc:chgData name="David Warner" userId="S::david_dwarnerii.com#ext#@microsoft.onmicrosoft.com::acafcf14-4098-4a83-9425-e73571277a06" providerId="AD" clId="Web-{AD0F7EBE-4405-4A49-9125-6F49B9B665B8}"/>
    <pc:docChg chg="modSld">
      <pc:chgData name="David Warner" userId="S::david_dwarnerii.com#ext#@microsoft.onmicrosoft.com::acafcf14-4098-4a83-9425-e73571277a06" providerId="AD" clId="Web-{AD0F7EBE-4405-4A49-9125-6F49B9B665B8}" dt="2021-11-09T21:37:54.799" v="27"/>
      <pc:docMkLst>
        <pc:docMk/>
      </pc:docMkLst>
      <pc:sldChg chg="addSp delSp modSp">
        <pc:chgData name="David Warner" userId="S::david_dwarnerii.com#ext#@microsoft.onmicrosoft.com::acafcf14-4098-4a83-9425-e73571277a06" providerId="AD" clId="Web-{AD0F7EBE-4405-4A49-9125-6F49B9B665B8}" dt="2021-11-09T21:37:54.799" v="27"/>
        <pc:sldMkLst>
          <pc:docMk/>
          <pc:sldMk cId="357588276" sldId="2076136388"/>
        </pc:sldMkLst>
        <pc:spChg chg="del mod">
          <ac:chgData name="David Warner" userId="S::david_dwarnerii.com#ext#@microsoft.onmicrosoft.com::acafcf14-4098-4a83-9425-e73571277a06" providerId="AD" clId="Web-{AD0F7EBE-4405-4A49-9125-6F49B9B665B8}" dt="2021-11-09T21:37:54.799" v="27"/>
          <ac:spMkLst>
            <pc:docMk/>
            <pc:sldMk cId="357588276" sldId="2076136388"/>
            <ac:spMk id="2" creationId="{3A166641-3118-4F0F-91D1-3D769BE657B2}"/>
          </ac:spMkLst>
        </pc:spChg>
        <pc:spChg chg="mod">
          <ac:chgData name="David Warner" userId="S::david_dwarnerii.com#ext#@microsoft.onmicrosoft.com::acafcf14-4098-4a83-9425-e73571277a06" providerId="AD" clId="Web-{AD0F7EBE-4405-4A49-9125-6F49B9B665B8}" dt="2021-11-09T21:37:17.564" v="18" actId="20577"/>
          <ac:spMkLst>
            <pc:docMk/>
            <pc:sldMk cId="357588276" sldId="2076136388"/>
            <ac:spMk id="13" creationId="{B8CC793B-C9E8-407C-A4A0-87D6E5167077}"/>
          </ac:spMkLst>
        </pc:spChg>
        <pc:picChg chg="add mod modCrop">
          <ac:chgData name="David Warner" userId="S::david_dwarnerii.com#ext#@microsoft.onmicrosoft.com::acafcf14-4098-4a83-9425-e73571277a06" providerId="AD" clId="Web-{AD0F7EBE-4405-4A49-9125-6F49B9B665B8}" dt="2021-11-09T21:37:48.830" v="26"/>
          <ac:picMkLst>
            <pc:docMk/>
            <pc:sldMk cId="357588276" sldId="2076136388"/>
            <ac:picMk id="3" creationId="{4345948D-0E6F-494D-A592-6C0573FCC697}"/>
          </ac:picMkLst>
        </pc:picChg>
        <pc:picChg chg="del">
          <ac:chgData name="David Warner" userId="S::david_dwarnerii.com#ext#@microsoft.onmicrosoft.com::acafcf14-4098-4a83-9425-e73571277a06" providerId="AD" clId="Web-{AD0F7EBE-4405-4A49-9125-6F49B9B665B8}" dt="2021-11-09T21:37:19.267" v="20"/>
          <ac:picMkLst>
            <pc:docMk/>
            <pc:sldMk cId="357588276" sldId="2076136388"/>
            <ac:picMk id="4" creationId="{5997A42E-0D3A-4957-8998-21720458ADE7}"/>
          </ac:picMkLst>
        </pc:picChg>
      </pc:sldChg>
    </pc:docChg>
  </pc:docChgLst>
  <pc:docChgLst>
    <pc:chgData name="David Warner" userId="S::davidwarner@microsoft.com::51ffa14d-fdfd-4571-a787-ad4b3bb92711" providerId="AD" clId="Web-{C1F509DE-06D4-4509-A967-9E66E7ACEC2A}"/>
    <pc:docChg chg="modSld">
      <pc:chgData name="David Warner" userId="S::davidwarner@microsoft.com::51ffa14d-fdfd-4571-a787-ad4b3bb92711" providerId="AD" clId="Web-{C1F509DE-06D4-4509-A967-9E66E7ACEC2A}" dt="2022-03-31T13:20:13.523" v="16"/>
      <pc:docMkLst>
        <pc:docMk/>
      </pc:docMkLst>
      <pc:sldChg chg="delSp modSp">
        <pc:chgData name="David Warner" userId="S::davidwarner@microsoft.com::51ffa14d-fdfd-4571-a787-ad4b3bb92711" providerId="AD" clId="Web-{C1F509DE-06D4-4509-A967-9E66E7ACEC2A}" dt="2022-03-31T13:20:13.523" v="16"/>
        <pc:sldMkLst>
          <pc:docMk/>
          <pc:sldMk cId="1601799563" sldId="2134805597"/>
        </pc:sldMkLst>
        <pc:spChg chg="del mod">
          <ac:chgData name="David Warner" userId="S::davidwarner@microsoft.com::51ffa14d-fdfd-4571-a787-ad4b3bb92711" providerId="AD" clId="Web-{C1F509DE-06D4-4509-A967-9E66E7ACEC2A}" dt="2022-03-31T13:20:13.523" v="16"/>
          <ac:spMkLst>
            <pc:docMk/>
            <pc:sldMk cId="1601799563" sldId="2134805597"/>
            <ac:spMk id="3" creationId="{4E26F02F-683A-4FBA-BC18-39717FBF5D76}"/>
          </ac:spMkLst>
        </pc:spChg>
        <pc:spChg chg="mod">
          <ac:chgData name="David Warner" userId="S::davidwarner@microsoft.com::51ffa14d-fdfd-4571-a787-ad4b3bb92711" providerId="AD" clId="Web-{C1F509DE-06D4-4509-A967-9E66E7ACEC2A}" dt="2022-03-31T13:20:09.992" v="15" actId="20577"/>
          <ac:spMkLst>
            <pc:docMk/>
            <pc:sldMk cId="1601799563" sldId="2134805597"/>
            <ac:spMk id="21" creationId="{4A933F16-4C0B-478D-BD49-5C11797B0365}"/>
          </ac:spMkLst>
        </pc:spChg>
      </pc:sldChg>
    </pc:docChg>
  </pc:docChgLst>
  <pc:docChgLst>
    <pc:chgData name="David Warner" userId="S::david_dwarnerii.com#ext#@microsoft.onmicrosoft.com::acafcf14-4098-4a83-9425-e73571277a06" providerId="AD" clId="Web-{7776E2AF-1E40-40B6-A39A-9E7C0C5D2569}"/>
    <pc:docChg chg="modSld">
      <pc:chgData name="David Warner" userId="S::david_dwarnerii.com#ext#@microsoft.onmicrosoft.com::acafcf14-4098-4a83-9425-e73571277a06" providerId="AD" clId="Web-{7776E2AF-1E40-40B6-A39A-9E7C0C5D2569}" dt="2021-08-03T19:29:32.842" v="10" actId="20577"/>
      <pc:docMkLst>
        <pc:docMk/>
      </pc:docMkLst>
      <pc:sldChg chg="delSp modSp">
        <pc:chgData name="David Warner" userId="S::david_dwarnerii.com#ext#@microsoft.onmicrosoft.com::acafcf14-4098-4a83-9425-e73571277a06" providerId="AD" clId="Web-{7776E2AF-1E40-40B6-A39A-9E7C0C5D2569}" dt="2021-08-03T19:29:32.842" v="10" actId="20577"/>
        <pc:sldMkLst>
          <pc:docMk/>
          <pc:sldMk cId="357588276" sldId="2076136388"/>
        </pc:sldMkLst>
        <pc:spChg chg="del">
          <ac:chgData name="David Warner" userId="S::david_dwarnerii.com#ext#@microsoft.onmicrosoft.com::acafcf14-4098-4a83-9425-e73571277a06" providerId="AD" clId="Web-{7776E2AF-1E40-40B6-A39A-9E7C0C5D2569}" dt="2021-08-03T19:29:07.216" v="0"/>
          <ac:spMkLst>
            <pc:docMk/>
            <pc:sldMk cId="357588276" sldId="2076136388"/>
            <ac:spMk id="2" creationId="{9E250CBB-BD30-4263-966E-599AC23F057B}"/>
          </ac:spMkLst>
        </pc:spChg>
        <pc:spChg chg="mod">
          <ac:chgData name="David Warner" userId="S::david_dwarnerii.com#ext#@microsoft.onmicrosoft.com::acafcf14-4098-4a83-9425-e73571277a06" providerId="AD" clId="Web-{7776E2AF-1E40-40B6-A39A-9E7C0C5D2569}" dt="2021-08-03T19:29:32.842" v="10" actId="20577"/>
          <ac:spMkLst>
            <pc:docMk/>
            <pc:sldMk cId="357588276" sldId="2076136388"/>
            <ac:spMk id="11" creationId="{53C6FFDE-2D43-4ED5-BEFA-B41E4568D7D5}"/>
          </ac:spMkLst>
        </pc:spChg>
      </pc:sldChg>
    </pc:docChg>
  </pc:docChgLst>
  <pc:docChgLst>
    <pc:chgData name="Sébastien Levert" userId="ece773f4-084f-4e66-97d9-a9d066f2d75d" providerId="ADAL" clId="{7ECA889F-B6C2-40FB-BD13-877EC6ED423B}"/>
    <pc:docChg chg="custSel modSld sldOrd">
      <pc:chgData name="Sébastien Levert" userId="ece773f4-084f-4e66-97d9-a9d066f2d75d" providerId="ADAL" clId="{7ECA889F-B6C2-40FB-BD13-877EC6ED423B}" dt="2022-01-19T14:02:35.818" v="51" actId="6549"/>
      <pc:docMkLst>
        <pc:docMk/>
      </pc:docMkLst>
      <pc:sldChg chg="delSp modSp mod ord">
        <pc:chgData name="Sébastien Levert" userId="ece773f4-084f-4e66-97d9-a9d066f2d75d" providerId="ADAL" clId="{7ECA889F-B6C2-40FB-BD13-877EC6ED423B}" dt="2022-01-19T14:02:35.818" v="51" actId="6549"/>
        <pc:sldMkLst>
          <pc:docMk/>
          <pc:sldMk cId="4070501225" sldId="2076136392"/>
        </pc:sldMkLst>
        <pc:spChg chg="del">
          <ac:chgData name="Sébastien Levert" userId="ece773f4-084f-4e66-97d9-a9d066f2d75d" providerId="ADAL" clId="{7ECA889F-B6C2-40FB-BD13-877EC6ED423B}" dt="2022-01-19T14:01:40.746" v="2" actId="478"/>
          <ac:spMkLst>
            <pc:docMk/>
            <pc:sldMk cId="4070501225" sldId="2076136392"/>
            <ac:spMk id="2" creationId="{94497CAA-432E-463C-9149-3D3CFAF62311}"/>
          </ac:spMkLst>
        </pc:spChg>
        <pc:spChg chg="mod">
          <ac:chgData name="Sébastien Levert" userId="ece773f4-084f-4e66-97d9-a9d066f2d75d" providerId="ADAL" clId="{7ECA889F-B6C2-40FB-BD13-877EC6ED423B}" dt="2022-01-19T14:02:35.818" v="51" actId="6549"/>
          <ac:spMkLst>
            <pc:docMk/>
            <pc:sldMk cId="4070501225" sldId="2076136392"/>
            <ac:spMk id="6" creationId="{1DDAF7D9-4FBB-BF41-BE8F-9D98E035D8FF}"/>
          </ac:spMkLst>
        </pc:spChg>
      </pc:sldChg>
    </pc:docChg>
  </pc:docChgLst>
  <pc:docChgLst>
    <pc:chgData name="David Warner" userId="S::davidwarner@microsoft.com::51ffa14d-fdfd-4571-a787-ad4b3bb92711" providerId="AD" clId="Web-{D6D9C829-6F1A-48EA-A9ED-C3DABF648DD7}"/>
    <pc:docChg chg="modSld">
      <pc:chgData name="David Warner" userId="S::davidwarner@microsoft.com::51ffa14d-fdfd-4571-a787-ad4b3bb92711" providerId="AD" clId="Web-{D6D9C829-6F1A-48EA-A9ED-C3DABF648DD7}" dt="2022-04-13T14:18:29.744" v="75"/>
      <pc:docMkLst>
        <pc:docMk/>
      </pc:docMkLst>
      <pc:sldChg chg="delSp modSp">
        <pc:chgData name="David Warner" userId="S::davidwarner@microsoft.com::51ffa14d-fdfd-4571-a787-ad4b3bb92711" providerId="AD" clId="Web-{D6D9C829-6F1A-48EA-A9ED-C3DABF648DD7}" dt="2022-04-13T14:06:25.238" v="5" actId="20577"/>
        <pc:sldMkLst>
          <pc:docMk/>
          <pc:sldMk cId="3158043784" sldId="2068"/>
        </pc:sldMkLst>
        <pc:spChg chg="mod">
          <ac:chgData name="David Warner" userId="S::davidwarner@microsoft.com::51ffa14d-fdfd-4571-a787-ad4b3bb92711" providerId="AD" clId="Web-{D6D9C829-6F1A-48EA-A9ED-C3DABF648DD7}" dt="2022-04-13T14:06:25.238" v="5" actId="20577"/>
          <ac:spMkLst>
            <pc:docMk/>
            <pc:sldMk cId="3158043784" sldId="2068"/>
            <ac:spMk id="8" creationId="{00000000-0000-0000-0000-000000000000}"/>
          </ac:spMkLst>
        </pc:spChg>
        <pc:picChg chg="del">
          <ac:chgData name="David Warner" userId="S::davidwarner@microsoft.com::51ffa14d-fdfd-4571-a787-ad4b3bb92711" providerId="AD" clId="Web-{D6D9C829-6F1A-48EA-A9ED-C3DABF648DD7}" dt="2022-04-13T14:06:17.394" v="1"/>
          <ac:picMkLst>
            <pc:docMk/>
            <pc:sldMk cId="3158043784" sldId="2068"/>
            <ac:picMk id="10" creationId="{3250F800-D978-4E53-B1F7-9E9D0111A096}"/>
          </ac:picMkLst>
        </pc:picChg>
        <pc:picChg chg="del">
          <ac:chgData name="David Warner" userId="S::davidwarner@microsoft.com::51ffa14d-fdfd-4571-a787-ad4b3bb92711" providerId="AD" clId="Web-{D6D9C829-6F1A-48EA-A9ED-C3DABF648DD7}" dt="2022-04-13T14:06:16.878" v="0"/>
          <ac:picMkLst>
            <pc:docMk/>
            <pc:sldMk cId="3158043784" sldId="2068"/>
            <ac:picMk id="12" creationId="{013C599F-7D30-46D7-B686-0DC6BB69F89C}"/>
          </ac:picMkLst>
        </pc:picChg>
      </pc:sldChg>
      <pc:sldChg chg="delSp modSp">
        <pc:chgData name="David Warner" userId="S::davidwarner@microsoft.com::51ffa14d-fdfd-4571-a787-ad4b3bb92711" providerId="AD" clId="Web-{D6D9C829-6F1A-48EA-A9ED-C3DABF648DD7}" dt="2022-04-13T14:07:02.098" v="18" actId="20577"/>
        <pc:sldMkLst>
          <pc:docMk/>
          <pc:sldMk cId="357588276" sldId="2076136388"/>
        </pc:sldMkLst>
        <pc:spChg chg="del">
          <ac:chgData name="David Warner" userId="S::davidwarner@microsoft.com::51ffa14d-fdfd-4571-a787-ad4b3bb92711" providerId="AD" clId="Web-{D6D9C829-6F1A-48EA-A9ED-C3DABF648DD7}" dt="2022-04-13T14:06:33.832" v="6"/>
          <ac:spMkLst>
            <pc:docMk/>
            <pc:sldMk cId="357588276" sldId="2076136388"/>
            <ac:spMk id="2" creationId="{FC1E845B-12E6-193B-0099-547272D917F6}"/>
          </ac:spMkLst>
        </pc:spChg>
        <pc:spChg chg="mod">
          <ac:chgData name="David Warner" userId="S::davidwarner@microsoft.com::51ffa14d-fdfd-4571-a787-ad4b3bb92711" providerId="AD" clId="Web-{D6D9C829-6F1A-48EA-A9ED-C3DABF648DD7}" dt="2022-04-13T14:07:02.098" v="18" actId="20577"/>
          <ac:spMkLst>
            <pc:docMk/>
            <pc:sldMk cId="357588276" sldId="2076136388"/>
            <ac:spMk id="13" creationId="{B8CC793B-C9E8-407C-A4A0-87D6E5167077}"/>
          </ac:spMkLst>
        </pc:spChg>
      </pc:sldChg>
      <pc:sldChg chg="delSp modSp">
        <pc:chgData name="David Warner" userId="S::davidwarner@microsoft.com::51ffa14d-fdfd-4571-a787-ad4b3bb92711" providerId="AD" clId="Web-{D6D9C829-6F1A-48EA-A9ED-C3DABF648DD7}" dt="2022-04-13T14:10:48.699" v="34" actId="20577"/>
        <pc:sldMkLst>
          <pc:docMk/>
          <pc:sldMk cId="1964942243" sldId="2076137768"/>
        </pc:sldMkLst>
        <pc:spChg chg="del">
          <ac:chgData name="David Warner" userId="S::davidwarner@microsoft.com::51ffa14d-fdfd-4571-a787-ad4b3bb92711" providerId="AD" clId="Web-{D6D9C829-6F1A-48EA-A9ED-C3DABF648DD7}" dt="2022-04-13T14:08:39.538" v="19"/>
          <ac:spMkLst>
            <pc:docMk/>
            <pc:sldMk cId="1964942243" sldId="2076137768"/>
            <ac:spMk id="3" creationId="{6B0B5B47-179B-1CAF-F756-5297745199C6}"/>
          </ac:spMkLst>
        </pc:spChg>
        <pc:spChg chg="mod">
          <ac:chgData name="David Warner" userId="S::davidwarner@microsoft.com::51ffa14d-fdfd-4571-a787-ad4b3bb92711" providerId="AD" clId="Web-{D6D9C829-6F1A-48EA-A9ED-C3DABF648DD7}" dt="2022-04-13T14:10:48.699" v="34" actId="20577"/>
          <ac:spMkLst>
            <pc:docMk/>
            <pc:sldMk cId="1964942243" sldId="2076137768"/>
            <ac:spMk id="11" creationId="{77D6A32C-2FAF-4DEF-96BA-B931766DDB7F}"/>
          </ac:spMkLst>
        </pc:spChg>
        <pc:spChg chg="mod">
          <ac:chgData name="David Warner" userId="S::davidwarner@microsoft.com::51ffa14d-fdfd-4571-a787-ad4b3bb92711" providerId="AD" clId="Web-{D6D9C829-6F1A-48EA-A9ED-C3DABF648DD7}" dt="2022-04-13T14:08:51.851" v="21" actId="20577"/>
          <ac:spMkLst>
            <pc:docMk/>
            <pc:sldMk cId="1964942243" sldId="2076137768"/>
            <ac:spMk id="19" creationId="{B96EE522-6672-435D-A47F-0B904BCE8C3A}"/>
          </ac:spMkLst>
        </pc:spChg>
      </pc:sldChg>
      <pc:sldChg chg="mod modShow">
        <pc:chgData name="David Warner" userId="S::davidwarner@microsoft.com::51ffa14d-fdfd-4571-a787-ad4b3bb92711" providerId="AD" clId="Web-{D6D9C829-6F1A-48EA-A9ED-C3DABF648DD7}" dt="2022-04-13T14:18:29.744" v="75"/>
        <pc:sldMkLst>
          <pc:docMk/>
          <pc:sldMk cId="4001284136" sldId="2134805598"/>
        </pc:sldMkLst>
      </pc:sldChg>
      <pc:sldChg chg="addSp delSp modSp mod modShow">
        <pc:chgData name="David Warner" userId="S::davidwarner@microsoft.com::51ffa14d-fdfd-4571-a787-ad4b3bb92711" providerId="AD" clId="Web-{D6D9C829-6F1A-48EA-A9ED-C3DABF648DD7}" dt="2022-04-13T14:18:28.009" v="74"/>
        <pc:sldMkLst>
          <pc:docMk/>
          <pc:sldMk cId="2225302410" sldId="2134805599"/>
        </pc:sldMkLst>
        <pc:spChg chg="del mod">
          <ac:chgData name="David Warner" userId="S::davidwarner@microsoft.com::51ffa14d-fdfd-4571-a787-ad4b3bb92711" providerId="AD" clId="Web-{D6D9C829-6F1A-48EA-A9ED-C3DABF648DD7}" dt="2022-04-13T14:18:21.837" v="73"/>
          <ac:spMkLst>
            <pc:docMk/>
            <pc:sldMk cId="2225302410" sldId="2134805599"/>
            <ac:spMk id="6" creationId="{1CA5D88D-D429-4BA9-8CB0-4BFA52C8B0A7}"/>
          </ac:spMkLst>
        </pc:spChg>
        <pc:spChg chg="mod">
          <ac:chgData name="David Warner" userId="S::davidwarner@microsoft.com::51ffa14d-fdfd-4571-a787-ad4b3bb92711" providerId="AD" clId="Web-{D6D9C829-6F1A-48EA-A9ED-C3DABF648DD7}" dt="2022-04-13T14:16:58.538" v="38" actId="20577"/>
          <ac:spMkLst>
            <pc:docMk/>
            <pc:sldMk cId="2225302410" sldId="2134805599"/>
            <ac:spMk id="9" creationId="{C7736498-3671-4F22-AB9E-E235C02DF17C}"/>
          </ac:spMkLst>
        </pc:spChg>
        <pc:spChg chg="mod">
          <ac:chgData name="David Warner" userId="S::davidwarner@microsoft.com::51ffa14d-fdfd-4571-a787-ad4b3bb92711" providerId="AD" clId="Web-{D6D9C829-6F1A-48EA-A9ED-C3DABF648DD7}" dt="2022-04-13T14:17:36.758" v="52" actId="20577"/>
          <ac:spMkLst>
            <pc:docMk/>
            <pc:sldMk cId="2225302410" sldId="2134805599"/>
            <ac:spMk id="11" creationId="{B571AD0C-3126-4280-A183-60F644787939}"/>
          </ac:spMkLst>
        </pc:spChg>
        <pc:picChg chg="del">
          <ac:chgData name="David Warner" userId="S::davidwarner@microsoft.com::51ffa14d-fdfd-4571-a787-ad4b3bb92711" providerId="AD" clId="Web-{D6D9C829-6F1A-48EA-A9ED-C3DABF648DD7}" dt="2022-04-13T14:17:51.321" v="58"/>
          <ac:picMkLst>
            <pc:docMk/>
            <pc:sldMk cId="2225302410" sldId="2134805599"/>
            <ac:picMk id="4" creationId="{0D427154-5731-4DC4-BFA5-C97982220594}"/>
          </ac:picMkLst>
        </pc:picChg>
        <pc:picChg chg="del">
          <ac:chgData name="David Warner" userId="S::davidwarner@microsoft.com::51ffa14d-fdfd-4571-a787-ad4b3bb92711" providerId="AD" clId="Web-{D6D9C829-6F1A-48EA-A9ED-C3DABF648DD7}" dt="2022-04-13T14:17:50.680" v="57"/>
          <ac:picMkLst>
            <pc:docMk/>
            <pc:sldMk cId="2225302410" sldId="2134805599"/>
            <ac:picMk id="12" creationId="{99DC6AFF-2E68-4532-BC8B-601B9F155051}"/>
          </ac:picMkLst>
        </pc:picChg>
        <pc:picChg chg="del">
          <ac:chgData name="David Warner" userId="S::davidwarner@microsoft.com::51ffa14d-fdfd-4571-a787-ad4b3bb92711" providerId="AD" clId="Web-{D6D9C829-6F1A-48EA-A9ED-C3DABF648DD7}" dt="2022-04-13T14:17:33.039" v="49"/>
          <ac:picMkLst>
            <pc:docMk/>
            <pc:sldMk cId="2225302410" sldId="2134805599"/>
            <ac:picMk id="14" creationId="{324A18F9-93FB-45DE-95F2-62D9FFE28335}"/>
          </ac:picMkLst>
        </pc:picChg>
        <pc:picChg chg="del">
          <ac:chgData name="David Warner" userId="S::davidwarner@microsoft.com::51ffa14d-fdfd-4571-a787-ad4b3bb92711" providerId="AD" clId="Web-{D6D9C829-6F1A-48EA-A9ED-C3DABF648DD7}" dt="2022-04-13T14:17:34.273" v="50"/>
          <ac:picMkLst>
            <pc:docMk/>
            <pc:sldMk cId="2225302410" sldId="2134805599"/>
            <ac:picMk id="15" creationId="{CB945E69-DF57-4844-A1C3-6895ABD54232}"/>
          </ac:picMkLst>
        </pc:picChg>
        <pc:picChg chg="mod">
          <ac:chgData name="David Warner" userId="S::davidwarner@microsoft.com::51ffa14d-fdfd-4571-a787-ad4b3bb92711" providerId="AD" clId="Web-{D6D9C829-6F1A-48EA-A9ED-C3DABF648DD7}" dt="2022-04-13T14:17:31.508" v="48" actId="1076"/>
          <ac:picMkLst>
            <pc:docMk/>
            <pc:sldMk cId="2225302410" sldId="2134805599"/>
            <ac:picMk id="16" creationId="{EE74F255-B9A4-4F64-8BE8-C676CD2FEEAD}"/>
          </ac:picMkLst>
        </pc:picChg>
        <pc:picChg chg="del">
          <ac:chgData name="David Warner" userId="S::davidwarner@microsoft.com::51ffa14d-fdfd-4571-a787-ad4b3bb92711" providerId="AD" clId="Web-{D6D9C829-6F1A-48EA-A9ED-C3DABF648DD7}" dt="2022-04-13T14:17:37.711" v="54"/>
          <ac:picMkLst>
            <pc:docMk/>
            <pc:sldMk cId="2225302410" sldId="2134805599"/>
            <ac:picMk id="17" creationId="{D1606CA7-6019-49C8-993D-A92D1B3B727E}"/>
          </ac:picMkLst>
        </pc:picChg>
        <pc:picChg chg="mod">
          <ac:chgData name="David Warner" userId="S::davidwarner@microsoft.com::51ffa14d-fdfd-4571-a787-ad4b3bb92711" providerId="AD" clId="Web-{D6D9C829-6F1A-48EA-A9ED-C3DABF648DD7}" dt="2022-04-13T14:18:20.384" v="70" actId="1076"/>
          <ac:picMkLst>
            <pc:docMk/>
            <pc:sldMk cId="2225302410" sldId="2134805599"/>
            <ac:picMk id="18" creationId="{DBF4879F-6D64-4DF6-887C-9DC67F4F5E48}"/>
          </ac:picMkLst>
        </pc:picChg>
        <pc:picChg chg="del">
          <ac:chgData name="David Warner" userId="S::davidwarner@microsoft.com::51ffa14d-fdfd-4571-a787-ad4b3bb92711" providerId="AD" clId="Web-{D6D9C829-6F1A-48EA-A9ED-C3DABF648DD7}" dt="2022-04-13T14:17:37.023" v="53"/>
          <ac:picMkLst>
            <pc:docMk/>
            <pc:sldMk cId="2225302410" sldId="2134805599"/>
            <ac:picMk id="19" creationId="{416758A2-541B-465E-AED2-E6037DEF47B5}"/>
          </ac:picMkLst>
        </pc:picChg>
        <pc:picChg chg="add mod">
          <ac:chgData name="David Warner" userId="S::davidwarner@microsoft.com::51ffa14d-fdfd-4571-a787-ad4b3bb92711" providerId="AD" clId="Web-{D6D9C829-6F1A-48EA-A9ED-C3DABF648DD7}" dt="2022-04-13T14:18:20.462" v="71" actId="1076"/>
          <ac:picMkLst>
            <pc:docMk/>
            <pc:sldMk cId="2225302410" sldId="2134805599"/>
            <ac:picMk id="20" creationId="{7CA10C75-F0B7-257B-37D1-621B6C451E71}"/>
          </ac:picMkLst>
        </pc:picChg>
        <pc:picChg chg="add mod">
          <ac:chgData name="David Warner" userId="S::davidwarner@microsoft.com::51ffa14d-fdfd-4571-a787-ad4b3bb92711" providerId="AD" clId="Web-{D6D9C829-6F1A-48EA-A9ED-C3DABF648DD7}" dt="2022-04-13T14:18:20.556" v="72" actId="1076"/>
          <ac:picMkLst>
            <pc:docMk/>
            <pc:sldMk cId="2225302410" sldId="2134805599"/>
            <ac:picMk id="21" creationId="{6F58E86E-9491-4A28-FAEC-644421FF499E}"/>
          </ac:picMkLst>
        </pc:picChg>
      </pc:sldChg>
    </pc:docChg>
  </pc:docChgLst>
  <pc:docChgLst>
    <pc:chgData name="Hugo Bernier" userId="846ef6cd-3f11-462c-a4be-44fff9f1a751" providerId="ADAL" clId="{E219699D-0E2A-4CF7-AF05-A32E82A78189}"/>
    <pc:docChg chg="undo custSel addSld delSld modSld modSection">
      <pc:chgData name="Hugo Bernier" userId="846ef6cd-3f11-462c-a4be-44fff9f1a751" providerId="ADAL" clId="{E219699D-0E2A-4CF7-AF05-A32E82A78189}" dt="2021-08-05T04:36:59.699" v="744" actId="20577"/>
      <pc:docMkLst>
        <pc:docMk/>
      </pc:docMkLst>
      <pc:sldChg chg="addSp">
        <pc:chgData name="Hugo Bernier" userId="846ef6cd-3f11-462c-a4be-44fff9f1a751" providerId="ADAL" clId="{E219699D-0E2A-4CF7-AF05-A32E82A78189}" dt="2021-08-05T04:16:29.998" v="39"/>
        <pc:sldMkLst>
          <pc:docMk/>
          <pc:sldMk cId="685343017" sldId="2134805599"/>
        </pc:sldMkLst>
        <pc:picChg chg="add">
          <ac:chgData name="Hugo Bernier" userId="846ef6cd-3f11-462c-a4be-44fff9f1a751" providerId="ADAL" clId="{E219699D-0E2A-4CF7-AF05-A32E82A78189}" dt="2021-08-05T04:16:29.998" v="39"/>
          <ac:picMkLst>
            <pc:docMk/>
            <pc:sldMk cId="685343017" sldId="2134805599"/>
            <ac:picMk id="1026" creationId="{4D140B0D-4C16-4578-996C-8C3F5F859B8B}"/>
          </ac:picMkLst>
        </pc:picChg>
      </pc:sldChg>
      <pc:sldChg chg="addSp">
        <pc:chgData name="Hugo Bernier" userId="846ef6cd-3f11-462c-a4be-44fff9f1a751" providerId="ADAL" clId="{E219699D-0E2A-4CF7-AF05-A32E82A78189}" dt="2021-08-05T04:23:27.906" v="355"/>
        <pc:sldMkLst>
          <pc:docMk/>
          <pc:sldMk cId="1019238328" sldId="2134805599"/>
        </pc:sldMkLst>
        <pc:spChg chg="add">
          <ac:chgData name="Hugo Bernier" userId="846ef6cd-3f11-462c-a4be-44fff9f1a751" providerId="ADAL" clId="{E219699D-0E2A-4CF7-AF05-A32E82A78189}" dt="2021-08-05T04:23:27.906" v="355"/>
          <ac:spMkLst>
            <pc:docMk/>
            <pc:sldMk cId="1019238328" sldId="2134805599"/>
            <ac:spMk id="6" creationId="{E3AE5588-26A6-4C1D-81BA-1C392DD735FB}"/>
          </ac:spMkLst>
        </pc:spChg>
      </pc:sldChg>
      <pc:sldChg chg="addSp">
        <pc:chgData name="Hugo Bernier" userId="846ef6cd-3f11-462c-a4be-44fff9f1a751" providerId="ADAL" clId="{E219699D-0E2A-4CF7-AF05-A32E82A78189}" dt="2021-08-05T04:20:01.043" v="151"/>
        <pc:sldMkLst>
          <pc:docMk/>
          <pc:sldMk cId="1572494610" sldId="2134805599"/>
        </pc:sldMkLst>
        <pc:picChg chg="add">
          <ac:chgData name="Hugo Bernier" userId="846ef6cd-3f11-462c-a4be-44fff9f1a751" providerId="ADAL" clId="{E219699D-0E2A-4CF7-AF05-A32E82A78189}" dt="2021-08-05T04:20:01.043" v="151"/>
          <ac:picMkLst>
            <pc:docMk/>
            <pc:sldMk cId="1572494610" sldId="2134805599"/>
            <ac:picMk id="3074" creationId="{359A122B-82AB-4495-B622-F0E84D0E12FD}"/>
          </ac:picMkLst>
        </pc:picChg>
      </pc:sldChg>
      <pc:sldChg chg="addSp delSp modSp add del mod modNotesTx">
        <pc:chgData name="Hugo Bernier" userId="846ef6cd-3f11-462c-a4be-44fff9f1a751" providerId="ADAL" clId="{E219699D-0E2A-4CF7-AF05-A32E82A78189}" dt="2021-08-05T04:36:59.699" v="744" actId="20577"/>
        <pc:sldMkLst>
          <pc:docMk/>
          <pc:sldMk cId="2225302410" sldId="2134805599"/>
        </pc:sldMkLst>
        <pc:spChg chg="ord">
          <ac:chgData name="Hugo Bernier" userId="846ef6cd-3f11-462c-a4be-44fff9f1a751" providerId="ADAL" clId="{E219699D-0E2A-4CF7-AF05-A32E82A78189}" dt="2021-08-05T04:25:03.063" v="388" actId="170"/>
          <ac:spMkLst>
            <pc:docMk/>
            <pc:sldMk cId="2225302410" sldId="2134805599"/>
            <ac:spMk id="2" creationId="{32A2A11C-7C12-43BB-9A8A-93F82905F045}"/>
          </ac:spMkLst>
        </pc:spChg>
        <pc:spChg chg="del mod">
          <ac:chgData name="Hugo Bernier" userId="846ef6cd-3f11-462c-a4be-44fff9f1a751" providerId="ADAL" clId="{E219699D-0E2A-4CF7-AF05-A32E82A78189}" dt="2021-08-05T04:36:00.223" v="654" actId="478"/>
          <ac:spMkLst>
            <pc:docMk/>
            <pc:sldMk cId="2225302410" sldId="2134805599"/>
            <ac:spMk id="4" creationId="{4CE4642C-4A90-45B1-BEA9-C537DEC940F8}"/>
          </ac:spMkLst>
        </pc:spChg>
        <pc:spChg chg="del">
          <ac:chgData name="Hugo Bernier" userId="846ef6cd-3f11-462c-a4be-44fff9f1a751" providerId="ADAL" clId="{E219699D-0E2A-4CF7-AF05-A32E82A78189}" dt="2021-08-05T04:18:47.780" v="145" actId="478"/>
          <ac:spMkLst>
            <pc:docMk/>
            <pc:sldMk cId="2225302410" sldId="2134805599"/>
            <ac:spMk id="6" creationId="{C1722E0E-8B55-454C-A849-1CFB358F26E0}"/>
          </ac:spMkLst>
        </pc:spChg>
        <pc:spChg chg="del">
          <ac:chgData name="Hugo Bernier" userId="846ef6cd-3f11-462c-a4be-44fff9f1a751" providerId="ADAL" clId="{E219699D-0E2A-4CF7-AF05-A32E82A78189}" dt="2021-08-05T04:18:46.043" v="144" actId="478"/>
          <ac:spMkLst>
            <pc:docMk/>
            <pc:sldMk cId="2225302410" sldId="2134805599"/>
            <ac:spMk id="7" creationId="{C6B74D00-651F-45E1-9370-9D739E84FC4A}"/>
          </ac:spMkLst>
        </pc:spChg>
        <pc:spChg chg="add mod">
          <ac:chgData name="Hugo Bernier" userId="846ef6cd-3f11-462c-a4be-44fff9f1a751" providerId="ADAL" clId="{E219699D-0E2A-4CF7-AF05-A32E82A78189}" dt="2021-08-05T04:33:32.459" v="623" actId="20577"/>
          <ac:spMkLst>
            <pc:docMk/>
            <pc:sldMk cId="2225302410" sldId="2134805599"/>
            <ac:spMk id="11" creationId="{B571AD0C-3126-4280-A183-60F644787939}"/>
          </ac:spMkLst>
        </pc:spChg>
        <pc:grpChg chg="add mod">
          <ac:chgData name="Hugo Bernier" userId="846ef6cd-3f11-462c-a4be-44fff9f1a751" providerId="ADAL" clId="{E219699D-0E2A-4CF7-AF05-A32E82A78189}" dt="2021-08-05T04:36:03.362" v="655" actId="1076"/>
          <ac:grpSpMkLst>
            <pc:docMk/>
            <pc:sldMk cId="2225302410" sldId="2134805599"/>
            <ac:grpSpMk id="6" creationId="{0339C2CD-8ED2-46FF-94CC-AF1D13D450C3}"/>
          </ac:grpSpMkLst>
        </pc:grpChg>
        <pc:picChg chg="add mod">
          <ac:chgData name="Hugo Bernier" userId="846ef6cd-3f11-462c-a4be-44fff9f1a751" providerId="ADAL" clId="{E219699D-0E2A-4CF7-AF05-A32E82A78189}" dt="2021-08-05T04:30:33.495" v="604" actId="1076"/>
          <ac:picMkLst>
            <pc:docMk/>
            <pc:sldMk cId="2225302410" sldId="2134805599"/>
            <ac:picMk id="8" creationId="{D50D8900-9D5B-492F-9464-94D7FB21C565}"/>
          </ac:picMkLst>
        </pc:picChg>
        <pc:picChg chg="del">
          <ac:chgData name="Hugo Bernier" userId="846ef6cd-3f11-462c-a4be-44fff9f1a751" providerId="ADAL" clId="{E219699D-0E2A-4CF7-AF05-A32E82A78189}" dt="2021-08-05T04:16:25.157" v="34" actId="478"/>
          <ac:picMkLst>
            <pc:docMk/>
            <pc:sldMk cId="2225302410" sldId="2134805599"/>
            <ac:picMk id="9" creationId="{77E5274A-36C0-4FD8-9BF7-38E641FE290D}"/>
          </ac:picMkLst>
        </pc:picChg>
        <pc:picChg chg="del">
          <ac:chgData name="Hugo Bernier" userId="846ef6cd-3f11-462c-a4be-44fff9f1a751" providerId="ADAL" clId="{E219699D-0E2A-4CF7-AF05-A32E82A78189}" dt="2021-08-05T04:16:24.317" v="33" actId="478"/>
          <ac:picMkLst>
            <pc:docMk/>
            <pc:sldMk cId="2225302410" sldId="2134805599"/>
            <ac:picMk id="10" creationId="{31EFDA8E-BD2E-45F0-AD2F-BEDE4FB34B24}"/>
          </ac:picMkLst>
        </pc:picChg>
        <pc:picChg chg="add mod">
          <ac:chgData name="Hugo Bernier" userId="846ef6cd-3f11-462c-a4be-44fff9f1a751" providerId="ADAL" clId="{E219699D-0E2A-4CF7-AF05-A32E82A78189}" dt="2021-08-05T04:33:44.932" v="628" actId="1076"/>
          <ac:picMkLst>
            <pc:docMk/>
            <pc:sldMk cId="2225302410" sldId="2134805599"/>
            <ac:picMk id="10" creationId="{CBC2EE00-8DA5-4593-B3ED-F4328E93FE68}"/>
          </ac:picMkLst>
        </pc:picChg>
        <pc:picChg chg="del">
          <ac:chgData name="Hugo Bernier" userId="846ef6cd-3f11-462c-a4be-44fff9f1a751" providerId="ADAL" clId="{E219699D-0E2A-4CF7-AF05-A32E82A78189}" dt="2021-08-05T04:16:23.807" v="32" actId="478"/>
          <ac:picMkLst>
            <pc:docMk/>
            <pc:sldMk cId="2225302410" sldId="2134805599"/>
            <ac:picMk id="11" creationId="{8270D19D-E33F-49F2-A92A-9D4C4C8DBFBB}"/>
          </ac:picMkLst>
        </pc:picChg>
        <pc:picChg chg="del">
          <ac:chgData name="Hugo Bernier" userId="846ef6cd-3f11-462c-a4be-44fff9f1a751" providerId="ADAL" clId="{E219699D-0E2A-4CF7-AF05-A32E82A78189}" dt="2021-08-05T04:16:26.012" v="35" actId="478"/>
          <ac:picMkLst>
            <pc:docMk/>
            <pc:sldMk cId="2225302410" sldId="2134805599"/>
            <ac:picMk id="12" creationId="{72B35180-C873-4667-B283-6D189886C7FB}"/>
          </ac:picMkLst>
        </pc:picChg>
        <pc:picChg chg="del">
          <ac:chgData name="Hugo Bernier" userId="846ef6cd-3f11-462c-a4be-44fff9f1a751" providerId="ADAL" clId="{E219699D-0E2A-4CF7-AF05-A32E82A78189}" dt="2021-08-05T04:16:27.902" v="38" actId="478"/>
          <ac:picMkLst>
            <pc:docMk/>
            <pc:sldMk cId="2225302410" sldId="2134805599"/>
            <ac:picMk id="13" creationId="{8D8BF529-3DA0-476F-BE93-FF0AADE1ECC9}"/>
          </ac:picMkLst>
        </pc:picChg>
        <pc:picChg chg="del">
          <ac:chgData name="Hugo Bernier" userId="846ef6cd-3f11-462c-a4be-44fff9f1a751" providerId="ADAL" clId="{E219699D-0E2A-4CF7-AF05-A32E82A78189}" dt="2021-08-05T04:16:26.583" v="36" actId="478"/>
          <ac:picMkLst>
            <pc:docMk/>
            <pc:sldMk cId="2225302410" sldId="2134805599"/>
            <ac:picMk id="14" creationId="{83D895EB-14E3-4424-BFA2-541625CE2B61}"/>
          </ac:picMkLst>
        </pc:picChg>
        <pc:picChg chg="add mod">
          <ac:chgData name="Hugo Bernier" userId="846ef6cd-3f11-462c-a4be-44fff9f1a751" providerId="ADAL" clId="{E219699D-0E2A-4CF7-AF05-A32E82A78189}" dt="2021-08-05T04:33:53.980" v="632" actId="1036"/>
          <ac:picMkLst>
            <pc:docMk/>
            <pc:sldMk cId="2225302410" sldId="2134805599"/>
            <ac:picMk id="14" creationId="{8EC45B32-41AC-4310-B5FD-24E2EBD003CF}"/>
          </ac:picMkLst>
        </pc:picChg>
        <pc:picChg chg="del">
          <ac:chgData name="Hugo Bernier" userId="846ef6cd-3f11-462c-a4be-44fff9f1a751" providerId="ADAL" clId="{E219699D-0E2A-4CF7-AF05-A32E82A78189}" dt="2021-08-05T04:16:22.266" v="30" actId="478"/>
          <ac:picMkLst>
            <pc:docMk/>
            <pc:sldMk cId="2225302410" sldId="2134805599"/>
            <ac:picMk id="15" creationId="{53C19001-958B-46E8-82FD-322860B25318}"/>
          </ac:picMkLst>
        </pc:picChg>
        <pc:picChg chg="add mod">
          <ac:chgData name="Hugo Bernier" userId="846ef6cd-3f11-462c-a4be-44fff9f1a751" providerId="ADAL" clId="{E219699D-0E2A-4CF7-AF05-A32E82A78189}" dt="2021-08-05T04:33:02.805" v="615" actId="1076"/>
          <ac:picMkLst>
            <pc:docMk/>
            <pc:sldMk cId="2225302410" sldId="2134805599"/>
            <ac:picMk id="15" creationId="{7C5357B6-9EFD-47AF-B2C5-DB725D9632DA}"/>
          </ac:picMkLst>
        </pc:picChg>
        <pc:picChg chg="del">
          <ac:chgData name="Hugo Bernier" userId="846ef6cd-3f11-462c-a4be-44fff9f1a751" providerId="ADAL" clId="{E219699D-0E2A-4CF7-AF05-A32E82A78189}" dt="2021-08-05T04:16:27.152" v="37" actId="478"/>
          <ac:picMkLst>
            <pc:docMk/>
            <pc:sldMk cId="2225302410" sldId="2134805599"/>
            <ac:picMk id="16" creationId="{750E7943-1007-4B25-B3B3-E5DF189EF3B7}"/>
          </ac:picMkLst>
        </pc:picChg>
        <pc:picChg chg="del">
          <ac:chgData name="Hugo Bernier" userId="846ef6cd-3f11-462c-a4be-44fff9f1a751" providerId="ADAL" clId="{E219699D-0E2A-4CF7-AF05-A32E82A78189}" dt="2021-08-05T04:16:22.997" v="31" actId="478"/>
          <ac:picMkLst>
            <pc:docMk/>
            <pc:sldMk cId="2225302410" sldId="2134805599"/>
            <ac:picMk id="17" creationId="{9FFE73E1-E22B-45F2-B069-3EB0E1507065}"/>
          </ac:picMkLst>
        </pc:picChg>
        <pc:picChg chg="add mod">
          <ac:chgData name="Hugo Bernier" userId="846ef6cd-3f11-462c-a4be-44fff9f1a751" providerId="ADAL" clId="{E219699D-0E2A-4CF7-AF05-A32E82A78189}" dt="2021-08-05T04:33:39.909" v="627" actId="1037"/>
          <ac:picMkLst>
            <pc:docMk/>
            <pc:sldMk cId="2225302410" sldId="2134805599"/>
            <ac:picMk id="19" creationId="{416758A2-541B-465E-AED2-E6037DEF47B5}"/>
          </ac:picMkLst>
        </pc:picChg>
        <pc:picChg chg="mod">
          <ac:chgData name="Hugo Bernier" userId="846ef6cd-3f11-462c-a4be-44fff9f1a751" providerId="ADAL" clId="{E219699D-0E2A-4CF7-AF05-A32E82A78189}" dt="2021-08-05T04:35:54.033" v="652" actId="208"/>
          <ac:picMkLst>
            <pc:docMk/>
            <pc:sldMk cId="2225302410" sldId="2134805599"/>
            <ac:picMk id="1026" creationId="{4D140B0D-4C16-4578-996C-8C3F5F859B8B}"/>
          </ac:picMkLst>
        </pc:picChg>
        <pc:picChg chg="mod">
          <ac:chgData name="Hugo Bernier" userId="846ef6cd-3f11-462c-a4be-44fff9f1a751" providerId="ADAL" clId="{E219699D-0E2A-4CF7-AF05-A32E82A78189}" dt="2021-08-05T04:35:54.033" v="652" actId="208"/>
          <ac:picMkLst>
            <pc:docMk/>
            <pc:sldMk cId="2225302410" sldId="2134805599"/>
            <ac:picMk id="3074" creationId="{359A122B-82AB-4495-B622-F0E84D0E12FD}"/>
          </ac:picMkLst>
        </pc:picChg>
        <pc:picChg chg="mod">
          <ac:chgData name="Hugo Bernier" userId="846ef6cd-3f11-462c-a4be-44fff9f1a751" providerId="ADAL" clId="{E219699D-0E2A-4CF7-AF05-A32E82A78189}" dt="2021-08-05T04:35:54.033" v="652" actId="208"/>
          <ac:picMkLst>
            <pc:docMk/>
            <pc:sldMk cId="2225302410" sldId="2134805599"/>
            <ac:picMk id="5122" creationId="{142DF88F-FC23-4ACD-BB46-84F7EE5C7398}"/>
          </ac:picMkLst>
        </pc:picChg>
      </pc:sldChg>
      <pc:sldChg chg="addSp">
        <pc:chgData name="Hugo Bernier" userId="846ef6cd-3f11-462c-a4be-44fff9f1a751" providerId="ADAL" clId="{E219699D-0E2A-4CF7-AF05-A32E82A78189}" dt="2021-08-05T04:19:58.152" v="148"/>
        <pc:sldMkLst>
          <pc:docMk/>
          <pc:sldMk cId="3614327178" sldId="2134805599"/>
        </pc:sldMkLst>
        <pc:spChg chg="add">
          <ac:chgData name="Hugo Bernier" userId="846ef6cd-3f11-462c-a4be-44fff9f1a751" providerId="ADAL" clId="{E219699D-0E2A-4CF7-AF05-A32E82A78189}" dt="2021-08-05T04:19:58.152" v="148"/>
          <ac:spMkLst>
            <pc:docMk/>
            <pc:sldMk cId="3614327178" sldId="2134805599"/>
            <ac:spMk id="6" creationId="{8AC8D2F2-EBD0-47A2-B3F3-01FAF3A41C5A}"/>
          </ac:spMkLst>
        </pc:spChg>
      </pc:sldChg>
      <pc:sldChg chg="addSp">
        <pc:chgData name="Hugo Bernier" userId="846ef6cd-3f11-462c-a4be-44fff9f1a751" providerId="ADAL" clId="{E219699D-0E2A-4CF7-AF05-A32E82A78189}" dt="2021-08-05T04:23:30.595" v="358"/>
        <pc:sldMkLst>
          <pc:docMk/>
          <pc:sldMk cId="3734472596" sldId="2134805599"/>
        </pc:sldMkLst>
        <pc:picChg chg="add">
          <ac:chgData name="Hugo Bernier" userId="846ef6cd-3f11-462c-a4be-44fff9f1a751" providerId="ADAL" clId="{E219699D-0E2A-4CF7-AF05-A32E82A78189}" dt="2021-08-05T04:23:30.595" v="358"/>
          <ac:picMkLst>
            <pc:docMk/>
            <pc:sldMk cId="3734472596" sldId="2134805599"/>
            <ac:picMk id="5122" creationId="{142DF88F-FC23-4ACD-BB46-84F7EE5C7398}"/>
          </ac:picMkLst>
        </pc:picChg>
      </pc:sldChg>
    </pc:docChg>
  </pc:docChgLst>
  <pc:docChgLst>
    <pc:chgData name="David Warner" userId="S::david_dwarnerii.com#ext#@microsoft.onmicrosoft.com::acafcf14-4098-4a83-9425-e73571277a06" providerId="AD" clId="Web-{0FF2923D-6435-4522-8040-D3DFEDAA2B82}"/>
    <pc:docChg chg="delSld modSld modSection">
      <pc:chgData name="David Warner" userId="S::david_dwarnerii.com#ext#@microsoft.onmicrosoft.com::acafcf14-4098-4a83-9425-e73571277a06" providerId="AD" clId="Web-{0FF2923D-6435-4522-8040-D3DFEDAA2B82}" dt="2022-01-01T03:07:04.150" v="38" actId="20577"/>
      <pc:docMkLst>
        <pc:docMk/>
      </pc:docMkLst>
      <pc:sldChg chg="modSp">
        <pc:chgData name="David Warner" userId="S::david_dwarnerii.com#ext#@microsoft.onmicrosoft.com::acafcf14-4098-4a83-9425-e73571277a06" providerId="AD" clId="Web-{0FF2923D-6435-4522-8040-D3DFEDAA2B82}" dt="2022-01-01T03:07:04.150" v="38" actId="20577"/>
        <pc:sldMkLst>
          <pc:docMk/>
          <pc:sldMk cId="2967945684" sldId="277"/>
        </pc:sldMkLst>
        <pc:spChg chg="mod">
          <ac:chgData name="David Warner" userId="S::david_dwarnerii.com#ext#@microsoft.onmicrosoft.com::acafcf14-4098-4a83-9425-e73571277a06" providerId="AD" clId="Web-{0FF2923D-6435-4522-8040-D3DFEDAA2B82}" dt="2022-01-01T03:07:04.150" v="38" actId="20577"/>
          <ac:spMkLst>
            <pc:docMk/>
            <pc:sldMk cId="2967945684" sldId="277"/>
            <ac:spMk id="4" creationId="{A04E16D6-6682-4068-BF11-BA8E4E8E1BBC}"/>
          </ac:spMkLst>
        </pc:spChg>
      </pc:sldChg>
      <pc:sldChg chg="modSp mod modShow">
        <pc:chgData name="David Warner" userId="S::david_dwarnerii.com#ext#@microsoft.onmicrosoft.com::acafcf14-4098-4a83-9425-e73571277a06" providerId="AD" clId="Web-{0FF2923D-6435-4522-8040-D3DFEDAA2B82}" dt="2022-01-01T03:04:55.895" v="9"/>
        <pc:sldMkLst>
          <pc:docMk/>
          <pc:sldMk cId="287163252" sldId="1567"/>
        </pc:sldMkLst>
        <pc:spChg chg="mod">
          <ac:chgData name="David Warner" userId="S::david_dwarnerii.com#ext#@microsoft.onmicrosoft.com::acafcf14-4098-4a83-9425-e73571277a06" providerId="AD" clId="Web-{0FF2923D-6435-4522-8040-D3DFEDAA2B82}" dt="2022-01-01T03:04:41.192" v="6" actId="20577"/>
          <ac:spMkLst>
            <pc:docMk/>
            <pc:sldMk cId="287163252" sldId="1567"/>
            <ac:spMk id="8" creationId="{00000000-0000-0000-0000-000000000000}"/>
          </ac:spMkLst>
        </pc:spChg>
      </pc:sldChg>
      <pc:sldChg chg="delSp delAnim">
        <pc:chgData name="David Warner" userId="S::david_dwarnerii.com#ext#@microsoft.onmicrosoft.com::acafcf14-4098-4a83-9425-e73571277a06" providerId="AD" clId="Web-{0FF2923D-6435-4522-8040-D3DFEDAA2B82}" dt="2022-01-01T03:05:09.849" v="14"/>
        <pc:sldMkLst>
          <pc:docMk/>
          <pc:sldMk cId="1903946924" sldId="2067"/>
        </pc:sldMkLst>
        <pc:spChg chg="del">
          <ac:chgData name="David Warner" userId="S::david_dwarnerii.com#ext#@microsoft.onmicrosoft.com::acafcf14-4098-4a83-9425-e73571277a06" providerId="AD" clId="Web-{0FF2923D-6435-4522-8040-D3DFEDAA2B82}" dt="2022-01-01T03:05:03.052" v="11"/>
          <ac:spMkLst>
            <pc:docMk/>
            <pc:sldMk cId="1903946924" sldId="2067"/>
            <ac:spMk id="43" creationId="{BA712247-1C94-48DB-81EB-D0C594C0C592}"/>
          </ac:spMkLst>
        </pc:spChg>
        <pc:grpChg chg="del">
          <ac:chgData name="David Warner" userId="S::david_dwarnerii.com#ext#@microsoft.onmicrosoft.com::acafcf14-4098-4a83-9425-e73571277a06" providerId="AD" clId="Web-{0FF2923D-6435-4522-8040-D3DFEDAA2B82}" dt="2022-01-01T03:05:05.692" v="12"/>
          <ac:grpSpMkLst>
            <pc:docMk/>
            <pc:sldMk cId="1903946924" sldId="2067"/>
            <ac:grpSpMk id="18" creationId="{1B78209B-0900-4E29-B88D-AE030D7BD0E5}"/>
          </ac:grpSpMkLst>
        </pc:grpChg>
        <pc:grpChg chg="del">
          <ac:chgData name="David Warner" userId="S::david_dwarnerii.com#ext#@microsoft.onmicrosoft.com::acafcf14-4098-4a83-9425-e73571277a06" providerId="AD" clId="Web-{0FF2923D-6435-4522-8040-D3DFEDAA2B82}" dt="2022-01-01T03:05:07.739" v="13"/>
          <ac:grpSpMkLst>
            <pc:docMk/>
            <pc:sldMk cId="1903946924" sldId="2067"/>
            <ac:grpSpMk id="56" creationId="{F28AC2E0-85AD-434B-8277-27E2CD3D646A}"/>
          </ac:grpSpMkLst>
        </pc:grpChg>
        <pc:grpChg chg="del">
          <ac:chgData name="David Warner" userId="S::david_dwarnerii.com#ext#@microsoft.onmicrosoft.com::acafcf14-4098-4a83-9425-e73571277a06" providerId="AD" clId="Web-{0FF2923D-6435-4522-8040-D3DFEDAA2B82}" dt="2022-01-01T03:05:09.849" v="14"/>
          <ac:grpSpMkLst>
            <pc:docMk/>
            <pc:sldMk cId="1903946924" sldId="2067"/>
            <ac:grpSpMk id="91" creationId="{E877B994-90F3-4EC7-9664-3CA7467C9EAC}"/>
          </ac:grpSpMkLst>
        </pc:grpChg>
      </pc:sldChg>
      <pc:sldChg chg="mod modShow">
        <pc:chgData name="David Warner" userId="S::david_dwarnerii.com#ext#@microsoft.onmicrosoft.com::acafcf14-4098-4a83-9425-e73571277a06" providerId="AD" clId="Web-{0FF2923D-6435-4522-8040-D3DFEDAA2B82}" dt="2022-01-01T03:04:59.349" v="10"/>
        <pc:sldMkLst>
          <pc:docMk/>
          <pc:sldMk cId="3158043784" sldId="2068"/>
        </pc:sldMkLst>
      </pc:sldChg>
      <pc:sldChg chg="mod modShow">
        <pc:chgData name="David Warner" userId="S::david_dwarnerii.com#ext#@microsoft.onmicrosoft.com::acafcf14-4098-4a83-9425-e73571277a06" providerId="AD" clId="Web-{0FF2923D-6435-4522-8040-D3DFEDAA2B82}" dt="2022-01-01T03:06:30.773" v="34"/>
        <pc:sldMkLst>
          <pc:docMk/>
          <pc:sldMk cId="1056590613" sldId="2076135999"/>
        </pc:sldMkLst>
      </pc:sldChg>
      <pc:sldChg chg="addSp">
        <pc:chgData name="David Warner" userId="S::david_dwarnerii.com#ext#@microsoft.onmicrosoft.com::acafcf14-4098-4a83-9425-e73571277a06" providerId="AD" clId="Web-{0FF2923D-6435-4522-8040-D3DFEDAA2B82}" dt="2022-01-01T03:06:15.163" v="29"/>
        <pc:sldMkLst>
          <pc:docMk/>
          <pc:sldMk cId="1042411426" sldId="2076136275"/>
        </pc:sldMkLst>
        <pc:spChg chg="add">
          <ac:chgData name="David Warner" userId="S::david_dwarnerii.com#ext#@microsoft.onmicrosoft.com::acafcf14-4098-4a83-9425-e73571277a06" providerId="AD" clId="Web-{0FF2923D-6435-4522-8040-D3DFEDAA2B82}" dt="2022-01-01T03:06:15.163" v="29"/>
          <ac:spMkLst>
            <pc:docMk/>
            <pc:sldMk cId="1042411426" sldId="2076136275"/>
            <ac:spMk id="3" creationId="{D54EA2B3-D49A-43ED-9E7C-C792E86A1590}"/>
          </ac:spMkLst>
        </pc:spChg>
      </pc:sldChg>
      <pc:sldChg chg="mod modShow">
        <pc:chgData name="David Warner" userId="S::david_dwarnerii.com#ext#@microsoft.onmicrosoft.com::acafcf14-4098-4a83-9425-e73571277a06" providerId="AD" clId="Web-{0FF2923D-6435-4522-8040-D3DFEDAA2B82}" dt="2022-01-01T03:05:17.412" v="15"/>
        <pc:sldMkLst>
          <pc:docMk/>
          <pc:sldMk cId="1421110443" sldId="2076136307"/>
        </pc:sldMkLst>
      </pc:sldChg>
      <pc:sldChg chg="addSp">
        <pc:chgData name="David Warner" userId="S::david_dwarnerii.com#ext#@microsoft.onmicrosoft.com::acafcf14-4098-4a83-9425-e73571277a06" providerId="AD" clId="Web-{0FF2923D-6435-4522-8040-D3DFEDAA2B82}" dt="2022-01-01T03:06:10.725" v="27"/>
        <pc:sldMkLst>
          <pc:docMk/>
          <pc:sldMk cId="2259967023" sldId="2076136379"/>
        </pc:sldMkLst>
        <pc:spChg chg="add">
          <ac:chgData name="David Warner" userId="S::david_dwarnerii.com#ext#@microsoft.onmicrosoft.com::acafcf14-4098-4a83-9425-e73571277a06" providerId="AD" clId="Web-{0FF2923D-6435-4522-8040-D3DFEDAA2B82}" dt="2022-01-01T03:06:10.725" v="27"/>
          <ac:spMkLst>
            <pc:docMk/>
            <pc:sldMk cId="2259967023" sldId="2076136379"/>
            <ac:spMk id="3" creationId="{C2D47923-3E11-4403-ADC5-2A7F82D51EC3}"/>
          </ac:spMkLst>
        </pc:spChg>
      </pc:sldChg>
      <pc:sldChg chg="addSp">
        <pc:chgData name="David Warner" userId="S::david_dwarnerii.com#ext#@microsoft.onmicrosoft.com::acafcf14-4098-4a83-9425-e73571277a06" providerId="AD" clId="Web-{0FF2923D-6435-4522-8040-D3DFEDAA2B82}" dt="2022-01-01T03:06:13.132" v="28"/>
        <pc:sldMkLst>
          <pc:docMk/>
          <pc:sldMk cId="1884761934" sldId="2076136381"/>
        </pc:sldMkLst>
        <pc:spChg chg="add">
          <ac:chgData name="David Warner" userId="S::david_dwarnerii.com#ext#@microsoft.onmicrosoft.com::acafcf14-4098-4a83-9425-e73571277a06" providerId="AD" clId="Web-{0FF2923D-6435-4522-8040-D3DFEDAA2B82}" dt="2022-01-01T03:06:13.132" v="28"/>
          <ac:spMkLst>
            <pc:docMk/>
            <pc:sldMk cId="1884761934" sldId="2076136381"/>
            <ac:spMk id="4" creationId="{AF517ADA-D66F-4B13-9207-C2B4F41B3E09}"/>
          </ac:spMkLst>
        </pc:spChg>
      </pc:sldChg>
      <pc:sldChg chg="addSp">
        <pc:chgData name="David Warner" userId="S::david_dwarnerii.com#ext#@microsoft.onmicrosoft.com::acafcf14-4098-4a83-9425-e73571277a06" providerId="AD" clId="Web-{0FF2923D-6435-4522-8040-D3DFEDAA2B82}" dt="2022-01-01T03:06:17.382" v="30"/>
        <pc:sldMkLst>
          <pc:docMk/>
          <pc:sldMk cId="4070501225" sldId="2076136392"/>
        </pc:sldMkLst>
        <pc:spChg chg="add">
          <ac:chgData name="David Warner" userId="S::david_dwarnerii.com#ext#@microsoft.onmicrosoft.com::acafcf14-4098-4a83-9425-e73571277a06" providerId="AD" clId="Web-{0FF2923D-6435-4522-8040-D3DFEDAA2B82}" dt="2022-01-01T03:06:17.382" v="30"/>
          <ac:spMkLst>
            <pc:docMk/>
            <pc:sldMk cId="4070501225" sldId="2076136392"/>
            <ac:spMk id="2" creationId="{D52ECF9C-DF4A-4F35-A45E-AF339747C0E5}"/>
          </ac:spMkLst>
        </pc:spChg>
      </pc:sldChg>
      <pc:sldChg chg="delSp">
        <pc:chgData name="David Warner" userId="S::david_dwarnerii.com#ext#@microsoft.onmicrosoft.com::acafcf14-4098-4a83-9425-e73571277a06" providerId="AD" clId="Web-{0FF2923D-6435-4522-8040-D3DFEDAA2B82}" dt="2022-01-01T03:05:40.412" v="23"/>
        <pc:sldMkLst>
          <pc:docMk/>
          <pc:sldMk cId="1374769157" sldId="2076137639"/>
        </pc:sldMkLst>
        <pc:picChg chg="del">
          <ac:chgData name="David Warner" userId="S::david_dwarnerii.com#ext#@microsoft.onmicrosoft.com::acafcf14-4098-4a83-9425-e73571277a06" providerId="AD" clId="Web-{0FF2923D-6435-4522-8040-D3DFEDAA2B82}" dt="2022-01-01T03:05:31.037" v="17"/>
          <ac:picMkLst>
            <pc:docMk/>
            <pc:sldMk cId="1374769157" sldId="2076137639"/>
            <ac:picMk id="15" creationId="{68D1B7D1-B08D-48E1-90FD-4024BE60F3B2}"/>
          </ac:picMkLst>
        </pc:picChg>
        <pc:picChg chg="del">
          <ac:chgData name="David Warner" userId="S::david_dwarnerii.com#ext#@microsoft.onmicrosoft.com::acafcf14-4098-4a83-9425-e73571277a06" providerId="AD" clId="Web-{0FF2923D-6435-4522-8040-D3DFEDAA2B82}" dt="2022-01-01T03:05:32.271" v="18"/>
          <ac:picMkLst>
            <pc:docMk/>
            <pc:sldMk cId="1374769157" sldId="2076137639"/>
            <ac:picMk id="16" creationId="{88B283E0-2B25-4F4D-A418-64D226C86900}"/>
          </ac:picMkLst>
        </pc:picChg>
        <pc:picChg chg="del">
          <ac:chgData name="David Warner" userId="S::david_dwarnerii.com#ext#@microsoft.onmicrosoft.com::acafcf14-4098-4a83-9425-e73571277a06" providerId="AD" clId="Web-{0FF2923D-6435-4522-8040-D3DFEDAA2B82}" dt="2022-01-01T03:05:36.334" v="20"/>
          <ac:picMkLst>
            <pc:docMk/>
            <pc:sldMk cId="1374769157" sldId="2076137639"/>
            <ac:picMk id="17" creationId="{39003260-AB30-4010-BB88-7AF3E2A3EAE2}"/>
          </ac:picMkLst>
        </pc:picChg>
        <pc:picChg chg="del">
          <ac:chgData name="David Warner" userId="S::david_dwarnerii.com#ext#@microsoft.onmicrosoft.com::acafcf14-4098-4a83-9425-e73571277a06" providerId="AD" clId="Web-{0FF2923D-6435-4522-8040-D3DFEDAA2B82}" dt="2022-01-01T03:05:39.084" v="22"/>
          <ac:picMkLst>
            <pc:docMk/>
            <pc:sldMk cId="1374769157" sldId="2076137639"/>
            <ac:picMk id="18" creationId="{0DAEE1B7-D46C-4569-A2AE-67179099462C}"/>
          </ac:picMkLst>
        </pc:picChg>
        <pc:picChg chg="del">
          <ac:chgData name="David Warner" userId="S::david_dwarnerii.com#ext#@microsoft.onmicrosoft.com::acafcf14-4098-4a83-9425-e73571277a06" providerId="AD" clId="Web-{0FF2923D-6435-4522-8040-D3DFEDAA2B82}" dt="2022-01-01T03:05:37.975" v="21"/>
          <ac:picMkLst>
            <pc:docMk/>
            <pc:sldMk cId="1374769157" sldId="2076137639"/>
            <ac:picMk id="19" creationId="{470FA67F-A3B9-4F8E-85F3-667B63A7FF3B}"/>
          </ac:picMkLst>
        </pc:picChg>
        <pc:picChg chg="del">
          <ac:chgData name="David Warner" userId="S::david_dwarnerii.com#ext#@microsoft.onmicrosoft.com::acafcf14-4098-4a83-9425-e73571277a06" providerId="AD" clId="Web-{0FF2923D-6435-4522-8040-D3DFEDAA2B82}" dt="2022-01-01T03:05:40.412" v="23"/>
          <ac:picMkLst>
            <pc:docMk/>
            <pc:sldMk cId="1374769157" sldId="2076137639"/>
            <ac:picMk id="20" creationId="{37B7D9BD-8E43-43E5-B9D9-59B12A18FAD7}"/>
          </ac:picMkLst>
        </pc:picChg>
        <pc:picChg chg="del">
          <ac:chgData name="David Warner" userId="S::david_dwarnerii.com#ext#@microsoft.onmicrosoft.com::acafcf14-4098-4a83-9425-e73571277a06" providerId="AD" clId="Web-{0FF2923D-6435-4522-8040-D3DFEDAA2B82}" dt="2022-01-01T03:05:34.724" v="19"/>
          <ac:picMkLst>
            <pc:docMk/>
            <pc:sldMk cId="1374769157" sldId="2076137639"/>
            <ac:picMk id="22" creationId="{3DC5161C-9422-4710-9C7D-7252E5AF3677}"/>
          </ac:picMkLst>
        </pc:picChg>
      </pc:sldChg>
      <pc:sldChg chg="addSp">
        <pc:chgData name="David Warner" userId="S::david_dwarnerii.com#ext#@microsoft.onmicrosoft.com::acafcf14-4098-4a83-9425-e73571277a06" providerId="AD" clId="Web-{0FF2923D-6435-4522-8040-D3DFEDAA2B82}" dt="2022-01-01T03:06:18.991" v="31"/>
        <pc:sldMkLst>
          <pc:docMk/>
          <pc:sldMk cId="1601799563" sldId="2134805597"/>
        </pc:sldMkLst>
        <pc:spChg chg="add">
          <ac:chgData name="David Warner" userId="S::david_dwarnerii.com#ext#@microsoft.onmicrosoft.com::acafcf14-4098-4a83-9425-e73571277a06" providerId="AD" clId="Web-{0FF2923D-6435-4522-8040-D3DFEDAA2B82}" dt="2022-01-01T03:06:18.991" v="31"/>
          <ac:spMkLst>
            <pc:docMk/>
            <pc:sldMk cId="1601799563" sldId="2134805597"/>
            <ac:spMk id="4" creationId="{9670AABF-7CD2-4400-8C40-E62750695E33}"/>
          </ac:spMkLst>
        </pc:spChg>
      </pc:sldChg>
      <pc:sldChg chg="addSp">
        <pc:chgData name="David Warner" userId="S::david_dwarnerii.com#ext#@microsoft.onmicrosoft.com::acafcf14-4098-4a83-9425-e73571277a06" providerId="AD" clId="Web-{0FF2923D-6435-4522-8040-D3DFEDAA2B82}" dt="2022-01-01T03:06:20.522" v="32"/>
        <pc:sldMkLst>
          <pc:docMk/>
          <pc:sldMk cId="2225302410" sldId="2134805599"/>
        </pc:sldMkLst>
        <pc:spChg chg="add">
          <ac:chgData name="David Warner" userId="S::david_dwarnerii.com#ext#@microsoft.onmicrosoft.com::acafcf14-4098-4a83-9425-e73571277a06" providerId="AD" clId="Web-{0FF2923D-6435-4522-8040-D3DFEDAA2B82}" dt="2022-01-01T03:06:20.522" v="32"/>
          <ac:spMkLst>
            <pc:docMk/>
            <pc:sldMk cId="2225302410" sldId="2134805599"/>
            <ac:spMk id="13" creationId="{5D8C2A96-1D12-4ED8-A503-BB62097CA29D}"/>
          </ac:spMkLst>
        </pc:spChg>
      </pc:sldChg>
      <pc:sldChg chg="del">
        <pc:chgData name="David Warner" userId="S::david_dwarnerii.com#ext#@microsoft.onmicrosoft.com::acafcf14-4098-4a83-9425-e73571277a06" providerId="AD" clId="Web-{0FF2923D-6435-4522-8040-D3DFEDAA2B82}" dt="2022-01-01T03:05:47.365" v="24"/>
        <pc:sldMkLst>
          <pc:docMk/>
          <pc:sldMk cId="1931415540" sldId="2134805601"/>
        </pc:sldMkLst>
      </pc:sldChg>
      <pc:sldChg chg="del">
        <pc:chgData name="David Warner" userId="S::david_dwarnerii.com#ext#@microsoft.onmicrosoft.com::acafcf14-4098-4a83-9425-e73571277a06" providerId="AD" clId="Web-{0FF2923D-6435-4522-8040-D3DFEDAA2B82}" dt="2022-01-01T03:04:44.614" v="7"/>
        <pc:sldMkLst>
          <pc:docMk/>
          <pc:sldMk cId="1539484230" sldId="2134805602"/>
        </pc:sldMkLst>
      </pc:sldChg>
      <pc:sldChg chg="del">
        <pc:chgData name="David Warner" userId="S::david_dwarnerii.com#ext#@microsoft.onmicrosoft.com::acafcf14-4098-4a83-9425-e73571277a06" providerId="AD" clId="Web-{0FF2923D-6435-4522-8040-D3DFEDAA2B82}" dt="2022-01-01T03:04:49.083" v="8"/>
        <pc:sldMkLst>
          <pc:docMk/>
          <pc:sldMk cId="2697995199" sldId="2134805603"/>
        </pc:sldMkLst>
      </pc:sldChg>
      <pc:sldChg chg="mod modShow">
        <pc:chgData name="David Warner" userId="S::david_dwarnerii.com#ext#@microsoft.onmicrosoft.com::acafcf14-4098-4a83-9425-e73571277a06" providerId="AD" clId="Web-{0FF2923D-6435-4522-8040-D3DFEDAA2B82}" dt="2022-01-01T03:05:51.225" v="25"/>
        <pc:sldMkLst>
          <pc:docMk/>
          <pc:sldMk cId="1154334888" sldId="2134805604"/>
        </pc:sldMkLst>
      </pc:sldChg>
      <pc:sldChg chg="del">
        <pc:chgData name="David Warner" userId="S::david_dwarnerii.com#ext#@microsoft.onmicrosoft.com::acafcf14-4098-4a83-9425-e73571277a06" providerId="AD" clId="Web-{0FF2923D-6435-4522-8040-D3DFEDAA2B82}" dt="2022-01-01T03:05:20.568" v="16"/>
        <pc:sldMkLst>
          <pc:docMk/>
          <pc:sldMk cId="117366991" sldId="2134805606"/>
        </pc:sldMkLst>
      </pc:sldChg>
      <pc:sldChg chg="del">
        <pc:chgData name="David Warner" userId="S::david_dwarnerii.com#ext#@microsoft.onmicrosoft.com::acafcf14-4098-4a83-9425-e73571277a06" providerId="AD" clId="Web-{0FF2923D-6435-4522-8040-D3DFEDAA2B82}" dt="2022-01-01T03:06:26.460" v="33"/>
        <pc:sldMkLst>
          <pc:docMk/>
          <pc:sldMk cId="1376916584" sldId="2134805607"/>
        </pc:sldMkLst>
      </pc:sldChg>
      <pc:sldChg chg="del">
        <pc:chgData name="David Warner" userId="S::david_dwarnerii.com#ext#@microsoft.onmicrosoft.com::acafcf14-4098-4a83-9425-e73571277a06" providerId="AD" clId="Web-{0FF2923D-6435-4522-8040-D3DFEDAA2B82}" dt="2022-01-01T03:06:05.366" v="26"/>
        <pc:sldMkLst>
          <pc:docMk/>
          <pc:sldMk cId="2618207992" sldId="2134805608"/>
        </pc:sldMkLst>
      </pc:sldChg>
    </pc:docChg>
  </pc:docChgLst>
  <pc:docChgLst>
    <pc:chgData name="David Warner" userId="S::david_dwarnerii.com#ext#@microsoft.onmicrosoft.com::acafcf14-4098-4a83-9425-e73571277a06" providerId="AD" clId="Web-{869858EC-AB81-4D45-9783-F05E58E0DD75}"/>
    <pc:docChg chg="modSld">
      <pc:chgData name="David Warner" userId="S::david_dwarnerii.com#ext#@microsoft.onmicrosoft.com::acafcf14-4098-4a83-9425-e73571277a06" providerId="AD" clId="Web-{869858EC-AB81-4D45-9783-F05E58E0DD75}" dt="2021-10-22T01:26:10.391" v="103"/>
      <pc:docMkLst>
        <pc:docMk/>
      </pc:docMkLst>
      <pc:sldChg chg="addSp delSp modSp">
        <pc:chgData name="David Warner" userId="S::david_dwarnerii.com#ext#@microsoft.onmicrosoft.com::acafcf14-4098-4a83-9425-e73571277a06" providerId="AD" clId="Web-{869858EC-AB81-4D45-9783-F05E58E0DD75}" dt="2021-10-22T01:26:10.391" v="103"/>
        <pc:sldMkLst>
          <pc:docMk/>
          <pc:sldMk cId="1056590613" sldId="2076135999"/>
        </pc:sldMkLst>
        <pc:spChg chg="mod">
          <ac:chgData name="David Warner" userId="S::david_dwarnerii.com#ext#@microsoft.onmicrosoft.com::acafcf14-4098-4a83-9425-e73571277a06" providerId="AD" clId="Web-{869858EC-AB81-4D45-9783-F05E58E0DD75}" dt="2021-10-22T01:24:55.686" v="98"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869858EC-AB81-4D45-9783-F05E58E0DD75}" dt="2021-10-22T01:25:04.092" v="99"/>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869858EC-AB81-4D45-9783-F05E58E0DD75}" dt="2021-10-22T01:25:10.483" v="100"/>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869858EC-AB81-4D45-9783-F05E58E0DD75}" dt="2021-10-22T01:26:10.391" v="103"/>
          <ac:picMkLst>
            <pc:docMk/>
            <pc:sldMk cId="1056590613" sldId="2076135999"/>
            <ac:picMk id="7" creationId="{55B4F8E1-B540-4BC5-9C0F-E9D231263EB6}"/>
          </ac:picMkLst>
        </pc:picChg>
        <pc:picChg chg="add mod">
          <ac:chgData name="David Warner" userId="S::david_dwarnerii.com#ext#@microsoft.onmicrosoft.com::acafcf14-4098-4a83-9425-e73571277a06" providerId="AD" clId="Web-{869858EC-AB81-4D45-9783-F05E58E0DD75}" dt="2021-10-22T01:25:24.936" v="102"/>
          <ac:picMkLst>
            <pc:docMk/>
            <pc:sldMk cId="1056590613" sldId="2076135999"/>
            <ac:picMk id="8" creationId="{B2235A1C-0725-48B1-84D0-50485370C043}"/>
          </ac:picMkLst>
        </pc:picChg>
        <pc:picChg chg="del mod">
          <ac:chgData name="David Warner" userId="S::david_dwarnerii.com#ext#@microsoft.onmicrosoft.com::acafcf14-4098-4a83-9425-e73571277a06" providerId="AD" clId="Web-{869858EC-AB81-4D45-9783-F05E58E0DD75}" dt="2021-10-22T01:17:30.722" v="7"/>
          <ac:picMkLst>
            <pc:docMk/>
            <pc:sldMk cId="1056590613" sldId="2076135999"/>
            <ac:picMk id="2050" creationId="{7A73E500-FF23-4449-8BCF-0C8028ECC90A}"/>
          </ac:picMkLst>
        </pc:picChg>
      </pc:sldChg>
    </pc:docChg>
  </pc:docChgLst>
  <pc:docChgLst>
    <pc:chgData name="Paul Bullock" userId="162dc284-9901-47a4-bdd1-300eada006b4" providerId="ADAL" clId="{1B4A3B86-F237-45E5-8948-AEEEB3CEF466}"/>
    <pc:docChg chg="custSel modSld">
      <pc:chgData name="Paul Bullock" userId="162dc284-9901-47a4-bdd1-300eada006b4" providerId="ADAL" clId="{1B4A3B86-F237-45E5-8948-AEEEB3CEF466}" dt="2021-09-01T15:56:49.141" v="186" actId="20577"/>
      <pc:docMkLst>
        <pc:docMk/>
      </pc:docMkLst>
      <pc:sldChg chg="modSp mod">
        <pc:chgData name="Paul Bullock" userId="162dc284-9901-47a4-bdd1-300eada006b4" providerId="ADAL" clId="{1B4A3B86-F237-45E5-8948-AEEEB3CEF466}" dt="2021-09-01T15:56:49.141" v="186" actId="20577"/>
        <pc:sldMkLst>
          <pc:docMk/>
          <pc:sldMk cId="1374769157" sldId="2076137639"/>
        </pc:sldMkLst>
        <pc:spChg chg="mod">
          <ac:chgData name="Paul Bullock" userId="162dc284-9901-47a4-bdd1-300eada006b4" providerId="ADAL" clId="{1B4A3B86-F237-45E5-8948-AEEEB3CEF466}" dt="2021-09-01T15:56:49.141" v="186" actId="20577"/>
          <ac:spMkLst>
            <pc:docMk/>
            <pc:sldMk cId="1374769157" sldId="2076137639"/>
            <ac:spMk id="5" creationId="{612C861E-93AA-4B5D-8907-782E4E0AF916}"/>
          </ac:spMkLst>
        </pc:spChg>
      </pc:sldChg>
    </pc:docChg>
  </pc:docChgLst>
  <pc:docChgLst>
    <pc:chgData name="Bob German" userId="19671429-1359-457f-bfc1-1be1ee65d4d9" providerId="ADAL" clId="{E9BCD95D-F723-454B-8026-6D29944D1209}"/>
    <pc:docChg chg="custSel modSld">
      <pc:chgData name="Bob German" userId="19671429-1359-457f-bfc1-1be1ee65d4d9" providerId="ADAL" clId="{E9BCD95D-F723-454B-8026-6D29944D1209}" dt="2021-08-19T12:35:43.406" v="390" actId="1076"/>
      <pc:docMkLst>
        <pc:docMk/>
      </pc:docMkLst>
      <pc:sldChg chg="addSp delSp modSp mod modNotesTx">
        <pc:chgData name="Bob German" userId="19671429-1359-457f-bfc1-1be1ee65d4d9" providerId="ADAL" clId="{E9BCD95D-F723-454B-8026-6D29944D1209}" dt="2021-08-19T12:35:43.406" v="390" actId="1076"/>
        <pc:sldMkLst>
          <pc:docMk/>
          <pc:sldMk cId="1601799563" sldId="2134805597"/>
        </pc:sldMkLst>
        <pc:spChg chg="del">
          <ac:chgData name="Bob German" userId="19671429-1359-457f-bfc1-1be1ee65d4d9" providerId="ADAL" clId="{E9BCD95D-F723-454B-8026-6D29944D1209}" dt="2021-08-19T12:21:07.509" v="0" actId="478"/>
          <ac:spMkLst>
            <pc:docMk/>
            <pc:sldMk cId="1601799563" sldId="2134805597"/>
            <ac:spMk id="4" creationId="{ACACF695-C81F-4868-97AB-EE57213B929F}"/>
          </ac:spMkLst>
        </pc:spChg>
        <pc:spChg chg="add mod">
          <ac:chgData name="Bob German" userId="19671429-1359-457f-bfc1-1be1ee65d4d9" providerId="ADAL" clId="{E9BCD95D-F723-454B-8026-6D29944D1209}" dt="2021-08-19T12:33:24.371" v="348" actId="1076"/>
          <ac:spMkLst>
            <pc:docMk/>
            <pc:sldMk cId="1601799563" sldId="2134805597"/>
            <ac:spMk id="9" creationId="{9129FA62-F910-45F4-9855-8477B9C883AB}"/>
          </ac:spMkLst>
        </pc:spChg>
        <pc:spChg chg="add mod">
          <ac:chgData name="Bob German" userId="19671429-1359-457f-bfc1-1be1ee65d4d9" providerId="ADAL" clId="{E9BCD95D-F723-454B-8026-6D29944D1209}" dt="2021-08-19T12:33:55.872" v="360" actId="1076"/>
          <ac:spMkLst>
            <pc:docMk/>
            <pc:sldMk cId="1601799563" sldId="2134805597"/>
            <ac:spMk id="17" creationId="{8C0C163D-AB77-40AC-B3CC-8283922A1C63}"/>
          </ac:spMkLst>
        </pc:spChg>
        <pc:spChg chg="mod ord">
          <ac:chgData name="Bob German" userId="19671429-1359-457f-bfc1-1be1ee65d4d9" providerId="ADAL" clId="{E9BCD95D-F723-454B-8026-6D29944D1209}" dt="2021-08-19T12:27:07.791" v="83" actId="1076"/>
          <ac:spMkLst>
            <pc:docMk/>
            <pc:sldMk cId="1601799563" sldId="2134805597"/>
            <ac:spMk id="19" creationId="{A264AE04-BE86-4D8C-9679-3F5CA620D587}"/>
          </ac:spMkLst>
        </pc:spChg>
        <pc:spChg chg="mod">
          <ac:chgData name="Bob German" userId="19671429-1359-457f-bfc1-1be1ee65d4d9" providerId="ADAL" clId="{E9BCD95D-F723-454B-8026-6D29944D1209}" dt="2021-08-19T12:25:03.102" v="34" actId="20577"/>
          <ac:spMkLst>
            <pc:docMk/>
            <pc:sldMk cId="1601799563" sldId="2134805597"/>
            <ac:spMk id="21" creationId="{4A933F16-4C0B-478D-BD49-5C11797B0365}"/>
          </ac:spMkLst>
        </pc:spChg>
        <pc:spChg chg="mod">
          <ac:chgData name="Bob German" userId="19671429-1359-457f-bfc1-1be1ee65d4d9" providerId="ADAL" clId="{E9BCD95D-F723-454B-8026-6D29944D1209}" dt="2021-08-19T12:31:33.204" v="97" actId="1076"/>
          <ac:spMkLst>
            <pc:docMk/>
            <pc:sldMk cId="1601799563" sldId="2134805597"/>
            <ac:spMk id="36" creationId="{56D73790-2311-4283-8452-924FD514C399}"/>
          </ac:spMkLst>
        </pc:spChg>
        <pc:picChg chg="mod">
          <ac:chgData name="Bob German" userId="19671429-1359-457f-bfc1-1be1ee65d4d9" providerId="ADAL" clId="{E9BCD95D-F723-454B-8026-6D29944D1209}" dt="2021-08-19T12:25:51.536" v="35" actId="1076"/>
          <ac:picMkLst>
            <pc:docMk/>
            <pc:sldMk cId="1601799563" sldId="2134805597"/>
            <ac:picMk id="7" creationId="{2987C1F3-D726-45D0-8668-54055A5E906E}"/>
          </ac:picMkLst>
        </pc:picChg>
        <pc:picChg chg="add mod">
          <ac:chgData name="Bob German" userId="19671429-1359-457f-bfc1-1be1ee65d4d9" providerId="ADAL" clId="{E9BCD95D-F723-454B-8026-6D29944D1209}" dt="2021-08-19T12:35:43.406" v="390" actId="1076"/>
          <ac:picMkLst>
            <pc:docMk/>
            <pc:sldMk cId="1601799563" sldId="2134805597"/>
            <ac:picMk id="8" creationId="{1EDF70CD-4D2A-4A98-9333-973548B27606}"/>
          </ac:picMkLst>
        </pc:picChg>
      </pc:sldChg>
    </pc:docChg>
  </pc:docChgLst>
  <pc:docChgLst>
    <pc:chgData name="David Warner" userId="S::davidwarner@microsoft.com::51ffa14d-fdfd-4571-a787-ad4b3bb92711" providerId="AD" clId="Web-{290EADEF-57FD-495E-8208-869B94B24B07}"/>
    <pc:docChg chg="modSld">
      <pc:chgData name="David Warner" userId="S::davidwarner@microsoft.com::51ffa14d-fdfd-4571-a787-ad4b3bb92711" providerId="AD" clId="Web-{290EADEF-57FD-495E-8208-869B94B24B07}" dt="2022-05-04T16:31:08.728" v="18" actId="20577"/>
      <pc:docMkLst>
        <pc:docMk/>
      </pc:docMkLst>
      <pc:sldChg chg="modSp">
        <pc:chgData name="David Warner" userId="S::davidwarner@microsoft.com::51ffa14d-fdfd-4571-a787-ad4b3bb92711" providerId="AD" clId="Web-{290EADEF-57FD-495E-8208-869B94B24B07}" dt="2022-05-04T16:30:55.446" v="9" actId="20577"/>
        <pc:sldMkLst>
          <pc:docMk/>
          <pc:sldMk cId="3158043784" sldId="2068"/>
        </pc:sldMkLst>
        <pc:spChg chg="mod">
          <ac:chgData name="David Warner" userId="S::davidwarner@microsoft.com::51ffa14d-fdfd-4571-a787-ad4b3bb92711" providerId="AD" clId="Web-{290EADEF-57FD-495E-8208-869B94B24B07}" dt="2022-05-04T16:30:55.446" v="9" actId="20577"/>
          <ac:spMkLst>
            <pc:docMk/>
            <pc:sldMk cId="3158043784" sldId="2068"/>
            <ac:spMk id="8" creationId="{00000000-0000-0000-0000-000000000000}"/>
          </ac:spMkLst>
        </pc:spChg>
      </pc:sldChg>
      <pc:sldChg chg="modSp">
        <pc:chgData name="David Warner" userId="S::davidwarner@microsoft.com::51ffa14d-fdfd-4571-a787-ad4b3bb92711" providerId="AD" clId="Web-{290EADEF-57FD-495E-8208-869B94B24B07}" dt="2022-05-04T16:31:08.728" v="18" actId="20577"/>
        <pc:sldMkLst>
          <pc:docMk/>
          <pc:sldMk cId="1056590613" sldId="2076135999"/>
        </pc:sldMkLst>
        <pc:spChg chg="mod">
          <ac:chgData name="David Warner" userId="S::davidwarner@microsoft.com::51ffa14d-fdfd-4571-a787-ad4b3bb92711" providerId="AD" clId="Web-{290EADEF-57FD-495E-8208-869B94B24B07}" dt="2022-05-04T16:31:08.728" v="18" actId="20577"/>
          <ac:spMkLst>
            <pc:docMk/>
            <pc:sldMk cId="1056590613" sldId="2076135999"/>
            <ac:spMk id="10" creationId="{2F9D74B7-8175-43F4-B9E3-807C4AE2FA45}"/>
          </ac:spMkLst>
        </pc:spChg>
      </pc:sldChg>
    </pc:docChg>
  </pc:docChgLst>
  <pc:docChgLst>
    <pc:chgData name="David Warner" userId="S::davidwarner@microsoft.com::51ffa14d-fdfd-4571-a787-ad4b3bb92711" providerId="AD" clId="Web-{17DF9F54-FE47-48E1-B34B-CDC18F5E58B8}"/>
    <pc:docChg chg="modSld">
      <pc:chgData name="David Warner" userId="S::davidwarner@microsoft.com::51ffa14d-fdfd-4571-a787-ad4b3bb92711" providerId="AD" clId="Web-{17DF9F54-FE47-48E1-B34B-CDC18F5E58B8}" dt="2022-05-24T14:04:46.450" v="45" actId="1076"/>
      <pc:docMkLst>
        <pc:docMk/>
      </pc:docMkLst>
      <pc:sldChg chg="delSp modSp">
        <pc:chgData name="David Warner" userId="S::davidwarner@microsoft.com::51ffa14d-fdfd-4571-a787-ad4b3bb92711" providerId="AD" clId="Web-{17DF9F54-FE47-48E1-B34B-CDC18F5E58B8}" dt="2022-05-24T14:04:46.450" v="45" actId="1076"/>
        <pc:sldMkLst>
          <pc:docMk/>
          <pc:sldMk cId="357588276" sldId="2076136388"/>
        </pc:sldMkLst>
        <pc:spChg chg="del">
          <ac:chgData name="David Warner" userId="S::davidwarner@microsoft.com::51ffa14d-fdfd-4571-a787-ad4b3bb92711" providerId="AD" clId="Web-{17DF9F54-FE47-48E1-B34B-CDC18F5E58B8}" dt="2022-05-24T14:03:53.573" v="0"/>
          <ac:spMkLst>
            <pc:docMk/>
            <pc:sldMk cId="357588276" sldId="2076136388"/>
            <ac:spMk id="2" creationId="{DAE7B216-FFE7-0F2E-9E51-ECABCB2D8A0D}"/>
          </ac:spMkLst>
        </pc:spChg>
        <pc:spChg chg="mod">
          <ac:chgData name="David Warner" userId="S::davidwarner@microsoft.com::51ffa14d-fdfd-4571-a787-ad4b3bb92711" providerId="AD" clId="Web-{17DF9F54-FE47-48E1-B34B-CDC18F5E58B8}" dt="2022-05-24T14:04:46.450" v="45" actId="1076"/>
          <ac:spMkLst>
            <pc:docMk/>
            <pc:sldMk cId="357588276" sldId="2076136388"/>
            <ac:spMk id="10" creationId="{8D885159-F141-510E-5E25-201E66E62EA7}"/>
          </ac:spMkLst>
        </pc:spChg>
        <pc:spChg chg="mod">
          <ac:chgData name="David Warner" userId="S::davidwarner@microsoft.com::51ffa14d-fdfd-4571-a787-ad4b3bb92711" providerId="AD" clId="Web-{17DF9F54-FE47-48E1-B34B-CDC18F5E58B8}" dt="2022-05-24T14:04:44.575" v="44" actId="20577"/>
          <ac:spMkLst>
            <pc:docMk/>
            <pc:sldMk cId="357588276" sldId="2076136388"/>
            <ac:spMk id="13" creationId="{B8CC793B-C9E8-407C-A4A0-87D6E5167077}"/>
          </ac:spMkLst>
        </pc:spChg>
      </pc:sldChg>
    </pc:docChg>
  </pc:docChgLst>
  <pc:docChgLst>
    <pc:chgData name="Sébastien Levert" userId="S::slevert@microsoft.com::ece773f4-084f-4e66-97d9-a9d066f2d75d" providerId="AD" clId="Web-{01C5EE27-8CE0-14E2-9959-DDDB20D8D056}"/>
    <pc:docChg chg="modSld">
      <pc:chgData name="Sébastien Levert" userId="S::slevert@microsoft.com::ece773f4-084f-4e66-97d9-a9d066f2d75d" providerId="AD" clId="Web-{01C5EE27-8CE0-14E2-9959-DDDB20D8D056}" dt="2021-12-20T17:21:46.936" v="0"/>
      <pc:docMkLst>
        <pc:docMk/>
      </pc:docMkLst>
      <pc:sldChg chg="delSp">
        <pc:chgData name="Sébastien Levert" userId="S::slevert@microsoft.com::ece773f4-084f-4e66-97d9-a9d066f2d75d" providerId="AD" clId="Web-{01C5EE27-8CE0-14E2-9959-DDDB20D8D056}" dt="2021-12-20T17:21:46.936" v="0"/>
        <pc:sldMkLst>
          <pc:docMk/>
          <pc:sldMk cId="4070501225" sldId="2076136392"/>
        </pc:sldMkLst>
        <pc:spChg chg="del">
          <ac:chgData name="Sébastien Levert" userId="S::slevert@microsoft.com::ece773f4-084f-4e66-97d9-a9d066f2d75d" providerId="AD" clId="Web-{01C5EE27-8CE0-14E2-9959-DDDB20D8D056}" dt="2021-12-20T17:21:46.936" v="0"/>
          <ac:spMkLst>
            <pc:docMk/>
            <pc:sldMk cId="4070501225" sldId="2076136392"/>
            <ac:spMk id="2" creationId="{9E645913-A8D8-4777-AE1E-AD9F7FEE2097}"/>
          </ac:spMkLst>
        </pc:spChg>
      </pc:sldChg>
    </pc:docChg>
  </pc:docChgLst>
  <pc:docChgLst>
    <pc:chgData name="Paul Bullock" userId="162dc284-9901-47a4-bdd1-300eada006b4" providerId="ADAL" clId="{1B3427DE-C923-458D-B090-5D4FD3DF5724}"/>
    <pc:docChg chg="custSel modSld">
      <pc:chgData name="Paul Bullock" userId="162dc284-9901-47a4-bdd1-300eada006b4" providerId="ADAL" clId="{1B3427DE-C923-458D-B090-5D4FD3DF5724}" dt="2021-07-21T19:25:00.550" v="52"/>
      <pc:docMkLst>
        <pc:docMk/>
      </pc:docMkLst>
      <pc:sldChg chg="delSp modSp mod">
        <pc:chgData name="Paul Bullock" userId="162dc284-9901-47a4-bdd1-300eada006b4" providerId="ADAL" clId="{1B3427DE-C923-458D-B090-5D4FD3DF5724}" dt="2021-07-21T19:25:00.550" v="52"/>
        <pc:sldMkLst>
          <pc:docMk/>
          <pc:sldMk cId="1374769157" sldId="2076137639"/>
        </pc:sldMkLst>
        <pc:spChg chg="del mod">
          <ac:chgData name="Paul Bullock" userId="162dc284-9901-47a4-bdd1-300eada006b4" providerId="ADAL" clId="{1B3427DE-C923-458D-B090-5D4FD3DF5724}" dt="2021-07-21T19:19:03.590" v="14" actId="478"/>
          <ac:spMkLst>
            <pc:docMk/>
            <pc:sldMk cId="1374769157" sldId="2076137639"/>
            <ac:spMk id="2" creationId="{533E02E2-4627-42DD-BEC7-ED72C86DFBCA}"/>
          </ac:spMkLst>
        </pc:spChg>
        <pc:spChg chg="mod">
          <ac:chgData name="Paul Bullock" userId="162dc284-9901-47a4-bdd1-300eada006b4" providerId="ADAL" clId="{1B3427DE-C923-458D-B090-5D4FD3DF5724}" dt="2021-07-21T19:18:51.308" v="8" actId="1076"/>
          <ac:spMkLst>
            <pc:docMk/>
            <pc:sldMk cId="1374769157" sldId="2076137639"/>
            <ac:spMk id="4" creationId="{B7EE2697-FF77-4373-9ED0-F3E544446F2C}"/>
          </ac:spMkLst>
        </pc:spChg>
        <pc:spChg chg="mod">
          <ac:chgData name="Paul Bullock" userId="162dc284-9901-47a4-bdd1-300eada006b4" providerId="ADAL" clId="{1B3427DE-C923-458D-B090-5D4FD3DF5724}" dt="2021-07-21T19:25:00.550" v="52"/>
          <ac:spMkLst>
            <pc:docMk/>
            <pc:sldMk cId="1374769157" sldId="2076137639"/>
            <ac:spMk id="5" creationId="{612C861E-93AA-4B5D-8907-782E4E0AF916}"/>
          </ac:spMkLst>
        </pc:spChg>
      </pc:sldChg>
    </pc:docChg>
  </pc:docChgLst>
  <pc:docChgLst>
    <pc:chgData name="Erwin van Hunen" userId="S::erwin_valointranet.com#ext#@microsoft.onmicrosoft.com::9b54964f-4ebe-4289-a952-fa09f5f26e1b" providerId="AD" clId="Web-{7C6DDD1E-A799-4F0D-8799-1F78FB20B03E}"/>
    <pc:docChg chg="modSld">
      <pc:chgData name="Erwin van Hunen" userId="S::erwin_valointranet.com#ext#@microsoft.onmicrosoft.com::9b54964f-4ebe-4289-a952-fa09f5f26e1b" providerId="AD" clId="Web-{7C6DDD1E-A799-4F0D-8799-1F78FB20B03E}" dt="2021-09-30T10:35:22.008" v="26" actId="20577"/>
      <pc:docMkLst>
        <pc:docMk/>
      </pc:docMkLst>
      <pc:sldChg chg="modSp">
        <pc:chgData name="Erwin van Hunen" userId="S::erwin_valointranet.com#ext#@microsoft.onmicrosoft.com::9b54964f-4ebe-4289-a952-fa09f5f26e1b" providerId="AD" clId="Web-{7C6DDD1E-A799-4F0D-8799-1F78FB20B03E}" dt="2021-09-30T10:35:22.008" v="26" actId="20577"/>
        <pc:sldMkLst>
          <pc:docMk/>
          <pc:sldMk cId="1884761934" sldId="2076136381"/>
        </pc:sldMkLst>
        <pc:spChg chg="mod">
          <ac:chgData name="Erwin van Hunen" userId="S::erwin_valointranet.com#ext#@microsoft.onmicrosoft.com::9b54964f-4ebe-4289-a952-fa09f5f26e1b" providerId="AD" clId="Web-{7C6DDD1E-A799-4F0D-8799-1F78FB20B03E}" dt="2021-09-30T10:35:22.008" v="26" actId="20577"/>
          <ac:spMkLst>
            <pc:docMk/>
            <pc:sldMk cId="1884761934" sldId="2076136381"/>
            <ac:spMk id="79" creationId="{BC688EBE-40B5-498C-91C5-18E7EAB6AFFE}"/>
          </ac:spMkLst>
        </pc:spChg>
      </pc:sldChg>
    </pc:docChg>
  </pc:docChgLst>
  <pc:docChgLst>
    <pc:chgData name="Bert Jansen" userId="60478ee6-b91e-4777-b5ab-ff75f809c97c" providerId="ADAL" clId="{2BFAFBA6-A554-4358-B757-3E1A9B62E370}"/>
    <pc:docChg chg="custSel modSld">
      <pc:chgData name="Bert Jansen" userId="60478ee6-b91e-4777-b5ab-ff75f809c97c" providerId="ADAL" clId="{2BFAFBA6-A554-4358-B757-3E1A9B62E370}" dt="2022-02-03T13:27:42.282" v="117" actId="166"/>
      <pc:docMkLst>
        <pc:docMk/>
      </pc:docMkLst>
      <pc:sldChg chg="addSp delSp modSp mod">
        <pc:chgData name="Bert Jansen" userId="60478ee6-b91e-4777-b5ab-ff75f809c97c" providerId="ADAL" clId="{2BFAFBA6-A554-4358-B757-3E1A9B62E370}" dt="2022-02-03T13:26:11.137" v="107" actId="20577"/>
        <pc:sldMkLst>
          <pc:docMk/>
          <pc:sldMk cId="2259967023" sldId="2076136379"/>
        </pc:sldMkLst>
        <pc:spChg chg="del">
          <ac:chgData name="Bert Jansen" userId="60478ee6-b91e-4777-b5ab-ff75f809c97c" providerId="ADAL" clId="{2BFAFBA6-A554-4358-B757-3E1A9B62E370}" dt="2022-02-03T10:07:35.502" v="0" actId="478"/>
          <ac:spMkLst>
            <pc:docMk/>
            <pc:sldMk cId="2259967023" sldId="2076136379"/>
            <ac:spMk id="3" creationId="{47F35F3C-4401-4975-8141-8024DC84AB09}"/>
          </ac:spMkLst>
        </pc:spChg>
        <pc:spChg chg="mod">
          <ac:chgData name="Bert Jansen" userId="60478ee6-b91e-4777-b5ab-ff75f809c97c" providerId="ADAL" clId="{2BFAFBA6-A554-4358-B757-3E1A9B62E370}" dt="2022-02-03T10:10:56.131" v="85" actId="1076"/>
          <ac:spMkLst>
            <pc:docMk/>
            <pc:sldMk cId="2259967023" sldId="2076136379"/>
            <ac:spMk id="18" creationId="{208A9E92-9D85-4055-8803-5F202D4A3C5B}"/>
          </ac:spMkLst>
        </pc:spChg>
        <pc:spChg chg="mod ord">
          <ac:chgData name="Bert Jansen" userId="60478ee6-b91e-4777-b5ab-ff75f809c97c" providerId="ADAL" clId="{2BFAFBA6-A554-4358-B757-3E1A9B62E370}" dt="2022-02-03T13:26:11.137" v="107" actId="20577"/>
          <ac:spMkLst>
            <pc:docMk/>
            <pc:sldMk cId="2259967023" sldId="2076136379"/>
            <ac:spMk id="38" creationId="{57B24740-2702-48F7-9662-72DC62FDA166}"/>
          </ac:spMkLst>
        </pc:spChg>
        <pc:spChg chg="mod">
          <ac:chgData name="Bert Jansen" userId="60478ee6-b91e-4777-b5ab-ff75f809c97c" providerId="ADAL" clId="{2BFAFBA6-A554-4358-B757-3E1A9B62E370}" dt="2022-02-03T10:10:32.181" v="84"/>
          <ac:spMkLst>
            <pc:docMk/>
            <pc:sldMk cId="2259967023" sldId="2076136379"/>
            <ac:spMk id="79" creationId="{BC688EBE-40B5-498C-91C5-18E7EAB6AFFE}"/>
          </ac:spMkLst>
        </pc:spChg>
        <pc:spChg chg="mod">
          <ac:chgData name="Bert Jansen" userId="60478ee6-b91e-4777-b5ab-ff75f809c97c" providerId="ADAL" clId="{2BFAFBA6-A554-4358-B757-3E1A9B62E370}" dt="2022-02-03T10:08:40.684" v="6" actId="20577"/>
          <ac:spMkLst>
            <pc:docMk/>
            <pc:sldMk cId="2259967023" sldId="2076136379"/>
            <ac:spMk id="81" creationId="{1245D908-BDE2-4087-82F6-3DBC148662F5}"/>
          </ac:spMkLst>
        </pc:spChg>
        <pc:picChg chg="del">
          <ac:chgData name="Bert Jansen" userId="60478ee6-b91e-4777-b5ab-ff75f809c97c" providerId="ADAL" clId="{2BFAFBA6-A554-4358-B757-3E1A9B62E370}" dt="2022-02-03T13:24:35.437" v="92" actId="478"/>
          <ac:picMkLst>
            <pc:docMk/>
            <pc:sldMk cId="2259967023" sldId="2076136379"/>
            <ac:picMk id="19" creationId="{84B76E4A-332B-452F-AC80-9DEC3D663CA9}"/>
          </ac:picMkLst>
        </pc:picChg>
        <pc:picChg chg="add mod">
          <ac:chgData name="Bert Jansen" userId="60478ee6-b91e-4777-b5ab-ff75f809c97c" providerId="ADAL" clId="{2BFAFBA6-A554-4358-B757-3E1A9B62E370}" dt="2022-02-03T13:24:38.043" v="93" actId="14100"/>
          <ac:picMkLst>
            <pc:docMk/>
            <pc:sldMk cId="2259967023" sldId="2076136379"/>
            <ac:picMk id="20" creationId="{01D64D35-B761-4B1D-9EEC-5545D5FC9F00}"/>
          </ac:picMkLst>
        </pc:picChg>
        <pc:picChg chg="del">
          <ac:chgData name="Bert Jansen" userId="60478ee6-b91e-4777-b5ab-ff75f809c97c" providerId="ADAL" clId="{2BFAFBA6-A554-4358-B757-3E1A9B62E370}" dt="2022-02-03T13:25:23.687" v="100" actId="478"/>
          <ac:picMkLst>
            <pc:docMk/>
            <pc:sldMk cId="2259967023" sldId="2076136379"/>
            <ac:picMk id="22" creationId="{D7078C3D-5AFA-45FA-828F-2A930D14DC74}"/>
          </ac:picMkLst>
        </pc:picChg>
        <pc:picChg chg="add mod">
          <ac:chgData name="Bert Jansen" userId="60478ee6-b91e-4777-b5ab-ff75f809c97c" providerId="ADAL" clId="{2BFAFBA6-A554-4358-B757-3E1A9B62E370}" dt="2022-02-03T13:25:21.831" v="99" actId="14100"/>
          <ac:picMkLst>
            <pc:docMk/>
            <pc:sldMk cId="2259967023" sldId="2076136379"/>
            <ac:picMk id="24" creationId="{CF19D33F-19D3-4CB4-AF28-496B8B702303}"/>
          </ac:picMkLst>
        </pc:picChg>
      </pc:sldChg>
      <pc:sldChg chg="addSp delSp modSp mod">
        <pc:chgData name="Bert Jansen" userId="60478ee6-b91e-4777-b5ab-ff75f809c97c" providerId="ADAL" clId="{2BFAFBA6-A554-4358-B757-3E1A9B62E370}" dt="2022-02-03T13:27:42.282" v="117" actId="166"/>
        <pc:sldMkLst>
          <pc:docMk/>
          <pc:sldMk cId="1884761934" sldId="2076136381"/>
        </pc:sldMkLst>
        <pc:spChg chg="mod ord">
          <ac:chgData name="Bert Jansen" userId="60478ee6-b91e-4777-b5ab-ff75f809c97c" providerId="ADAL" clId="{2BFAFBA6-A554-4358-B757-3E1A9B62E370}" dt="2022-02-03T13:27:42.282" v="117" actId="166"/>
          <ac:spMkLst>
            <pc:docMk/>
            <pc:sldMk cId="1884761934" sldId="2076136381"/>
            <ac:spMk id="38" creationId="{57B24740-2702-48F7-9662-72DC62FDA166}"/>
          </ac:spMkLst>
        </pc:spChg>
        <pc:picChg chg="del">
          <ac:chgData name="Bert Jansen" userId="60478ee6-b91e-4777-b5ab-ff75f809c97c" providerId="ADAL" clId="{2BFAFBA6-A554-4358-B757-3E1A9B62E370}" dt="2022-02-03T13:27:01.120" v="113" actId="478"/>
          <ac:picMkLst>
            <pc:docMk/>
            <pc:sldMk cId="1884761934" sldId="2076136381"/>
            <ac:picMk id="5" creationId="{3F26A055-FF42-4727-B856-807E6587C230}"/>
          </ac:picMkLst>
        </pc:picChg>
        <pc:picChg chg="add mod">
          <ac:chgData name="Bert Jansen" userId="60478ee6-b91e-4777-b5ab-ff75f809c97c" providerId="ADAL" clId="{2BFAFBA6-A554-4358-B757-3E1A9B62E370}" dt="2022-02-03T13:27:03.591" v="114" actId="14100"/>
          <ac:picMkLst>
            <pc:docMk/>
            <pc:sldMk cId="1884761934" sldId="2076136381"/>
            <ac:picMk id="20" creationId="{27039063-6DDD-45D5-86E0-40468DDD8442}"/>
          </ac:picMkLst>
        </pc:picChg>
      </pc:sldChg>
    </pc:docChg>
  </pc:docChgLst>
  <pc:docChgLst>
    <pc:chgData name="Wictor Wilén" userId="c70b8edd-f3ba-4e44-94a1-9cab9cee53de" providerId="ADAL" clId="{8E6C8B94-43EC-461E-B8F6-59D5435C1F8A}"/>
    <pc:docChg chg="undo redo custSel modSld">
      <pc:chgData name="Wictor Wilén" userId="c70b8edd-f3ba-4e44-94a1-9cab9cee53de" providerId="ADAL" clId="{8E6C8B94-43EC-461E-B8F6-59D5435C1F8A}" dt="2021-08-19T11:27:13.727" v="82" actId="108"/>
      <pc:docMkLst>
        <pc:docMk/>
      </pc:docMkLst>
      <pc:sldChg chg="addSp delSp modSp mod">
        <pc:chgData name="Wictor Wilén" userId="c70b8edd-f3ba-4e44-94a1-9cab9cee53de" providerId="ADAL" clId="{8E6C8B94-43EC-461E-B8F6-59D5435C1F8A}" dt="2021-08-19T11:27:13.727" v="82" actId="108"/>
        <pc:sldMkLst>
          <pc:docMk/>
          <pc:sldMk cId="1042411426" sldId="2076136275"/>
        </pc:sldMkLst>
        <pc:spChg chg="del">
          <ac:chgData name="Wictor Wilén" userId="c70b8edd-f3ba-4e44-94a1-9cab9cee53de" providerId="ADAL" clId="{8E6C8B94-43EC-461E-B8F6-59D5435C1F8A}" dt="2021-08-19T07:19:13.810" v="0" actId="478"/>
          <ac:spMkLst>
            <pc:docMk/>
            <pc:sldMk cId="1042411426" sldId="2076136275"/>
            <ac:spMk id="3" creationId="{50515A25-CF6E-42E0-A398-B117BB6F35F4}"/>
          </ac:spMkLst>
        </pc:spChg>
        <pc:spChg chg="mod">
          <ac:chgData name="Wictor Wilén" userId="c70b8edd-f3ba-4e44-94a1-9cab9cee53de" providerId="ADAL" clId="{8E6C8B94-43EC-461E-B8F6-59D5435C1F8A}" dt="2021-08-19T11:26:13.364" v="75" actId="20577"/>
          <ac:spMkLst>
            <pc:docMk/>
            <pc:sldMk cId="1042411426" sldId="2076136275"/>
            <ac:spMk id="30" creationId="{93A90230-15CD-41D7-B6A8-64A4A72B6B73}"/>
          </ac:spMkLst>
        </pc:spChg>
        <pc:spChg chg="mod">
          <ac:chgData name="Wictor Wilén" userId="c70b8edd-f3ba-4e44-94a1-9cab9cee53de" providerId="ADAL" clId="{8E6C8B94-43EC-461E-B8F6-59D5435C1F8A}" dt="2021-08-19T07:26:45.481" v="38" actId="207"/>
          <ac:spMkLst>
            <pc:docMk/>
            <pc:sldMk cId="1042411426" sldId="2076136275"/>
            <ac:spMk id="70" creationId="{174F958A-FBA1-4F60-AFAD-ABB7FE94DD87}"/>
          </ac:spMkLst>
        </pc:spChg>
        <pc:picChg chg="add mod">
          <ac:chgData name="Wictor Wilén" userId="c70b8edd-f3ba-4e44-94a1-9cab9cee53de" providerId="ADAL" clId="{8E6C8B94-43EC-461E-B8F6-59D5435C1F8A}" dt="2021-08-19T11:27:13.727" v="82" actId="108"/>
          <ac:picMkLst>
            <pc:docMk/>
            <pc:sldMk cId="1042411426" sldId="2076136275"/>
            <ac:picMk id="4" creationId="{17BE1046-4CC2-4D90-A20C-1C6FEFF59D49}"/>
          </ac:picMkLst>
        </pc:picChg>
        <pc:picChg chg="del">
          <ac:chgData name="Wictor Wilén" userId="c70b8edd-f3ba-4e44-94a1-9cab9cee53de" providerId="ADAL" clId="{8E6C8B94-43EC-461E-B8F6-59D5435C1F8A}" dt="2021-08-19T07:20:50.750" v="25" actId="478"/>
          <ac:picMkLst>
            <pc:docMk/>
            <pc:sldMk cId="1042411426" sldId="2076136275"/>
            <ac:picMk id="5" creationId="{AE1A936F-EDD2-4F9F-95CF-88AF8A66D900}"/>
          </ac:picMkLst>
        </pc:picChg>
        <pc:picChg chg="add del mod">
          <ac:chgData name="Wictor Wilén" userId="c70b8edd-f3ba-4e44-94a1-9cab9cee53de" providerId="ADAL" clId="{8E6C8B94-43EC-461E-B8F6-59D5435C1F8A}" dt="2021-08-19T11:26:59.555" v="76" actId="478"/>
          <ac:picMkLst>
            <pc:docMk/>
            <pc:sldMk cId="1042411426" sldId="2076136275"/>
            <ac:picMk id="19" creationId="{3361199A-145E-486D-80FC-AD6BA3E0B7FE}"/>
          </ac:picMkLst>
        </pc:picChg>
        <pc:picChg chg="del">
          <ac:chgData name="Wictor Wilén" userId="c70b8edd-f3ba-4e44-94a1-9cab9cee53de" providerId="ADAL" clId="{8E6C8B94-43EC-461E-B8F6-59D5435C1F8A}" dt="2021-08-19T07:22:01.280" v="33" actId="478"/>
          <ac:picMkLst>
            <pc:docMk/>
            <pc:sldMk cId="1042411426" sldId="2076136275"/>
            <ac:picMk id="21" creationId="{582EBDEA-F00A-4CE5-BE94-8237E5F639CB}"/>
          </ac:picMkLst>
        </pc:picChg>
        <pc:picChg chg="add mod">
          <ac:chgData name="Wictor Wilén" userId="c70b8edd-f3ba-4e44-94a1-9cab9cee53de" providerId="ADAL" clId="{8E6C8B94-43EC-461E-B8F6-59D5435C1F8A}" dt="2021-08-19T07:22:04.708" v="37" actId="1076"/>
          <ac:picMkLst>
            <pc:docMk/>
            <pc:sldMk cId="1042411426" sldId="2076136275"/>
            <ac:picMk id="22" creationId="{D0354124-749D-4FA6-89B6-26DBB07C3786}"/>
          </ac:picMkLst>
        </pc:picChg>
      </pc:sldChg>
    </pc:docChg>
  </pc:docChgLst>
  <pc:docChgLst>
    <pc:chgData name="Vesa Juvonen" userId="c7243be1-99a3-4752-ab2a-0cf698cf8236" providerId="ADAL" clId="{7C781F10-E031-42B0-B278-2BD55D68CFB3}"/>
    <pc:docChg chg="custSel addSld modSld">
      <pc:chgData name="Vesa Juvonen" userId="c7243be1-99a3-4752-ab2a-0cf698cf8236" providerId="ADAL" clId="{7C781F10-E031-42B0-B278-2BD55D68CFB3}" dt="2022-06-02T16:56:08.274" v="157" actId="1076"/>
      <pc:docMkLst>
        <pc:docMk/>
      </pc:docMkLst>
      <pc:sldChg chg="delSp modSp mod">
        <pc:chgData name="Vesa Juvonen" userId="c7243be1-99a3-4752-ab2a-0cf698cf8236" providerId="ADAL" clId="{7C781F10-E031-42B0-B278-2BD55D68CFB3}" dt="2022-06-02T16:52:48.890" v="76" actId="20577"/>
        <pc:sldMkLst>
          <pc:docMk/>
          <pc:sldMk cId="3158043784" sldId="2068"/>
        </pc:sldMkLst>
        <pc:spChg chg="mod">
          <ac:chgData name="Vesa Juvonen" userId="c7243be1-99a3-4752-ab2a-0cf698cf8236" providerId="ADAL" clId="{7C781F10-E031-42B0-B278-2BD55D68CFB3}" dt="2022-06-02T16:52:48.890" v="76" actId="20577"/>
          <ac:spMkLst>
            <pc:docMk/>
            <pc:sldMk cId="3158043784" sldId="2068"/>
            <ac:spMk id="8" creationId="{00000000-0000-0000-0000-000000000000}"/>
          </ac:spMkLst>
        </pc:spChg>
        <pc:picChg chg="mod">
          <ac:chgData name="Vesa Juvonen" userId="c7243be1-99a3-4752-ab2a-0cf698cf8236" providerId="ADAL" clId="{7C781F10-E031-42B0-B278-2BD55D68CFB3}" dt="2022-06-02T16:52:02.334" v="48" actId="1076"/>
          <ac:picMkLst>
            <pc:docMk/>
            <pc:sldMk cId="3158043784" sldId="2068"/>
            <ac:picMk id="10" creationId="{BF6999CC-1DBB-0823-6B6C-8BF873B991DF}"/>
          </ac:picMkLst>
        </pc:picChg>
        <pc:picChg chg="mod">
          <ac:chgData name="Vesa Juvonen" userId="c7243be1-99a3-4752-ab2a-0cf698cf8236" providerId="ADAL" clId="{7C781F10-E031-42B0-B278-2BD55D68CFB3}" dt="2022-06-02T16:52:03.655" v="49" actId="1076"/>
          <ac:picMkLst>
            <pc:docMk/>
            <pc:sldMk cId="3158043784" sldId="2068"/>
            <ac:picMk id="12" creationId="{D8BFC026-5D02-FEB3-AD31-442A611115A3}"/>
          </ac:picMkLst>
        </pc:picChg>
        <pc:picChg chg="del">
          <ac:chgData name="Vesa Juvonen" userId="c7243be1-99a3-4752-ab2a-0cf698cf8236" providerId="ADAL" clId="{7C781F10-E031-42B0-B278-2BD55D68CFB3}" dt="2022-06-02T16:51:57.270" v="46" actId="478"/>
          <ac:picMkLst>
            <pc:docMk/>
            <pc:sldMk cId="3158043784" sldId="2068"/>
            <ac:picMk id="13" creationId="{610710D6-92C7-4C04-9062-863EB01E9E5A}"/>
          </ac:picMkLst>
        </pc:picChg>
      </pc:sldChg>
      <pc:sldChg chg="modSp mod">
        <pc:chgData name="Vesa Juvonen" userId="c7243be1-99a3-4752-ab2a-0cf698cf8236" providerId="ADAL" clId="{7C781F10-E031-42B0-B278-2BD55D68CFB3}" dt="2022-06-02T16:51:11.192" v="1" actId="1076"/>
        <pc:sldMkLst>
          <pc:docMk/>
          <pc:sldMk cId="357588276" sldId="2076136388"/>
        </pc:sldMkLst>
        <pc:spChg chg="mod">
          <ac:chgData name="Vesa Juvonen" userId="c7243be1-99a3-4752-ab2a-0cf698cf8236" providerId="ADAL" clId="{7C781F10-E031-42B0-B278-2BD55D68CFB3}" dt="2022-06-02T16:51:11.192" v="1" actId="1076"/>
          <ac:spMkLst>
            <pc:docMk/>
            <pc:sldMk cId="357588276" sldId="2076136388"/>
            <ac:spMk id="9" creationId="{088DEEF6-AE6F-9682-CBE1-2A7F7440BC4F}"/>
          </ac:spMkLst>
        </pc:spChg>
      </pc:sldChg>
      <pc:sldChg chg="addSp delSp modSp mod">
        <pc:chgData name="Vesa Juvonen" userId="c7243be1-99a3-4752-ab2a-0cf698cf8236" providerId="ADAL" clId="{7C781F10-E031-42B0-B278-2BD55D68CFB3}" dt="2022-06-02T16:55:34.108" v="150" actId="21"/>
        <pc:sldMkLst>
          <pc:docMk/>
          <pc:sldMk cId="1154334888" sldId="2134805604"/>
        </pc:sldMkLst>
        <pc:spChg chg="del mod">
          <ac:chgData name="Vesa Juvonen" userId="c7243be1-99a3-4752-ab2a-0cf698cf8236" providerId="ADAL" clId="{7C781F10-E031-42B0-B278-2BD55D68CFB3}" dt="2022-06-02T16:55:34.108" v="150" actId="21"/>
          <ac:spMkLst>
            <pc:docMk/>
            <pc:sldMk cId="1154334888" sldId="2134805604"/>
            <ac:spMk id="22" creationId="{7C94A0E2-E065-4E52-BA50-EFAB4348B996}"/>
          </ac:spMkLst>
        </pc:spChg>
        <pc:picChg chg="mod">
          <ac:chgData name="Vesa Juvonen" userId="c7243be1-99a3-4752-ab2a-0cf698cf8236" providerId="ADAL" clId="{7C781F10-E031-42B0-B278-2BD55D68CFB3}" dt="2022-06-02T16:51:05.620" v="0" actId="1076"/>
          <ac:picMkLst>
            <pc:docMk/>
            <pc:sldMk cId="1154334888" sldId="2134805604"/>
            <ac:picMk id="7" creationId="{508B45B4-2065-40BF-9C06-55ED9C72C470}"/>
          </ac:picMkLst>
        </pc:picChg>
        <pc:picChg chg="add del mod">
          <ac:chgData name="Vesa Juvonen" userId="c7243be1-99a3-4752-ab2a-0cf698cf8236" providerId="ADAL" clId="{7C781F10-E031-42B0-B278-2BD55D68CFB3}" dt="2022-06-02T16:55:34.108" v="150" actId="21"/>
          <ac:picMkLst>
            <pc:docMk/>
            <pc:sldMk cId="1154334888" sldId="2134805604"/>
            <ac:picMk id="1026" creationId="{7EF8BC7C-E741-27FC-68F9-3E335CC2FA5A}"/>
          </ac:picMkLst>
        </pc:picChg>
      </pc:sldChg>
      <pc:sldChg chg="addSp delSp modSp add mod">
        <pc:chgData name="Vesa Juvonen" userId="c7243be1-99a3-4752-ab2a-0cf698cf8236" providerId="ADAL" clId="{7C781F10-E031-42B0-B278-2BD55D68CFB3}" dt="2022-06-02T16:56:08.274" v="157" actId="1076"/>
        <pc:sldMkLst>
          <pc:docMk/>
          <pc:sldMk cId="2092425869" sldId="2134805609"/>
        </pc:sldMkLst>
        <pc:spChg chg="add del mod">
          <ac:chgData name="Vesa Juvonen" userId="c7243be1-99a3-4752-ab2a-0cf698cf8236" providerId="ADAL" clId="{7C781F10-E031-42B0-B278-2BD55D68CFB3}" dt="2022-06-02T16:56:01.062" v="154" actId="478"/>
          <ac:spMkLst>
            <pc:docMk/>
            <pc:sldMk cId="2092425869" sldId="2134805609"/>
            <ac:spMk id="2" creationId="{823FA95B-1644-07BC-DF91-917813322FFB}"/>
          </ac:spMkLst>
        </pc:spChg>
        <pc:spChg chg="mod">
          <ac:chgData name="Vesa Juvonen" userId="c7243be1-99a3-4752-ab2a-0cf698cf8236" providerId="ADAL" clId="{7C781F10-E031-42B0-B278-2BD55D68CFB3}" dt="2022-06-02T16:54:20.948" v="146" actId="6549"/>
          <ac:spMkLst>
            <pc:docMk/>
            <pc:sldMk cId="2092425869" sldId="2134805609"/>
            <ac:spMk id="6" creationId="{1DDAF7D9-4FBB-BF41-BE8F-9D98E035D8FF}"/>
          </ac:spMkLst>
        </pc:spChg>
        <pc:spChg chg="mod">
          <ac:chgData name="Vesa Juvonen" userId="c7243be1-99a3-4752-ab2a-0cf698cf8236" providerId="ADAL" clId="{7C781F10-E031-42B0-B278-2BD55D68CFB3}" dt="2022-06-02T16:54:00.614" v="121" actId="20577"/>
          <ac:spMkLst>
            <pc:docMk/>
            <pc:sldMk cId="2092425869" sldId="2134805609"/>
            <ac:spMk id="7" creationId="{A14CBD15-5B85-D34B-AC8F-5CC8F198E8F9}"/>
          </ac:spMkLst>
        </pc:spChg>
        <pc:spChg chg="del">
          <ac:chgData name="Vesa Juvonen" userId="c7243be1-99a3-4752-ab2a-0cf698cf8236" providerId="ADAL" clId="{7C781F10-E031-42B0-B278-2BD55D68CFB3}" dt="2022-06-02T16:54:04.648" v="122" actId="478"/>
          <ac:spMkLst>
            <pc:docMk/>
            <pc:sldMk cId="2092425869" sldId="2134805609"/>
            <ac:spMk id="23" creationId="{C9D3B970-F1BD-DB4B-B709-52B336FDC375}"/>
          </ac:spMkLst>
        </pc:spChg>
        <pc:spChg chg="mod">
          <ac:chgData name="Vesa Juvonen" userId="c7243be1-99a3-4752-ab2a-0cf698cf8236" providerId="ADAL" clId="{7C781F10-E031-42B0-B278-2BD55D68CFB3}" dt="2022-06-02T16:56:08.274" v="157" actId="1076"/>
          <ac:spMkLst>
            <pc:docMk/>
            <pc:sldMk cId="2092425869" sldId="2134805609"/>
            <ac:spMk id="24" creationId="{AEC7B108-DE27-199F-3271-8C11E1B5A497}"/>
          </ac:spMkLst>
        </pc:spChg>
        <pc:picChg chg="del">
          <ac:chgData name="Vesa Juvonen" userId="c7243be1-99a3-4752-ab2a-0cf698cf8236" providerId="ADAL" clId="{7C781F10-E031-42B0-B278-2BD55D68CFB3}" dt="2022-06-02T16:53:04.363" v="78" actId="478"/>
          <ac:picMkLst>
            <pc:docMk/>
            <pc:sldMk cId="2092425869" sldId="2134805609"/>
            <ac:picMk id="3" creationId="{D4CD6C5B-AC1C-41CF-A9DA-D116BBAAD7F5}"/>
          </ac:picMkLst>
        </pc:picChg>
        <pc:picChg chg="del">
          <ac:chgData name="Vesa Juvonen" userId="c7243be1-99a3-4752-ab2a-0cf698cf8236" providerId="ADAL" clId="{7C781F10-E031-42B0-B278-2BD55D68CFB3}" dt="2022-06-02T16:53:47.081" v="81" actId="478"/>
          <ac:picMkLst>
            <pc:docMk/>
            <pc:sldMk cId="2092425869" sldId="2134805609"/>
            <ac:picMk id="5" creationId="{FE55BDD4-A5DB-2843-8E7D-9C7347CEA93A}"/>
          </ac:picMkLst>
        </pc:picChg>
        <pc:picChg chg="add mod">
          <ac:chgData name="Vesa Juvonen" userId="c7243be1-99a3-4752-ab2a-0cf698cf8236" providerId="ADAL" clId="{7C781F10-E031-42B0-B278-2BD55D68CFB3}" dt="2022-06-02T16:56:06.512" v="156" actId="1076"/>
          <ac:picMkLst>
            <pc:docMk/>
            <pc:sldMk cId="2092425869" sldId="2134805609"/>
            <ac:picMk id="20" creationId="{DAFACE90-63D4-80E5-BE2A-002A7E6F3F4B}"/>
          </ac:picMkLst>
        </pc:picChg>
        <pc:picChg chg="del">
          <ac:chgData name="Vesa Juvonen" userId="c7243be1-99a3-4752-ab2a-0cf698cf8236" providerId="ADAL" clId="{7C781F10-E031-42B0-B278-2BD55D68CFB3}" dt="2022-06-02T16:53:46.322" v="80" actId="478"/>
          <ac:picMkLst>
            <pc:docMk/>
            <pc:sldMk cId="2092425869" sldId="2134805609"/>
            <ac:picMk id="21" creationId="{3E00BEE8-4C40-CC56-FB5B-B9103D9552D0}"/>
          </ac:picMkLst>
        </pc:picChg>
        <pc:picChg chg="del">
          <ac:chgData name="Vesa Juvonen" userId="c7243be1-99a3-4752-ab2a-0cf698cf8236" providerId="ADAL" clId="{7C781F10-E031-42B0-B278-2BD55D68CFB3}" dt="2022-06-02T16:53:48.832" v="83" actId="478"/>
          <ac:picMkLst>
            <pc:docMk/>
            <pc:sldMk cId="2092425869" sldId="2134805609"/>
            <ac:picMk id="28" creationId="{4AF9B224-7D2B-44CF-B025-5056C14433E5}"/>
          </ac:picMkLst>
        </pc:picChg>
        <pc:picChg chg="del">
          <ac:chgData name="Vesa Juvonen" userId="c7243be1-99a3-4752-ab2a-0cf698cf8236" providerId="ADAL" clId="{7C781F10-E031-42B0-B278-2BD55D68CFB3}" dt="2022-06-02T16:53:47.695" v="82" actId="478"/>
          <ac:picMkLst>
            <pc:docMk/>
            <pc:sldMk cId="2092425869" sldId="2134805609"/>
            <ac:picMk id="1026" creationId="{D8EBF446-86D7-400E-9142-CC121F2A18EF}"/>
          </ac:picMkLst>
        </pc:picChg>
      </pc:sldChg>
    </pc:docChg>
  </pc:docChgLst>
  <pc:docChgLst>
    <pc:chgData name="Vesa Juvonen" userId="c7243be1-99a3-4752-ab2a-0cf698cf8236" providerId="ADAL" clId="{F3DC0567-9CF7-48AF-8F79-147543A906C4}"/>
    <pc:docChg chg="undo custSel addSld delSld modSld modSection">
      <pc:chgData name="Vesa Juvonen" userId="c7243be1-99a3-4752-ab2a-0cf698cf8236" providerId="ADAL" clId="{F3DC0567-9CF7-48AF-8F79-147543A906C4}" dt="2021-10-01T11:43:19.190" v="44" actId="5793"/>
      <pc:docMkLst>
        <pc:docMk/>
      </pc:docMkLst>
      <pc:sldChg chg="delSp modSp add del mod">
        <pc:chgData name="Vesa Juvonen" userId="c7243be1-99a3-4752-ab2a-0cf698cf8236" providerId="ADAL" clId="{F3DC0567-9CF7-48AF-8F79-147543A906C4}" dt="2021-10-01T11:43:19.190" v="44" actId="5793"/>
        <pc:sldMkLst>
          <pc:docMk/>
          <pc:sldMk cId="3158043784" sldId="2068"/>
        </pc:sldMkLst>
        <pc:spChg chg="mod">
          <ac:chgData name="Vesa Juvonen" userId="c7243be1-99a3-4752-ab2a-0cf698cf8236" providerId="ADAL" clId="{F3DC0567-9CF7-48AF-8F79-147543A906C4}" dt="2021-10-01T11:43:19.190" v="44" actId="5793"/>
          <ac:spMkLst>
            <pc:docMk/>
            <pc:sldMk cId="3158043784" sldId="2068"/>
            <ac:spMk id="8" creationId="{00000000-0000-0000-0000-000000000000}"/>
          </ac:spMkLst>
        </pc:spChg>
        <pc:picChg chg="del">
          <ac:chgData name="Vesa Juvonen" userId="c7243be1-99a3-4752-ab2a-0cf698cf8236" providerId="ADAL" clId="{F3DC0567-9CF7-48AF-8F79-147543A906C4}" dt="2021-09-30T16:32:42.885" v="42" actId="21"/>
          <ac:picMkLst>
            <pc:docMk/>
            <pc:sldMk cId="3158043784" sldId="2068"/>
            <ac:picMk id="3" creationId="{132343FE-32B2-4E71-83FA-25F621EE1476}"/>
          </ac:picMkLst>
        </pc:picChg>
      </pc:sldChg>
      <pc:sldChg chg="addSp">
        <pc:chgData name="Vesa Juvonen" userId="c7243be1-99a3-4752-ab2a-0cf698cf8236" providerId="ADAL" clId="{F3DC0567-9CF7-48AF-8F79-147543A906C4}" dt="2021-09-30T16:32:41.999" v="40"/>
        <pc:sldMkLst>
          <pc:docMk/>
          <pc:sldMk cId="4241458048" sldId="2068"/>
        </pc:sldMkLst>
        <pc:picChg chg="add">
          <ac:chgData name="Vesa Juvonen" userId="c7243be1-99a3-4752-ab2a-0cf698cf8236" providerId="ADAL" clId="{F3DC0567-9CF7-48AF-8F79-147543A906C4}" dt="2021-09-30T16:32:41.999" v="40"/>
          <ac:picMkLst>
            <pc:docMk/>
            <pc:sldMk cId="4241458048" sldId="2068"/>
            <ac:picMk id="3" creationId="{132343FE-32B2-4E71-83FA-25F621EE1476}"/>
          </ac:picMkLst>
        </pc:picChg>
      </pc:sldChg>
      <pc:sldChg chg="del">
        <pc:chgData name="Vesa Juvonen" userId="c7243be1-99a3-4752-ab2a-0cf698cf8236" providerId="ADAL" clId="{F3DC0567-9CF7-48AF-8F79-147543A906C4}" dt="2021-09-30T11:04:47.119" v="1" actId="47"/>
        <pc:sldMkLst>
          <pc:docMk/>
          <pc:sldMk cId="1233686469" sldId="2076137699"/>
        </pc:sldMkLst>
      </pc:sldChg>
      <pc:sldChg chg="add">
        <pc:chgData name="Vesa Juvonen" userId="c7243be1-99a3-4752-ab2a-0cf698cf8236" providerId="ADAL" clId="{F3DC0567-9CF7-48AF-8F79-147543A906C4}" dt="2021-09-30T11:04:44.425" v="0" actId="22"/>
        <pc:sldMkLst>
          <pc:docMk/>
          <pc:sldMk cId="3822868169" sldId="2076137709"/>
        </pc:sldMkLst>
      </pc:sldChg>
      <pc:sldChg chg="delSp mod">
        <pc:chgData name="Vesa Juvonen" userId="c7243be1-99a3-4752-ab2a-0cf698cf8236" providerId="ADAL" clId="{F3DC0567-9CF7-48AF-8F79-147543A906C4}" dt="2021-09-30T11:05:07.245" v="2" actId="478"/>
        <pc:sldMkLst>
          <pc:docMk/>
          <pc:sldMk cId="4001284136" sldId="2134805598"/>
        </pc:sldMkLst>
        <pc:spChg chg="del">
          <ac:chgData name="Vesa Juvonen" userId="c7243be1-99a3-4752-ab2a-0cf698cf8236" providerId="ADAL" clId="{F3DC0567-9CF7-48AF-8F79-147543A906C4}" dt="2021-09-30T11:05:07.245" v="2" actId="478"/>
          <ac:spMkLst>
            <pc:docMk/>
            <pc:sldMk cId="4001284136" sldId="2134805598"/>
            <ac:spMk id="8" creationId="{22B5C78E-0E98-47D5-91BD-031C83A1C1E4}"/>
          </ac:spMkLst>
        </pc:spChg>
      </pc:sldChg>
      <pc:sldChg chg="modSp mod">
        <pc:chgData name="Vesa Juvonen" userId="c7243be1-99a3-4752-ab2a-0cf698cf8236" providerId="ADAL" clId="{F3DC0567-9CF7-48AF-8F79-147543A906C4}" dt="2021-09-30T11:05:47.567" v="39" actId="6549"/>
        <pc:sldMkLst>
          <pc:docMk/>
          <pc:sldMk cId="2775546260" sldId="2134805600"/>
        </pc:sldMkLst>
        <pc:spChg chg="mod">
          <ac:chgData name="Vesa Juvonen" userId="c7243be1-99a3-4752-ab2a-0cf698cf8236" providerId="ADAL" clId="{F3DC0567-9CF7-48AF-8F79-147543A906C4}" dt="2021-09-30T11:05:47.567" v="39" actId="6549"/>
          <ac:spMkLst>
            <pc:docMk/>
            <pc:sldMk cId="2775546260" sldId="2134805600"/>
            <ac:spMk id="7" creationId="{6F939F32-4E37-4CA3-B710-00610E5E59D3}"/>
          </ac:spMkLst>
        </pc:spChg>
      </pc:sldChg>
    </pc:docChg>
  </pc:docChgLst>
  <pc:docChgLst>
    <pc:chgData name="David Warner" userId="S::david_dwarnerii.com#ext#@microsoft.onmicrosoft.com::acafcf14-4098-4a83-9425-e73571277a06" providerId="AD" clId="Web-{9A3B945B-5D44-4881-B191-A7242290E8A8}"/>
    <pc:docChg chg="modSld">
      <pc:chgData name="David Warner" userId="S::david_dwarnerii.com#ext#@microsoft.onmicrosoft.com::acafcf14-4098-4a83-9425-e73571277a06" providerId="AD" clId="Web-{9A3B945B-5D44-4881-B191-A7242290E8A8}" dt="2021-07-18T19:12:34.956" v="309"/>
      <pc:docMkLst>
        <pc:docMk/>
      </pc:docMkLst>
      <pc:sldChg chg="modSp">
        <pc:chgData name="David Warner" userId="S::david_dwarnerii.com#ext#@microsoft.onmicrosoft.com::acafcf14-4098-4a83-9425-e73571277a06" providerId="AD" clId="Web-{9A3B945B-5D44-4881-B191-A7242290E8A8}" dt="2021-07-18T18:57:16.811" v="20" actId="20577"/>
        <pc:sldMkLst>
          <pc:docMk/>
          <pc:sldMk cId="2967945684" sldId="277"/>
        </pc:sldMkLst>
        <pc:spChg chg="mod">
          <ac:chgData name="David Warner" userId="S::david_dwarnerii.com#ext#@microsoft.onmicrosoft.com::acafcf14-4098-4a83-9425-e73571277a06" providerId="AD" clId="Web-{9A3B945B-5D44-4881-B191-A7242290E8A8}" dt="2021-07-18T18:57:16.811" v="20"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9A3B945B-5D44-4881-B191-A7242290E8A8}" dt="2021-07-18T18:56:53.727" v="14" actId="20577"/>
        <pc:sldMkLst>
          <pc:docMk/>
          <pc:sldMk cId="287163252" sldId="1567"/>
        </pc:sldMkLst>
        <pc:spChg chg="mod">
          <ac:chgData name="David Warner" userId="S::david_dwarnerii.com#ext#@microsoft.onmicrosoft.com::acafcf14-4098-4a83-9425-e73571277a06" providerId="AD" clId="Web-{9A3B945B-5D44-4881-B191-A7242290E8A8}" dt="2021-07-18T18:56:53.727" v="14" actId="20577"/>
          <ac:spMkLst>
            <pc:docMk/>
            <pc:sldMk cId="287163252" sldId="1567"/>
            <ac:spMk id="4" creationId="{6D6A38F4-1DB0-4D3C-9D51-31CF9A1427E5}"/>
          </ac:spMkLst>
        </pc:spChg>
        <pc:spChg chg="mod">
          <ac:chgData name="David Warner" userId="S::david_dwarnerii.com#ext#@microsoft.onmicrosoft.com::acafcf14-4098-4a83-9425-e73571277a06" providerId="AD" clId="Web-{9A3B945B-5D44-4881-B191-A7242290E8A8}" dt="2021-07-18T18:56:48.007" v="1" actId="20577"/>
          <ac:spMkLst>
            <pc:docMk/>
            <pc:sldMk cId="287163252" sldId="1567"/>
            <ac:spMk id="8" creationId="{00000000-0000-0000-0000-000000000000}"/>
          </ac:spMkLst>
        </pc:spChg>
      </pc:sldChg>
      <pc:sldChg chg="addSp modSp">
        <pc:chgData name="David Warner" userId="S::david_dwarnerii.com#ext#@microsoft.onmicrosoft.com::acafcf14-4098-4a83-9425-e73571277a06" providerId="AD" clId="Web-{9A3B945B-5D44-4881-B191-A7242290E8A8}" dt="2021-07-18T19:07:18.310" v="130"/>
        <pc:sldMkLst>
          <pc:docMk/>
          <pc:sldMk cId="3158043784" sldId="2068"/>
        </pc:sldMkLst>
        <pc:spChg chg="mod">
          <ac:chgData name="David Warner" userId="S::david_dwarnerii.com#ext#@microsoft.onmicrosoft.com::acafcf14-4098-4a83-9425-e73571277a06" providerId="AD" clId="Web-{9A3B945B-5D44-4881-B191-A7242290E8A8}" dt="2021-07-18T19:04:22.266" v="121"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9A3B945B-5D44-4881-B191-A7242290E8A8}" dt="2021-07-18T19:05:12.067" v="127" actId="1076"/>
          <ac:picMkLst>
            <pc:docMk/>
            <pc:sldMk cId="3158043784" sldId="2068"/>
            <ac:picMk id="10" creationId="{264EF618-C2FB-4908-BE33-E4DF89DB992F}"/>
          </ac:picMkLst>
        </pc:picChg>
        <pc:picChg chg="add mod">
          <ac:chgData name="David Warner" userId="S::david_dwarnerii.com#ext#@microsoft.onmicrosoft.com::acafcf14-4098-4a83-9425-e73571277a06" providerId="AD" clId="Web-{9A3B945B-5D44-4881-B191-A7242290E8A8}" dt="2021-07-18T19:07:18.310" v="130"/>
          <ac:picMkLst>
            <pc:docMk/>
            <pc:sldMk cId="3158043784" sldId="2068"/>
            <ac:picMk id="11" creationId="{FD9C6DA4-75A9-49EA-8253-AB49EDE11CF2}"/>
          </ac:picMkLst>
        </pc:picChg>
        <pc:picChg chg="mod">
          <ac:chgData name="David Warner" userId="S::david_dwarnerii.com#ext#@microsoft.onmicrosoft.com::acafcf14-4098-4a83-9425-e73571277a06" providerId="AD" clId="Web-{9A3B945B-5D44-4881-B191-A7242290E8A8}" dt="2021-07-18T19:06:11.399" v="129"/>
          <ac:picMkLst>
            <pc:docMk/>
            <pc:sldMk cId="3158043784" sldId="2068"/>
            <ac:picMk id="1026" creationId="{9D6C3296-F7F8-4F74-A8FC-2188A442916E}"/>
          </ac:picMkLst>
        </pc:picChg>
      </pc:sldChg>
      <pc:sldChg chg="addSp modSp">
        <pc:chgData name="David Warner" userId="S::david_dwarnerii.com#ext#@microsoft.onmicrosoft.com::acafcf14-4098-4a83-9425-e73571277a06" providerId="AD" clId="Web-{9A3B945B-5D44-4881-B191-A7242290E8A8}" dt="2021-07-18T19:12:34.956" v="309"/>
        <pc:sldMkLst>
          <pc:docMk/>
          <pc:sldMk cId="1056590613" sldId="2076135999"/>
        </pc:sldMkLst>
        <pc:spChg chg="mod">
          <ac:chgData name="David Warner" userId="S::david_dwarnerii.com#ext#@microsoft.onmicrosoft.com::acafcf14-4098-4a83-9425-e73571277a06" providerId="AD" clId="Web-{9A3B945B-5D44-4881-B191-A7242290E8A8}" dt="2021-07-18T19:12:23.236" v="307"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9A3B945B-5D44-4881-B191-A7242290E8A8}" dt="2021-07-18T19:12:29.362" v="308"/>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9A3B945B-5D44-4881-B191-A7242290E8A8}" dt="2021-07-18T19:08:36.784" v="139" actId="1076"/>
          <ac:picMkLst>
            <pc:docMk/>
            <pc:sldMk cId="1056590613" sldId="2076135999"/>
            <ac:picMk id="4" creationId="{DBBEA286-4A9D-412C-888F-034EBBDD6E1A}"/>
          </ac:picMkLst>
        </pc:picChg>
        <pc:picChg chg="add mod">
          <ac:chgData name="David Warner" userId="S::david_dwarnerii.com#ext#@microsoft.onmicrosoft.com::acafcf14-4098-4a83-9425-e73571277a06" providerId="AD" clId="Web-{9A3B945B-5D44-4881-B191-A7242290E8A8}" dt="2021-07-18T19:12:34.956" v="309"/>
          <ac:picMkLst>
            <pc:docMk/>
            <pc:sldMk cId="1056590613" sldId="2076135999"/>
            <ac:picMk id="6" creationId="{12C6A487-9C23-4FC2-8C18-F9E5037FCBD8}"/>
          </ac:picMkLst>
        </pc:picChg>
      </pc:sldChg>
    </pc:docChg>
  </pc:docChgLst>
  <pc:docChgLst>
    <pc:chgData name="Gautam Sheth" userId="S::gautam.sheth_valointranet.com#ext#@microsoft.onmicrosoft.com::97082ee2-311e-48ee-9eb5-5105b8086c9e" providerId="AD" clId="Web-{185B1E6C-EA68-472E-94C4-6614ECC87A65}"/>
    <pc:docChg chg="modSld">
      <pc:chgData name="Gautam Sheth" userId="S::gautam.sheth_valointranet.com#ext#@microsoft.onmicrosoft.com::97082ee2-311e-48ee-9eb5-5105b8086c9e" providerId="AD" clId="Web-{185B1E6C-EA68-472E-94C4-6614ECC87A65}" dt="2022-04-13T09:58:41.704" v="102" actId="20577"/>
      <pc:docMkLst>
        <pc:docMk/>
      </pc:docMkLst>
      <pc:sldChg chg="delSp modSp">
        <pc:chgData name="Gautam Sheth" userId="S::gautam.sheth_valointranet.com#ext#@microsoft.onmicrosoft.com::97082ee2-311e-48ee-9eb5-5105b8086c9e" providerId="AD" clId="Web-{185B1E6C-EA68-472E-94C4-6614ECC87A65}" dt="2022-04-13T09:58:41.704" v="102" actId="20577"/>
        <pc:sldMkLst>
          <pc:docMk/>
          <pc:sldMk cId="1884761934" sldId="2076136381"/>
        </pc:sldMkLst>
        <pc:spChg chg="del">
          <ac:chgData name="Gautam Sheth" userId="S::gautam.sheth_valointranet.com#ext#@microsoft.onmicrosoft.com::97082ee2-311e-48ee-9eb5-5105b8086c9e" providerId="AD" clId="Web-{185B1E6C-EA68-472E-94C4-6614ECC87A65}" dt="2022-04-13T09:55:17.628" v="0"/>
          <ac:spMkLst>
            <pc:docMk/>
            <pc:sldMk cId="1884761934" sldId="2076136381"/>
            <ac:spMk id="4" creationId="{43F5EED4-748D-189B-43F4-8620FC8EEEB6}"/>
          </ac:spMkLst>
        </pc:spChg>
        <pc:spChg chg="mod">
          <ac:chgData name="Gautam Sheth" userId="S::gautam.sheth_valointranet.com#ext#@microsoft.onmicrosoft.com::97082ee2-311e-48ee-9eb5-5105b8086c9e" providerId="AD" clId="Web-{185B1E6C-EA68-472E-94C4-6614ECC87A65}" dt="2022-04-13T09:58:41.704" v="102" actId="20577"/>
          <ac:spMkLst>
            <pc:docMk/>
            <pc:sldMk cId="1884761934" sldId="2076136381"/>
            <ac:spMk id="79" creationId="{BC688EBE-40B5-498C-91C5-18E7EAB6AFFE}"/>
          </ac:spMkLst>
        </pc:spChg>
      </pc:sldChg>
    </pc:docChg>
  </pc:docChgLst>
  <pc:docChgLst>
    <pc:chgData name="David Warner" userId="S::david_dwarnerii.com#ext#@microsoft.onmicrosoft.com::acafcf14-4098-4a83-9425-e73571277a06" providerId="AD" clId="Web-{A58F92E1-916F-44A3-B057-0CC46D13B458}"/>
    <pc:docChg chg="modSld">
      <pc:chgData name="David Warner" userId="S::david_dwarnerii.com#ext#@microsoft.onmicrosoft.com::acafcf14-4098-4a83-9425-e73571277a06" providerId="AD" clId="Web-{A58F92E1-916F-44A3-B057-0CC46D13B458}" dt="2022-01-25T15:48:55.888" v="74" actId="20577"/>
      <pc:docMkLst>
        <pc:docMk/>
      </pc:docMkLst>
      <pc:sldChg chg="modSp">
        <pc:chgData name="David Warner" userId="S::david_dwarnerii.com#ext#@microsoft.onmicrosoft.com::acafcf14-4098-4a83-9425-e73571277a06" providerId="AD" clId="Web-{A58F92E1-916F-44A3-B057-0CC46D13B458}" dt="2022-01-25T15:48:18.417" v="40" actId="20577"/>
        <pc:sldMkLst>
          <pc:docMk/>
          <pc:sldMk cId="3158043784" sldId="2068"/>
        </pc:sldMkLst>
        <pc:spChg chg="mod">
          <ac:chgData name="David Warner" userId="S::david_dwarnerii.com#ext#@microsoft.onmicrosoft.com::acafcf14-4098-4a83-9425-e73571277a06" providerId="AD" clId="Web-{A58F92E1-916F-44A3-B057-0CC46D13B458}" dt="2022-01-25T15:48:18.417" v="40"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A58F92E1-916F-44A3-B057-0CC46D13B458}" dt="2022-01-25T15:48:55.888" v="74" actId="20577"/>
        <pc:sldMkLst>
          <pc:docMk/>
          <pc:sldMk cId="1056590613" sldId="2076135999"/>
        </pc:sldMkLst>
        <pc:spChg chg="mod">
          <ac:chgData name="David Warner" userId="S::david_dwarnerii.com#ext#@microsoft.onmicrosoft.com::acafcf14-4098-4a83-9425-e73571277a06" providerId="AD" clId="Web-{A58F92E1-916F-44A3-B057-0CC46D13B458}" dt="2022-01-25T15:48:55.888" v="74" actId="20577"/>
          <ac:spMkLst>
            <pc:docMk/>
            <pc:sldMk cId="1056590613" sldId="2076135999"/>
            <ac:spMk id="10" creationId="{2F9D74B7-8175-43F4-B9E3-807C4AE2FA45}"/>
          </ac:spMkLst>
        </pc:spChg>
      </pc:sldChg>
    </pc:docChg>
  </pc:docChgLst>
  <pc:docChgLst>
    <pc:chgData name="David Warner" userId="S::david_dwarnerii.com#ext#@microsoft.onmicrosoft.com::acafcf14-4098-4a83-9425-e73571277a06" providerId="AD" clId="Web-{4E2DA472-E5FD-311D-5400-4F7783D4963F}"/>
    <pc:docChg chg="modSld">
      <pc:chgData name="David Warner" userId="S::david_dwarnerii.com#ext#@microsoft.onmicrosoft.com::acafcf14-4098-4a83-9425-e73571277a06" providerId="AD" clId="Web-{4E2DA472-E5FD-311D-5400-4F7783D4963F}" dt="2021-10-25T01:19:55.320" v="0"/>
      <pc:docMkLst>
        <pc:docMk/>
      </pc:docMkLst>
      <pc:sldChg chg="addSp">
        <pc:chgData name="David Warner" userId="S::david_dwarnerii.com#ext#@microsoft.onmicrosoft.com::acafcf14-4098-4a83-9425-e73571277a06" providerId="AD" clId="Web-{4E2DA472-E5FD-311D-5400-4F7783D4963F}" dt="2021-10-25T01:19:55.320" v="0"/>
        <pc:sldMkLst>
          <pc:docMk/>
          <pc:sldMk cId="3385515967" sldId="2134805602"/>
        </pc:sldMkLst>
        <pc:spChg chg="add">
          <ac:chgData name="David Warner" userId="S::david_dwarnerii.com#ext#@microsoft.onmicrosoft.com::acafcf14-4098-4a83-9425-e73571277a06" providerId="AD" clId="Web-{4E2DA472-E5FD-311D-5400-4F7783D4963F}" dt="2021-10-25T01:19:55.320" v="0"/>
          <ac:spMkLst>
            <pc:docMk/>
            <pc:sldMk cId="3385515967" sldId="2134805602"/>
            <ac:spMk id="2" creationId="{E9B881EC-0474-4CA4-A9F9-E354F5D61632}"/>
          </ac:spMkLst>
        </pc:spChg>
      </pc:sldChg>
    </pc:docChg>
  </pc:docChgLst>
  <pc:docChgLst>
    <pc:chgData name="David Warner" userId="S::david_dwarnerii.com#ext#@microsoft.onmicrosoft.com::acafcf14-4098-4a83-9425-e73571277a06" providerId="AD" clId="Web-{2DEB5EDF-A5FB-47B3-845E-896F7CD579A4}"/>
    <pc:docChg chg="modSld">
      <pc:chgData name="David Warner" userId="S::david_dwarnerii.com#ext#@microsoft.onmicrosoft.com::acafcf14-4098-4a83-9425-e73571277a06" providerId="AD" clId="Web-{2DEB5EDF-A5FB-47B3-845E-896F7CD579A4}" dt="2021-08-04T15:00:09.366" v="2"/>
      <pc:docMkLst>
        <pc:docMk/>
      </pc:docMkLst>
      <pc:sldChg chg="delSp modSp">
        <pc:chgData name="David Warner" userId="S::david_dwarnerii.com#ext#@microsoft.onmicrosoft.com::acafcf14-4098-4a83-9425-e73571277a06" providerId="AD" clId="Web-{2DEB5EDF-A5FB-47B3-845E-896F7CD579A4}" dt="2021-08-04T15:00:01.193" v="1"/>
        <pc:sldMkLst>
          <pc:docMk/>
          <pc:sldMk cId="1400691731" sldId="2076137536"/>
        </pc:sldMkLst>
        <pc:spChg chg="del mod">
          <ac:chgData name="David Warner" userId="S::david_dwarnerii.com#ext#@microsoft.onmicrosoft.com::acafcf14-4098-4a83-9425-e73571277a06" providerId="AD" clId="Web-{2DEB5EDF-A5FB-47B3-845E-896F7CD579A4}" dt="2021-08-04T15:00:01.193" v="1"/>
          <ac:spMkLst>
            <pc:docMk/>
            <pc:sldMk cId="1400691731" sldId="2076137536"/>
            <ac:spMk id="2" creationId="{92CD7322-C119-4254-8EA5-1A4F937792E7}"/>
          </ac:spMkLst>
        </pc:spChg>
      </pc:sldChg>
      <pc:sldChg chg="delSp">
        <pc:chgData name="David Warner" userId="S::david_dwarnerii.com#ext#@microsoft.onmicrosoft.com::acafcf14-4098-4a83-9425-e73571277a06" providerId="AD" clId="Web-{2DEB5EDF-A5FB-47B3-845E-896F7CD579A4}" dt="2021-08-04T15:00:09.366" v="2"/>
        <pc:sldMkLst>
          <pc:docMk/>
          <pc:sldMk cId="4001284136" sldId="2134805598"/>
        </pc:sldMkLst>
        <pc:spChg chg="del">
          <ac:chgData name="David Warner" userId="S::david_dwarnerii.com#ext#@microsoft.onmicrosoft.com::acafcf14-4098-4a83-9425-e73571277a06" providerId="AD" clId="Web-{2DEB5EDF-A5FB-47B3-845E-896F7CD579A4}" dt="2021-08-04T15:00:09.366" v="2"/>
          <ac:spMkLst>
            <pc:docMk/>
            <pc:sldMk cId="4001284136" sldId="2134805598"/>
            <ac:spMk id="8" creationId="{9481668F-B1A7-4E99-8707-EA8E90FFA89F}"/>
          </ac:spMkLst>
        </pc:spChg>
      </pc:sldChg>
    </pc:docChg>
  </pc:docChgLst>
  <pc:docChgLst>
    <pc:chgData name="David Warner" userId="51ffa14d-fdfd-4571-a787-ad4b3bb92711" providerId="ADAL" clId="{8C1851AB-103B-4DA3-BEB5-101506B28D1C}"/>
    <pc:docChg chg="undo custSel modSld sldOrd">
      <pc:chgData name="David Warner" userId="51ffa14d-fdfd-4571-a787-ad4b3bb92711" providerId="ADAL" clId="{8C1851AB-103B-4DA3-BEB5-101506B28D1C}" dt="2022-05-26T14:50:52.010" v="33" actId="20577"/>
      <pc:docMkLst>
        <pc:docMk/>
      </pc:docMkLst>
      <pc:sldChg chg="modSp mod">
        <pc:chgData name="David Warner" userId="51ffa14d-fdfd-4571-a787-ad4b3bb92711" providerId="ADAL" clId="{8C1851AB-103B-4DA3-BEB5-101506B28D1C}" dt="2022-05-26T14:50:52.010" v="33" actId="20577"/>
        <pc:sldMkLst>
          <pc:docMk/>
          <pc:sldMk cId="1056590613" sldId="2076135999"/>
        </pc:sldMkLst>
        <pc:spChg chg="mod">
          <ac:chgData name="David Warner" userId="51ffa14d-fdfd-4571-a787-ad4b3bb92711" providerId="ADAL" clId="{8C1851AB-103B-4DA3-BEB5-101506B28D1C}" dt="2022-05-26T14:50:52.010" v="33" actId="20577"/>
          <ac:spMkLst>
            <pc:docMk/>
            <pc:sldMk cId="1056590613" sldId="2076135999"/>
            <ac:spMk id="10" creationId="{2F9D74B7-8175-43F4-B9E3-807C4AE2FA45}"/>
          </ac:spMkLst>
        </pc:spChg>
      </pc:sldChg>
      <pc:sldChg chg="modSp mod">
        <pc:chgData name="David Warner" userId="51ffa14d-fdfd-4571-a787-ad4b3bb92711" providerId="ADAL" clId="{8C1851AB-103B-4DA3-BEB5-101506B28D1C}" dt="2022-05-24T14:06:12.300" v="0" actId="14826"/>
        <pc:sldMkLst>
          <pc:docMk/>
          <pc:sldMk cId="357588276" sldId="2076136388"/>
        </pc:sldMkLst>
        <pc:picChg chg="mod">
          <ac:chgData name="David Warner" userId="51ffa14d-fdfd-4571-a787-ad4b3bb92711" providerId="ADAL" clId="{8C1851AB-103B-4DA3-BEB5-101506B28D1C}" dt="2022-05-24T14:06:12.300" v="0" actId="14826"/>
          <ac:picMkLst>
            <pc:docMk/>
            <pc:sldMk cId="357588276" sldId="2076136388"/>
            <ac:picMk id="3" creationId="{928F5C66-2E3D-5410-62D2-E73B33F00194}"/>
          </ac:picMkLst>
        </pc:picChg>
      </pc:sldChg>
      <pc:sldChg chg="ord">
        <pc:chgData name="David Warner" userId="51ffa14d-fdfd-4571-a787-ad4b3bb92711" providerId="ADAL" clId="{8C1851AB-103B-4DA3-BEB5-101506B28D1C}" dt="2022-05-26T13:43:20.781" v="29"/>
        <pc:sldMkLst>
          <pc:docMk/>
          <pc:sldMk cId="1374769157" sldId="2076137639"/>
        </pc:sldMkLst>
      </pc:sldChg>
      <pc:sldChg chg="delSp modSp mod">
        <pc:chgData name="David Warner" userId="51ffa14d-fdfd-4571-a787-ad4b3bb92711" providerId="ADAL" clId="{8C1851AB-103B-4DA3-BEB5-101506B28D1C}" dt="2022-05-25T14:40:10.566" v="27"/>
        <pc:sldMkLst>
          <pc:docMk/>
          <pc:sldMk cId="1964942243" sldId="2076137768"/>
        </pc:sldMkLst>
        <pc:spChg chg="del mod">
          <ac:chgData name="David Warner" userId="51ffa14d-fdfd-4571-a787-ad4b3bb92711" providerId="ADAL" clId="{8C1851AB-103B-4DA3-BEB5-101506B28D1C}" dt="2022-05-25T14:04:08.407" v="18" actId="478"/>
          <ac:spMkLst>
            <pc:docMk/>
            <pc:sldMk cId="1964942243" sldId="2076137768"/>
            <ac:spMk id="3" creationId="{2944B901-6868-2DF7-5D02-DE78A5E22B5B}"/>
          </ac:spMkLst>
        </pc:spChg>
        <pc:spChg chg="mod">
          <ac:chgData name="David Warner" userId="51ffa14d-fdfd-4571-a787-ad4b3bb92711" providerId="ADAL" clId="{8C1851AB-103B-4DA3-BEB5-101506B28D1C}" dt="2022-05-25T14:40:10.566" v="27"/>
          <ac:spMkLst>
            <pc:docMk/>
            <pc:sldMk cId="1964942243" sldId="2076137768"/>
            <ac:spMk id="11" creationId="{77D6A32C-2FAF-4DEF-96BA-B931766DDB7F}"/>
          </ac:spMkLst>
        </pc:spChg>
        <pc:spChg chg="mod">
          <ac:chgData name="David Warner" userId="51ffa14d-fdfd-4571-a787-ad4b3bb92711" providerId="ADAL" clId="{8C1851AB-103B-4DA3-BEB5-101506B28D1C}" dt="2022-05-25T14:04:14.299" v="24" actId="20577"/>
          <ac:spMkLst>
            <pc:docMk/>
            <pc:sldMk cId="1964942243" sldId="2076137768"/>
            <ac:spMk id="19" creationId="{B96EE522-6672-435D-A47F-0B904BCE8C3A}"/>
          </ac:spMkLst>
        </pc:spChg>
      </pc:sldChg>
      <pc:sldChg chg="delSp mod">
        <pc:chgData name="David Warner" userId="51ffa14d-fdfd-4571-a787-ad4b3bb92711" providerId="ADAL" clId="{8C1851AB-103B-4DA3-BEB5-101506B28D1C}" dt="2022-05-24T14:06:29.967" v="1" actId="478"/>
        <pc:sldMkLst>
          <pc:docMk/>
          <pc:sldMk cId="4001284136" sldId="2134805598"/>
        </pc:sldMkLst>
        <pc:spChg chg="del">
          <ac:chgData name="David Warner" userId="51ffa14d-fdfd-4571-a787-ad4b3bb92711" providerId="ADAL" clId="{8C1851AB-103B-4DA3-BEB5-101506B28D1C}" dt="2022-05-24T14:06:29.967" v="1" actId="478"/>
          <ac:spMkLst>
            <pc:docMk/>
            <pc:sldMk cId="4001284136" sldId="2134805598"/>
            <ac:spMk id="8" creationId="{E0F1E990-D54A-9DA7-9FF3-584BA43CBF90}"/>
          </ac:spMkLst>
        </pc:spChg>
      </pc:sldChg>
    </pc:docChg>
  </pc:docChgLst>
  <pc:docChgLst>
    <pc:chgData name="David Warner" userId="S::davidwarner@microsoft.com::51ffa14d-fdfd-4571-a787-ad4b3bb92711" providerId="AD" clId="Web-{6B3A5B4C-EA22-4D7E-BC36-79072474233F}"/>
    <pc:docChg chg="modSld">
      <pc:chgData name="David Warner" userId="S::davidwarner@microsoft.com::51ffa14d-fdfd-4571-a787-ad4b3bb92711" providerId="AD" clId="Web-{6B3A5B4C-EA22-4D7E-BC36-79072474233F}" dt="2022-06-08T15:22:06.148" v="81" actId="20577"/>
      <pc:docMkLst>
        <pc:docMk/>
      </pc:docMkLst>
      <pc:sldChg chg="delSp modSp">
        <pc:chgData name="David Warner" userId="S::davidwarner@microsoft.com::51ffa14d-fdfd-4571-a787-ad4b3bb92711" providerId="AD" clId="Web-{6B3A5B4C-EA22-4D7E-BC36-79072474233F}" dt="2022-06-08T15:22:06.148" v="81" actId="20577"/>
        <pc:sldMkLst>
          <pc:docMk/>
          <pc:sldMk cId="357588276" sldId="2076136388"/>
        </pc:sldMkLst>
        <pc:spChg chg="del">
          <ac:chgData name="David Warner" userId="S::davidwarner@microsoft.com::51ffa14d-fdfd-4571-a787-ad4b3bb92711" providerId="AD" clId="Web-{6B3A5B4C-EA22-4D7E-BC36-79072474233F}" dt="2022-06-08T15:21:33.490" v="0"/>
          <ac:spMkLst>
            <pc:docMk/>
            <pc:sldMk cId="357588276" sldId="2076136388"/>
            <ac:spMk id="9" creationId="{088DEEF6-AE6F-9682-CBE1-2A7F7440BC4F}"/>
          </ac:spMkLst>
        </pc:spChg>
        <pc:spChg chg="del">
          <ac:chgData name="David Warner" userId="S::davidwarner@microsoft.com::51ffa14d-fdfd-4571-a787-ad4b3bb92711" providerId="AD" clId="Web-{6B3A5B4C-EA22-4D7E-BC36-79072474233F}" dt="2022-06-08T15:21:44.928" v="5"/>
          <ac:spMkLst>
            <pc:docMk/>
            <pc:sldMk cId="357588276" sldId="2076136388"/>
            <ac:spMk id="10" creationId="{8D885159-F141-510E-5E25-201E66E62EA7}"/>
          </ac:spMkLst>
        </pc:spChg>
        <pc:spChg chg="mod">
          <ac:chgData name="David Warner" userId="S::davidwarner@microsoft.com::51ffa14d-fdfd-4571-a787-ad4b3bb92711" providerId="AD" clId="Web-{6B3A5B4C-EA22-4D7E-BC36-79072474233F}" dt="2022-06-08T15:22:06.148" v="81" actId="20577"/>
          <ac:spMkLst>
            <pc:docMk/>
            <pc:sldMk cId="357588276" sldId="2076136388"/>
            <ac:spMk id="13" creationId="{B8CC793B-C9E8-407C-A4A0-87D6E5167077}"/>
          </ac:spMkLst>
        </pc:spChg>
      </pc:sldChg>
    </pc:docChg>
  </pc:docChgLst>
  <pc:docChgLst>
    <pc:chgData name="David Warner" userId="S::david_dwarnerii.com#ext#@microsoft.onmicrosoft.com::acafcf14-4098-4a83-9425-e73571277a06" providerId="AD" clId="Web-{64AD13CA-4A2F-4071-BD51-D06A2F8F3EA8}"/>
    <pc:docChg chg="modSld">
      <pc:chgData name="David Warner" userId="S::david_dwarnerii.com#ext#@microsoft.onmicrosoft.com::acafcf14-4098-4a83-9425-e73571277a06" providerId="AD" clId="Web-{64AD13CA-4A2F-4071-BD51-D06A2F8F3EA8}" dt="2021-12-23T14:35:32.641" v="34"/>
      <pc:docMkLst>
        <pc:docMk/>
      </pc:docMkLst>
      <pc:sldChg chg="mod modShow">
        <pc:chgData name="David Warner" userId="S::david_dwarnerii.com#ext#@microsoft.onmicrosoft.com::acafcf14-4098-4a83-9425-e73571277a06" providerId="AD" clId="Web-{64AD13CA-4A2F-4071-BD51-D06A2F8F3EA8}" dt="2021-12-23T14:35:32.641" v="34"/>
        <pc:sldMkLst>
          <pc:docMk/>
          <pc:sldMk cId="4001284136" sldId="2134805598"/>
        </pc:sldMkLst>
      </pc:sldChg>
      <pc:sldChg chg="delSp modSp">
        <pc:chgData name="David Warner" userId="S::david_dwarnerii.com#ext#@microsoft.onmicrosoft.com::acafcf14-4098-4a83-9425-e73571277a06" providerId="AD" clId="Web-{64AD13CA-4A2F-4071-BD51-D06A2F8F3EA8}" dt="2021-12-23T14:33:56.607" v="27" actId="1076"/>
        <pc:sldMkLst>
          <pc:docMk/>
          <pc:sldMk cId="2697995199" sldId="2134805603"/>
        </pc:sldMkLst>
        <pc:spChg chg="mod">
          <ac:chgData name="David Warner" userId="S::david_dwarnerii.com#ext#@microsoft.onmicrosoft.com::acafcf14-4098-4a83-9425-e73571277a06" providerId="AD" clId="Web-{64AD13CA-4A2F-4071-BD51-D06A2F8F3EA8}" dt="2021-12-23T14:33:22.091" v="3" actId="20577"/>
          <ac:spMkLst>
            <pc:docMk/>
            <pc:sldMk cId="2697995199" sldId="2134805603"/>
            <ac:spMk id="8" creationId="{00000000-0000-0000-0000-000000000000}"/>
          </ac:spMkLst>
        </pc:spChg>
        <pc:picChg chg="mod">
          <ac:chgData name="David Warner" userId="S::david_dwarnerii.com#ext#@microsoft.onmicrosoft.com::acafcf14-4098-4a83-9425-e73571277a06" providerId="AD" clId="Web-{64AD13CA-4A2F-4071-BD51-D06A2F8F3EA8}" dt="2021-12-23T14:33:56.607" v="27" actId="1076"/>
          <ac:picMkLst>
            <pc:docMk/>
            <pc:sldMk cId="2697995199" sldId="2134805603"/>
            <ac:picMk id="2" creationId="{CC18B663-432F-4626-B91E-6FF8740F7013}"/>
          </ac:picMkLst>
        </pc:picChg>
        <pc:picChg chg="mod">
          <ac:chgData name="David Warner" userId="S::david_dwarnerii.com#ext#@microsoft.onmicrosoft.com::acafcf14-4098-4a83-9425-e73571277a06" providerId="AD" clId="Web-{64AD13CA-4A2F-4071-BD51-D06A2F8F3EA8}" dt="2021-12-23T14:33:41.232" v="24" actId="1076"/>
          <ac:picMkLst>
            <pc:docMk/>
            <pc:sldMk cId="2697995199" sldId="2134805603"/>
            <ac:picMk id="6" creationId="{51ABDF2D-DF77-4477-ABA9-921E2CFE97FA}"/>
          </ac:picMkLst>
        </pc:picChg>
        <pc:picChg chg="del">
          <ac:chgData name="David Warner" userId="S::david_dwarnerii.com#ext#@microsoft.onmicrosoft.com::acafcf14-4098-4a83-9425-e73571277a06" providerId="AD" clId="Web-{64AD13CA-4A2F-4071-BD51-D06A2F8F3EA8}" dt="2021-12-23T14:33:24.497" v="4"/>
          <ac:picMkLst>
            <pc:docMk/>
            <pc:sldMk cId="2697995199" sldId="2134805603"/>
            <ac:picMk id="11" creationId="{0215C1F6-5352-4A5D-BA2A-0BC345CF35D5}"/>
          </ac:picMkLst>
        </pc:picChg>
        <pc:picChg chg="mod">
          <ac:chgData name="David Warner" userId="S::david_dwarnerii.com#ext#@microsoft.onmicrosoft.com::acafcf14-4098-4a83-9425-e73571277a06" providerId="AD" clId="Web-{64AD13CA-4A2F-4071-BD51-D06A2F8F3EA8}" dt="2021-12-23T14:33:56.592" v="25" actId="1076"/>
          <ac:picMkLst>
            <pc:docMk/>
            <pc:sldMk cId="2697995199" sldId="2134805603"/>
            <ac:picMk id="15" creationId="{D269A362-07EF-4275-9599-C97547A29580}"/>
          </ac:picMkLst>
        </pc:picChg>
        <pc:picChg chg="mod">
          <ac:chgData name="David Warner" userId="S::david_dwarnerii.com#ext#@microsoft.onmicrosoft.com::acafcf14-4098-4a83-9425-e73571277a06" providerId="AD" clId="Web-{64AD13CA-4A2F-4071-BD51-D06A2F8F3EA8}" dt="2021-12-23T14:33:56.607" v="26" actId="1076"/>
          <ac:picMkLst>
            <pc:docMk/>
            <pc:sldMk cId="2697995199" sldId="2134805603"/>
            <ac:picMk id="18" creationId="{AC182D65-20C1-4C86-BB53-9CF7A6115859}"/>
          </ac:picMkLst>
        </pc:picChg>
      </pc:sldChg>
      <pc:sldChg chg="delSp modSp">
        <pc:chgData name="David Warner" userId="S::david_dwarnerii.com#ext#@microsoft.onmicrosoft.com::acafcf14-4098-4a83-9425-e73571277a06" providerId="AD" clId="Web-{64AD13CA-4A2F-4071-BD51-D06A2F8F3EA8}" dt="2021-12-23T14:35:19.234" v="33" actId="1076"/>
        <pc:sldMkLst>
          <pc:docMk/>
          <pc:sldMk cId="1376916584" sldId="2134805607"/>
        </pc:sldMkLst>
        <pc:spChg chg="mod">
          <ac:chgData name="David Warner" userId="S::david_dwarnerii.com#ext#@microsoft.onmicrosoft.com::acafcf14-4098-4a83-9425-e73571277a06" providerId="AD" clId="Web-{64AD13CA-4A2F-4071-BD51-D06A2F8F3EA8}" dt="2021-12-23T14:34:07.326" v="30" actId="20577"/>
          <ac:spMkLst>
            <pc:docMk/>
            <pc:sldMk cId="1376916584" sldId="2134805607"/>
            <ac:spMk id="15" creationId="{11735CED-43DD-41F6-A343-488D2989B503}"/>
          </ac:spMkLst>
        </pc:spChg>
        <pc:picChg chg="del">
          <ac:chgData name="David Warner" userId="S::david_dwarnerii.com#ext#@microsoft.onmicrosoft.com::acafcf14-4098-4a83-9425-e73571277a06" providerId="AD" clId="Web-{64AD13CA-4A2F-4071-BD51-D06A2F8F3EA8}" dt="2021-12-23T14:34:03.623" v="28"/>
          <ac:picMkLst>
            <pc:docMk/>
            <pc:sldMk cId="1376916584" sldId="2134805607"/>
            <ac:picMk id="16" creationId="{F8C23568-1469-4BC5-871D-B24824E221B7}"/>
          </ac:picMkLst>
        </pc:picChg>
        <pc:picChg chg="mod">
          <ac:chgData name="David Warner" userId="S::david_dwarnerii.com#ext#@microsoft.onmicrosoft.com::acafcf14-4098-4a83-9425-e73571277a06" providerId="AD" clId="Web-{64AD13CA-4A2F-4071-BD51-D06A2F8F3EA8}" dt="2021-12-23T14:35:19.172" v="31" actId="1076"/>
          <ac:picMkLst>
            <pc:docMk/>
            <pc:sldMk cId="1376916584" sldId="2134805607"/>
            <ac:picMk id="17" creationId="{F7370AF9-74D7-4F1E-BD25-53DBCC29C521}"/>
          </ac:picMkLst>
        </pc:picChg>
        <pc:picChg chg="mod">
          <ac:chgData name="David Warner" userId="S::david_dwarnerii.com#ext#@microsoft.onmicrosoft.com::acafcf14-4098-4a83-9425-e73571277a06" providerId="AD" clId="Web-{64AD13CA-4A2F-4071-BD51-D06A2F8F3EA8}" dt="2021-12-23T14:35:19.203" v="32" actId="1076"/>
          <ac:picMkLst>
            <pc:docMk/>
            <pc:sldMk cId="1376916584" sldId="2134805607"/>
            <ac:picMk id="18" creationId="{39EACF17-94CF-4B7B-AA8D-38C28C76DB8D}"/>
          </ac:picMkLst>
        </pc:picChg>
        <pc:picChg chg="mod">
          <ac:chgData name="David Warner" userId="S::david_dwarnerii.com#ext#@microsoft.onmicrosoft.com::acafcf14-4098-4a83-9425-e73571277a06" providerId="AD" clId="Web-{64AD13CA-4A2F-4071-BD51-D06A2F8F3EA8}" dt="2021-12-23T14:35:19.234" v="33" actId="1076"/>
          <ac:picMkLst>
            <pc:docMk/>
            <pc:sldMk cId="1376916584" sldId="2134805607"/>
            <ac:picMk id="21" creationId="{C935736B-4C93-4E6E-8022-85FAB7AF77B9}"/>
          </ac:picMkLst>
        </pc:picChg>
      </pc:sldChg>
    </pc:docChg>
  </pc:docChgLst>
  <pc:docChgLst>
    <pc:chgData name="Bob German" userId="19671429-1359-457f-bfc1-1be1ee65d4d9" providerId="ADAL" clId="{79BAA642-AAA3-49A7-A988-A638A352F8FE}"/>
    <pc:docChg chg="undo custSel addSld delSld modSld modSection">
      <pc:chgData name="Bob German" userId="19671429-1359-457f-bfc1-1be1ee65d4d9" providerId="ADAL" clId="{79BAA642-AAA3-49A7-A988-A638A352F8FE}" dt="2021-07-21T23:17:25.219" v="350"/>
      <pc:docMkLst>
        <pc:docMk/>
      </pc:docMkLst>
      <pc:sldChg chg="addSp delSp modSp add del mod modAnim">
        <pc:chgData name="Bob German" userId="19671429-1359-457f-bfc1-1be1ee65d4d9" providerId="ADAL" clId="{79BAA642-AAA3-49A7-A988-A638A352F8FE}" dt="2021-07-21T23:17:25.219" v="350"/>
        <pc:sldMkLst>
          <pc:docMk/>
          <pc:sldMk cId="1601799563" sldId="2134805597"/>
        </pc:sldMkLst>
        <pc:spChg chg="mod">
          <ac:chgData name="Bob German" userId="19671429-1359-457f-bfc1-1be1ee65d4d9" providerId="ADAL" clId="{79BAA642-AAA3-49A7-A988-A638A352F8FE}" dt="2021-07-21T23:13:11.283" v="329" actId="1076"/>
          <ac:spMkLst>
            <pc:docMk/>
            <pc:sldMk cId="1601799563" sldId="2134805597"/>
            <ac:spMk id="3" creationId="{CBDC9C38-872E-4048-96FE-C321FEF21EC1}"/>
          </ac:spMkLst>
        </pc:spChg>
        <pc:spChg chg="del">
          <ac:chgData name="Bob German" userId="19671429-1359-457f-bfc1-1be1ee65d4d9" providerId="ADAL" clId="{79BAA642-AAA3-49A7-A988-A638A352F8FE}" dt="2021-07-21T22:54:22.138" v="67" actId="478"/>
          <ac:spMkLst>
            <pc:docMk/>
            <pc:sldMk cId="1601799563" sldId="2134805597"/>
            <ac:spMk id="4" creationId="{71664783-08E0-4116-8868-2A6C51686AB1}"/>
          </ac:spMkLst>
        </pc:spChg>
        <pc:spChg chg="mod">
          <ac:chgData name="Bob German" userId="19671429-1359-457f-bfc1-1be1ee65d4d9" providerId="ADAL" clId="{79BAA642-AAA3-49A7-A988-A638A352F8FE}" dt="2021-07-21T23:11:46.619" v="321" actId="14100"/>
          <ac:spMkLst>
            <pc:docMk/>
            <pc:sldMk cId="1601799563" sldId="2134805597"/>
            <ac:spMk id="5" creationId="{D99E2DB0-70F3-400F-878F-33AE8632B7BC}"/>
          </ac:spMkLst>
        </pc:spChg>
        <pc:spChg chg="mod topLvl">
          <ac:chgData name="Bob German" userId="19671429-1359-457f-bfc1-1be1ee65d4d9" providerId="ADAL" clId="{79BAA642-AAA3-49A7-A988-A638A352F8FE}" dt="2021-07-21T23:14:20.479" v="340" actId="164"/>
          <ac:spMkLst>
            <pc:docMk/>
            <pc:sldMk cId="1601799563" sldId="2134805597"/>
            <ac:spMk id="18" creationId="{47284F5A-8F4E-441D-B1D2-FFDEA1BFF3D3}"/>
          </ac:spMkLst>
        </pc:spChg>
        <pc:spChg chg="del">
          <ac:chgData name="Bob German" userId="19671429-1359-457f-bfc1-1be1ee65d4d9" providerId="ADAL" clId="{79BAA642-AAA3-49A7-A988-A638A352F8FE}" dt="2021-07-21T22:44:34.175" v="0" actId="478"/>
          <ac:spMkLst>
            <pc:docMk/>
            <pc:sldMk cId="1601799563" sldId="2134805597"/>
            <ac:spMk id="20" creationId="{22A14C56-A9C9-4E6A-907E-0ADF7E00B9A2}"/>
          </ac:spMkLst>
        </pc:spChg>
        <pc:spChg chg="mod">
          <ac:chgData name="Bob German" userId="19671429-1359-457f-bfc1-1be1ee65d4d9" providerId="ADAL" clId="{79BAA642-AAA3-49A7-A988-A638A352F8FE}" dt="2021-07-21T23:14:01.547" v="338" actId="20577"/>
          <ac:spMkLst>
            <pc:docMk/>
            <pc:sldMk cId="1601799563" sldId="2134805597"/>
            <ac:spMk id="21" creationId="{4A933F16-4C0B-478D-BD49-5C11797B0365}"/>
          </ac:spMkLst>
        </pc:spChg>
        <pc:spChg chg="add del mod">
          <ac:chgData name="Bob German" userId="19671429-1359-457f-bfc1-1be1ee65d4d9" providerId="ADAL" clId="{79BAA642-AAA3-49A7-A988-A638A352F8FE}" dt="2021-07-21T23:04:54.036" v="223" actId="478"/>
          <ac:spMkLst>
            <pc:docMk/>
            <pc:sldMk cId="1601799563" sldId="2134805597"/>
            <ac:spMk id="22" creationId="{F80B3210-2AF0-4330-BD9E-CC5578ED8E1B}"/>
          </ac:spMkLst>
        </pc:spChg>
        <pc:spChg chg="add mod">
          <ac:chgData name="Bob German" userId="19671429-1359-457f-bfc1-1be1ee65d4d9" providerId="ADAL" clId="{79BAA642-AAA3-49A7-A988-A638A352F8FE}" dt="2021-07-21T23:08:32.395" v="250" actId="1076"/>
          <ac:spMkLst>
            <pc:docMk/>
            <pc:sldMk cId="1601799563" sldId="2134805597"/>
            <ac:spMk id="25" creationId="{55D5AB93-2E6D-4FFA-A4DC-7522B03DE28F}"/>
          </ac:spMkLst>
        </pc:spChg>
        <pc:spChg chg="add del mod">
          <ac:chgData name="Bob German" userId="19671429-1359-457f-bfc1-1be1ee65d4d9" providerId="ADAL" clId="{79BAA642-AAA3-49A7-A988-A638A352F8FE}" dt="2021-07-21T23:05:31.389" v="227" actId="478"/>
          <ac:spMkLst>
            <pc:docMk/>
            <pc:sldMk cId="1601799563" sldId="2134805597"/>
            <ac:spMk id="26" creationId="{DCB34290-E1DF-49DF-8658-7B0ABAFF965F}"/>
          </ac:spMkLst>
        </pc:spChg>
        <pc:spChg chg="mod ord">
          <ac:chgData name="Bob German" userId="19671429-1359-457f-bfc1-1be1ee65d4d9" providerId="ADAL" clId="{79BAA642-AAA3-49A7-A988-A638A352F8FE}" dt="2021-07-21T23:03:39.130" v="218" actId="167"/>
          <ac:spMkLst>
            <pc:docMk/>
            <pc:sldMk cId="1601799563" sldId="2134805597"/>
            <ac:spMk id="36" creationId="{56D73790-2311-4283-8452-924FD514C399}"/>
          </ac:spMkLst>
        </pc:spChg>
        <pc:grpChg chg="del">
          <ac:chgData name="Bob German" userId="19671429-1359-457f-bfc1-1be1ee65d4d9" providerId="ADAL" clId="{79BAA642-AAA3-49A7-A988-A638A352F8FE}" dt="2021-07-21T23:11:59.261" v="322" actId="478"/>
          <ac:grpSpMkLst>
            <pc:docMk/>
            <pc:sldMk cId="1601799563" sldId="2134805597"/>
            <ac:grpSpMk id="6" creationId="{32A851F9-0804-4706-B30B-A13EB48A51A8}"/>
          </ac:grpSpMkLst>
        </pc:grpChg>
        <pc:grpChg chg="add del">
          <ac:chgData name="Bob German" userId="19671429-1359-457f-bfc1-1be1ee65d4d9" providerId="ADAL" clId="{79BAA642-AAA3-49A7-A988-A638A352F8FE}" dt="2021-07-21T23:14:20.479" v="340" actId="164"/>
          <ac:grpSpMkLst>
            <pc:docMk/>
            <pc:sldMk cId="1601799563" sldId="2134805597"/>
            <ac:grpSpMk id="33" creationId="{40FC21DD-25CB-48A7-B196-4855E9BF74BB}"/>
          </ac:grpSpMkLst>
        </pc:grpChg>
        <pc:grpChg chg="add">
          <ac:chgData name="Bob German" userId="19671429-1359-457f-bfc1-1be1ee65d4d9" providerId="ADAL" clId="{79BAA642-AAA3-49A7-A988-A638A352F8FE}" dt="2021-07-21T23:14:23.914" v="341" actId="164"/>
          <ac:grpSpMkLst>
            <pc:docMk/>
            <pc:sldMk cId="1601799563" sldId="2134805597"/>
            <ac:grpSpMk id="35" creationId="{833E4F7D-CF7D-4E6B-9661-29A64F9CA2C4}"/>
          </ac:grpSpMkLst>
        </pc:grpChg>
        <pc:grpChg chg="add">
          <ac:chgData name="Bob German" userId="19671429-1359-457f-bfc1-1be1ee65d4d9" providerId="ADAL" clId="{79BAA642-AAA3-49A7-A988-A638A352F8FE}" dt="2021-07-21T23:14:29.999" v="342" actId="164"/>
          <ac:grpSpMkLst>
            <pc:docMk/>
            <pc:sldMk cId="1601799563" sldId="2134805597"/>
            <ac:grpSpMk id="37" creationId="{014C80B7-91CA-4FA9-8BB1-76A47527B3A0}"/>
          </ac:grpSpMkLst>
        </pc:grpChg>
        <pc:picChg chg="add mod topLvl">
          <ac:chgData name="Bob German" userId="19671429-1359-457f-bfc1-1be1ee65d4d9" providerId="ADAL" clId="{79BAA642-AAA3-49A7-A988-A638A352F8FE}" dt="2021-07-21T23:14:20.479" v="340" actId="164"/>
          <ac:picMkLst>
            <pc:docMk/>
            <pc:sldMk cId="1601799563" sldId="2134805597"/>
            <ac:picMk id="20" creationId="{A1218CEF-E475-43C0-88DD-3892018104AD}"/>
          </ac:picMkLst>
        </pc:picChg>
        <pc:picChg chg="add mod">
          <ac:chgData name="Bob German" userId="19671429-1359-457f-bfc1-1be1ee65d4d9" providerId="ADAL" clId="{79BAA642-AAA3-49A7-A988-A638A352F8FE}" dt="2021-07-21T23:06:11.032" v="237" actId="14100"/>
          <ac:picMkLst>
            <pc:docMk/>
            <pc:sldMk cId="1601799563" sldId="2134805597"/>
            <ac:picMk id="24" creationId="{8967AFC6-D508-48E2-960B-1702CD2B800D}"/>
          </ac:picMkLst>
        </pc:picChg>
        <pc:picChg chg="add del mod">
          <ac:chgData name="Bob German" userId="19671429-1359-457f-bfc1-1be1ee65d4d9" providerId="ADAL" clId="{79BAA642-AAA3-49A7-A988-A638A352F8FE}" dt="2021-07-21T23:10:19.881" v="275" actId="478"/>
          <ac:picMkLst>
            <pc:docMk/>
            <pc:sldMk cId="1601799563" sldId="2134805597"/>
            <ac:picMk id="29" creationId="{C0B42F6E-E783-41F3-81DC-AAD55467778C}"/>
          </ac:picMkLst>
        </pc:picChg>
        <pc:picChg chg="add mod">
          <ac:chgData name="Bob German" userId="19671429-1359-457f-bfc1-1be1ee65d4d9" providerId="ADAL" clId="{79BAA642-AAA3-49A7-A988-A638A352F8FE}" dt="2021-07-21T23:12:24.712" v="327" actId="1076"/>
          <ac:picMkLst>
            <pc:docMk/>
            <pc:sldMk cId="1601799563" sldId="2134805597"/>
            <ac:picMk id="31" creationId="{4C7FADD1-F7BC-421C-A03F-D4F2AE8B4A00}"/>
          </ac:picMkLst>
        </pc:picChg>
        <pc:picChg chg="add mod">
          <ac:chgData name="Bob German" userId="19671429-1359-457f-bfc1-1be1ee65d4d9" providerId="ADAL" clId="{79BAA642-AAA3-49A7-A988-A638A352F8FE}" dt="2021-07-21T23:10:55.057" v="315" actId="1076"/>
          <ac:picMkLst>
            <pc:docMk/>
            <pc:sldMk cId="1601799563" sldId="2134805597"/>
            <ac:picMk id="34" creationId="{2981E338-2304-4241-B786-78E822ABFB73}"/>
          </ac:picMkLst>
        </pc:picChg>
        <pc:picChg chg="mod">
          <ac:chgData name="Bob German" userId="19671429-1359-457f-bfc1-1be1ee65d4d9" providerId="ADAL" clId="{79BAA642-AAA3-49A7-A988-A638A352F8FE}" dt="2021-07-21T23:08:32.395" v="250" actId="1076"/>
          <ac:picMkLst>
            <pc:docMk/>
            <pc:sldMk cId="1601799563" sldId="2134805597"/>
            <ac:picMk id="1026" creationId="{03C47D8E-589E-41B6-A6E0-3C5E660CF0C4}"/>
          </ac:picMkLst>
        </pc:picChg>
        <pc:picChg chg="del">
          <ac:chgData name="Bob German" userId="19671429-1359-457f-bfc1-1be1ee65d4d9" providerId="ADAL" clId="{79BAA642-AAA3-49A7-A988-A638A352F8FE}" dt="2021-07-21T22:51:59.284" v="34" actId="478"/>
          <ac:picMkLst>
            <pc:docMk/>
            <pc:sldMk cId="1601799563" sldId="2134805597"/>
            <ac:picMk id="1026" creationId="{FFE38C28-34BB-4800-AAA2-4FE150FB9AAB}"/>
          </ac:picMkLst>
        </pc:picChg>
        <pc:picChg chg="mod topLvl">
          <ac:chgData name="Bob German" userId="19671429-1359-457f-bfc1-1be1ee65d4d9" providerId="ADAL" clId="{79BAA642-AAA3-49A7-A988-A638A352F8FE}" dt="2021-07-21T23:14:20.479" v="340" actId="164"/>
          <ac:picMkLst>
            <pc:docMk/>
            <pc:sldMk cId="1601799563" sldId="2134805597"/>
            <ac:picMk id="2050" creationId="{0F99B77B-456E-427D-9942-1994323D0760}"/>
          </ac:picMkLst>
        </pc:picChg>
        <pc:picChg chg="del">
          <ac:chgData name="Bob German" userId="19671429-1359-457f-bfc1-1be1ee65d4d9" providerId="ADAL" clId="{79BAA642-AAA3-49A7-A988-A638A352F8FE}" dt="2021-07-21T22:51:59.284" v="34" actId="478"/>
          <ac:picMkLst>
            <pc:docMk/>
            <pc:sldMk cId="1601799563" sldId="2134805597"/>
            <ac:picMk id="2050" creationId="{F888B077-7AEA-4509-BE37-557AD0DC3FD1}"/>
          </ac:picMkLst>
        </pc:picChg>
        <pc:cxnChg chg="add mod">
          <ac:chgData name="Bob German" userId="19671429-1359-457f-bfc1-1be1ee65d4d9" providerId="ADAL" clId="{79BAA642-AAA3-49A7-A988-A638A352F8FE}" dt="2021-07-21T23:07:08.302" v="243" actId="12788"/>
          <ac:cxnSpMkLst>
            <pc:docMk/>
            <pc:sldMk cId="1601799563" sldId="2134805597"/>
            <ac:cxnSpMk id="28" creationId="{B391C88A-438D-4B8C-BBC5-6D26CBEC48F7}"/>
          </ac:cxnSpMkLst>
        </pc:cxnChg>
      </pc:sldChg>
      <pc:sldChg chg="addSp">
        <pc:chgData name="Bob German" userId="19671429-1359-457f-bfc1-1be1ee65d4d9" providerId="ADAL" clId="{79BAA642-AAA3-49A7-A988-A638A352F8FE}" dt="2021-07-21T23:00:18.300" v="121"/>
        <pc:sldMkLst>
          <pc:docMk/>
          <pc:sldMk cId="2383218545" sldId="2134805597"/>
        </pc:sldMkLst>
        <pc:spChg chg="add">
          <ac:chgData name="Bob German" userId="19671429-1359-457f-bfc1-1be1ee65d4d9" providerId="ADAL" clId="{79BAA642-AAA3-49A7-A988-A638A352F8FE}" dt="2021-07-21T23:00:18.300" v="121"/>
          <ac:spMkLst>
            <pc:docMk/>
            <pc:sldMk cId="2383218545" sldId="2134805597"/>
            <ac:spMk id="4" creationId="{E8A47527-95CB-467D-8AAF-63670013E300}"/>
          </ac:spMkLst>
        </pc:spChg>
      </pc:sldChg>
      <pc:sldChg chg="addSp">
        <pc:chgData name="Bob German" userId="19671429-1359-457f-bfc1-1be1ee65d4d9" providerId="ADAL" clId="{79BAA642-AAA3-49A7-A988-A638A352F8FE}" dt="2021-07-21T22:54:49.697" v="68"/>
        <pc:sldMkLst>
          <pc:docMk/>
          <pc:sldMk cId="2867489049" sldId="2134805597"/>
        </pc:sldMkLst>
        <pc:picChg chg="add">
          <ac:chgData name="Bob German" userId="19671429-1359-457f-bfc1-1be1ee65d4d9" providerId="ADAL" clId="{79BAA642-AAA3-49A7-A988-A638A352F8FE}" dt="2021-07-21T22:54:49.697" v="68"/>
          <ac:picMkLst>
            <pc:docMk/>
            <pc:sldMk cId="2867489049" sldId="2134805597"/>
            <ac:picMk id="1026" creationId="{03C47D8E-589E-41B6-A6E0-3C5E660CF0C4}"/>
          </ac:picMkLst>
        </pc:picChg>
      </pc:sldChg>
      <pc:sldChg chg="addSp">
        <pc:chgData name="Bob German" userId="19671429-1359-457f-bfc1-1be1ee65d4d9" providerId="ADAL" clId="{79BAA642-AAA3-49A7-A988-A638A352F8FE}" dt="2021-07-21T22:55:26.437" v="77"/>
        <pc:sldMkLst>
          <pc:docMk/>
          <pc:sldMk cId="3369768399" sldId="2134805597"/>
        </pc:sldMkLst>
        <pc:picChg chg="add">
          <ac:chgData name="Bob German" userId="19671429-1359-457f-bfc1-1be1ee65d4d9" providerId="ADAL" clId="{79BAA642-AAA3-49A7-A988-A638A352F8FE}" dt="2021-07-21T22:55:26.437" v="77"/>
          <ac:picMkLst>
            <pc:docMk/>
            <pc:sldMk cId="3369768399" sldId="2134805597"/>
            <ac:picMk id="2050" creationId="{0F99B77B-456E-427D-9942-1994323D0760}"/>
          </ac:picMkLst>
        </pc:picChg>
      </pc:sldChg>
    </pc:docChg>
  </pc:docChgLst>
  <pc:docChgLst>
    <pc:chgData name="David Warner" userId="S::david_dwarnerii.com#ext#@microsoft.onmicrosoft.com::acafcf14-4098-4a83-9425-e73571277a06" providerId="AD" clId="Web-{CE95F632-EEE3-4807-A1DC-8D4CF6771CD3}"/>
    <pc:docChg chg="modSld">
      <pc:chgData name="David Warner" userId="S::david_dwarnerii.com#ext#@microsoft.onmicrosoft.com::acafcf14-4098-4a83-9425-e73571277a06" providerId="AD" clId="Web-{CE95F632-EEE3-4807-A1DC-8D4CF6771CD3}" dt="2021-12-23T14:50:40.015" v="7" actId="1076"/>
      <pc:docMkLst>
        <pc:docMk/>
      </pc:docMkLst>
      <pc:sldChg chg="modSp">
        <pc:chgData name="David Warner" userId="S::david_dwarnerii.com#ext#@microsoft.onmicrosoft.com::acafcf14-4098-4a83-9425-e73571277a06" providerId="AD" clId="Web-{CE95F632-EEE3-4807-A1DC-8D4CF6771CD3}" dt="2021-12-23T14:50:40.015" v="7" actId="1076"/>
        <pc:sldMkLst>
          <pc:docMk/>
          <pc:sldMk cId="2225302410" sldId="2134805599"/>
        </pc:sldMkLst>
        <pc:spChg chg="mod">
          <ac:chgData name="David Warner" userId="S::david_dwarnerii.com#ext#@microsoft.onmicrosoft.com::acafcf14-4098-4a83-9425-e73571277a06" providerId="AD" clId="Web-{CE95F632-EEE3-4807-A1DC-8D4CF6771CD3}" dt="2021-12-23T14:50:06.700" v="3"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CE95F632-EEE3-4807-A1DC-8D4CF6771CD3}" dt="2021-12-23T14:49:51.621" v="0" actId="1076"/>
          <ac:picMkLst>
            <pc:docMk/>
            <pc:sldMk cId="2225302410" sldId="2134805599"/>
            <ac:picMk id="9" creationId="{274F97D3-F957-4919-B718-ADA87D97CE8A}"/>
          </ac:picMkLst>
        </pc:picChg>
        <pc:picChg chg="mod">
          <ac:chgData name="David Warner" userId="S::david_dwarnerii.com#ext#@microsoft.onmicrosoft.com::acafcf14-4098-4a83-9425-e73571277a06" providerId="AD" clId="Web-{CE95F632-EEE3-4807-A1DC-8D4CF6771CD3}" dt="2021-12-23T14:49:53.199" v="1" actId="1076"/>
          <ac:picMkLst>
            <pc:docMk/>
            <pc:sldMk cId="2225302410" sldId="2134805599"/>
            <ac:picMk id="10" creationId="{0827BF03-F283-4E7F-935F-5803F81F153E}"/>
          </ac:picMkLst>
        </pc:picChg>
        <pc:picChg chg="mod">
          <ac:chgData name="David Warner" userId="S::david_dwarnerii.com#ext#@microsoft.onmicrosoft.com::acafcf14-4098-4a83-9425-e73571277a06" providerId="AD" clId="Web-{CE95F632-EEE3-4807-A1DC-8D4CF6771CD3}" dt="2021-12-23T14:50:40.015" v="7" actId="1076"/>
          <ac:picMkLst>
            <pc:docMk/>
            <pc:sldMk cId="2225302410" sldId="2134805599"/>
            <ac:picMk id="17" creationId="{41BB81F3-C57F-4DD0-977F-8B2E65BB252A}"/>
          </ac:picMkLst>
        </pc:picChg>
        <pc:picChg chg="mod">
          <ac:chgData name="David Warner" userId="S::david_dwarnerii.com#ext#@microsoft.onmicrosoft.com::acafcf14-4098-4a83-9425-e73571277a06" providerId="AD" clId="Web-{CE95F632-EEE3-4807-A1DC-8D4CF6771CD3}" dt="2021-12-23T14:50:34.530" v="6" actId="1076"/>
          <ac:picMkLst>
            <pc:docMk/>
            <pc:sldMk cId="2225302410" sldId="2134805599"/>
            <ac:picMk id="18" creationId="{B9C8FEF1-3F1A-4AE8-942A-F2D7C49EDC24}"/>
          </ac:picMkLst>
        </pc:picChg>
      </pc:sldChg>
    </pc:docChg>
  </pc:docChgLst>
  <pc:docChgLst>
    <pc:chgData name="Vesa Juvonen" userId="c7243be1-99a3-4752-ab2a-0cf698cf8236" providerId="ADAL" clId="{76FC1003-C476-4DB3-A3C7-EE562EE2607B}"/>
    <pc:docChg chg="custSel addSld delSld modSld modSection">
      <pc:chgData name="Vesa Juvonen" userId="c7243be1-99a3-4752-ab2a-0cf698cf8236" providerId="ADAL" clId="{76FC1003-C476-4DB3-A3C7-EE562EE2607B}" dt="2021-11-11T13:33:07.821" v="15" actId="14100"/>
      <pc:docMkLst>
        <pc:docMk/>
      </pc:docMkLst>
      <pc:sldChg chg="modSp mod">
        <pc:chgData name="Vesa Juvonen" userId="c7243be1-99a3-4752-ab2a-0cf698cf8236" providerId="ADAL" clId="{76FC1003-C476-4DB3-A3C7-EE562EE2607B}" dt="2021-11-11T13:33:07.821" v="15" actId="14100"/>
        <pc:sldMkLst>
          <pc:docMk/>
          <pc:sldMk cId="1056590613" sldId="2076135999"/>
        </pc:sldMkLst>
        <pc:spChg chg="mod">
          <ac:chgData name="Vesa Juvonen" userId="c7243be1-99a3-4752-ab2a-0cf698cf8236" providerId="ADAL" clId="{76FC1003-C476-4DB3-A3C7-EE562EE2607B}" dt="2021-11-11T13:33:07.821" v="15" actId="14100"/>
          <ac:spMkLst>
            <pc:docMk/>
            <pc:sldMk cId="1056590613" sldId="2076135999"/>
            <ac:spMk id="9" creationId="{20BA6FCD-E3EB-41CB-BD75-54B5E2527594}"/>
          </ac:spMkLst>
        </pc:spChg>
        <pc:spChg chg="mod">
          <ac:chgData name="Vesa Juvonen" userId="c7243be1-99a3-4752-ab2a-0cf698cf8236" providerId="ADAL" clId="{76FC1003-C476-4DB3-A3C7-EE562EE2607B}" dt="2021-11-11T13:33:04.199" v="14" actId="1076"/>
          <ac:spMkLst>
            <pc:docMk/>
            <pc:sldMk cId="1056590613" sldId="2076135999"/>
            <ac:spMk id="10" creationId="{2F9D74B7-8175-43F4-B9E3-807C4AE2FA45}"/>
          </ac:spMkLst>
        </pc:spChg>
        <pc:picChg chg="mod">
          <ac:chgData name="Vesa Juvonen" userId="c7243be1-99a3-4752-ab2a-0cf698cf8236" providerId="ADAL" clId="{76FC1003-C476-4DB3-A3C7-EE562EE2607B}" dt="2021-11-11T13:33:04.199" v="14" actId="1076"/>
          <ac:picMkLst>
            <pc:docMk/>
            <pc:sldMk cId="1056590613" sldId="2076135999"/>
            <ac:picMk id="2" creationId="{760B7CAB-D3CF-4D62-B580-6DD701787691}"/>
          </ac:picMkLst>
        </pc:picChg>
        <pc:picChg chg="mod">
          <ac:chgData name="Vesa Juvonen" userId="c7243be1-99a3-4752-ab2a-0cf698cf8236" providerId="ADAL" clId="{76FC1003-C476-4DB3-A3C7-EE562EE2607B}" dt="2021-11-11T13:33:04.199" v="14" actId="1076"/>
          <ac:picMkLst>
            <pc:docMk/>
            <pc:sldMk cId="1056590613" sldId="2076135999"/>
            <ac:picMk id="7" creationId="{55B4F8E1-B540-4BC5-9C0F-E9D231263EB6}"/>
          </ac:picMkLst>
        </pc:picChg>
        <pc:picChg chg="mod">
          <ac:chgData name="Vesa Juvonen" userId="c7243be1-99a3-4752-ab2a-0cf698cf8236" providerId="ADAL" clId="{76FC1003-C476-4DB3-A3C7-EE562EE2607B}" dt="2021-11-11T13:33:04.199" v="14" actId="1076"/>
          <ac:picMkLst>
            <pc:docMk/>
            <pc:sldMk cId="1056590613" sldId="2076135999"/>
            <ac:picMk id="8" creationId="{B2235A1C-0725-48B1-84D0-50485370C043}"/>
          </ac:picMkLst>
        </pc:picChg>
        <pc:picChg chg="mod">
          <ac:chgData name="Vesa Juvonen" userId="c7243be1-99a3-4752-ab2a-0cf698cf8236" providerId="ADAL" clId="{76FC1003-C476-4DB3-A3C7-EE562EE2607B}" dt="2021-11-11T13:33:04.199" v="14" actId="1076"/>
          <ac:picMkLst>
            <pc:docMk/>
            <pc:sldMk cId="1056590613" sldId="2076135999"/>
            <ac:picMk id="11" creationId="{770665CF-3BE9-4F52-BE0B-48A6EEBD6ACA}"/>
          </ac:picMkLst>
        </pc:picChg>
        <pc:picChg chg="mod">
          <ac:chgData name="Vesa Juvonen" userId="c7243be1-99a3-4752-ab2a-0cf698cf8236" providerId="ADAL" clId="{76FC1003-C476-4DB3-A3C7-EE562EE2607B}" dt="2021-11-11T13:33:04.199" v="14" actId="1076"/>
          <ac:picMkLst>
            <pc:docMk/>
            <pc:sldMk cId="1056590613" sldId="2076135999"/>
            <ac:picMk id="12" creationId="{42849043-8CA2-49B6-B4D3-7196A22BA348}"/>
          </ac:picMkLst>
        </pc:picChg>
      </pc:sldChg>
      <pc:sldChg chg="delSp modSp del mod">
        <pc:chgData name="Vesa Juvonen" userId="c7243be1-99a3-4752-ab2a-0cf698cf8236" providerId="ADAL" clId="{76FC1003-C476-4DB3-A3C7-EE562EE2607B}" dt="2021-11-11T13:32:45.140" v="13" actId="47"/>
        <pc:sldMkLst>
          <pc:docMk/>
          <pc:sldMk cId="3822868169" sldId="2076137709"/>
        </pc:sldMkLst>
        <pc:spChg chg="del">
          <ac:chgData name="Vesa Juvonen" userId="c7243be1-99a3-4752-ab2a-0cf698cf8236" providerId="ADAL" clId="{76FC1003-C476-4DB3-A3C7-EE562EE2607B}" dt="2021-11-11T13:28:34.643" v="2" actId="478"/>
          <ac:spMkLst>
            <pc:docMk/>
            <pc:sldMk cId="3822868169" sldId="2076137709"/>
            <ac:spMk id="11" creationId="{929DB6C2-1909-4895-800C-319C240E4F45}"/>
          </ac:spMkLst>
        </pc:spChg>
        <pc:spChg chg="mod">
          <ac:chgData name="Vesa Juvonen" userId="c7243be1-99a3-4752-ab2a-0cf698cf8236" providerId="ADAL" clId="{76FC1003-C476-4DB3-A3C7-EE562EE2607B}" dt="2021-11-11T13:28:45.149" v="11" actId="6549"/>
          <ac:spMkLst>
            <pc:docMk/>
            <pc:sldMk cId="3822868169" sldId="2076137709"/>
            <ac:spMk id="19" creationId="{B96EE522-6672-435D-A47F-0B904BCE8C3A}"/>
          </ac:spMkLst>
        </pc:spChg>
      </pc:sldChg>
      <pc:sldChg chg="del">
        <pc:chgData name="Vesa Juvonen" userId="c7243be1-99a3-4752-ab2a-0cf698cf8236" providerId="ADAL" clId="{76FC1003-C476-4DB3-A3C7-EE562EE2607B}" dt="2021-11-09T18:26:28.204" v="0" actId="47"/>
        <pc:sldMkLst>
          <pc:docMk/>
          <pc:sldMk cId="1166268011" sldId="2076137721"/>
        </pc:sldMkLst>
      </pc:sldChg>
      <pc:sldChg chg="add">
        <pc:chgData name="Vesa Juvonen" userId="c7243be1-99a3-4752-ab2a-0cf698cf8236" providerId="ADAL" clId="{76FC1003-C476-4DB3-A3C7-EE562EE2607B}" dt="2021-11-11T13:28:13.696" v="1"/>
        <pc:sldMkLst>
          <pc:docMk/>
          <pc:sldMk cId="2359765806" sldId="2076137747"/>
        </pc:sldMkLst>
      </pc:sldChg>
      <pc:sldChg chg="add">
        <pc:chgData name="Vesa Juvonen" userId="c7243be1-99a3-4752-ab2a-0cf698cf8236" providerId="ADAL" clId="{76FC1003-C476-4DB3-A3C7-EE562EE2607B}" dt="2021-11-11T13:32:42.810" v="12"/>
        <pc:sldMkLst>
          <pc:docMk/>
          <pc:sldMk cId="2785442724" sldId="2076137748"/>
        </pc:sldMkLst>
      </pc:sldChg>
    </pc:docChg>
  </pc:docChgLst>
  <pc:docChgLst>
    <pc:chgData name="Bert Jansen" userId="60478ee6-b91e-4777-b5ab-ff75f809c97c" providerId="ADAL" clId="{E25EA65F-C925-4DB5-A0D3-EB199034B508}"/>
    <pc:docChg chg="undo custSel modSld">
      <pc:chgData name="Bert Jansen" userId="60478ee6-b91e-4777-b5ab-ff75f809c97c" providerId="ADAL" clId="{E25EA65F-C925-4DB5-A0D3-EB199034B508}" dt="2021-12-09T12:11:59.254" v="147" actId="20577"/>
      <pc:docMkLst>
        <pc:docMk/>
      </pc:docMkLst>
      <pc:sldChg chg="delSp modSp mod">
        <pc:chgData name="Bert Jansen" userId="60478ee6-b91e-4777-b5ab-ff75f809c97c" providerId="ADAL" clId="{E25EA65F-C925-4DB5-A0D3-EB199034B508}" dt="2021-12-09T12:11:59.254" v="147" actId="20577"/>
        <pc:sldMkLst>
          <pc:docMk/>
          <pc:sldMk cId="2259967023" sldId="2076136379"/>
        </pc:sldMkLst>
        <pc:spChg chg="del">
          <ac:chgData name="Bert Jansen" userId="60478ee6-b91e-4777-b5ab-ff75f809c97c" providerId="ADAL" clId="{E25EA65F-C925-4DB5-A0D3-EB199034B508}" dt="2021-12-09T12:05:08.412" v="0" actId="478"/>
          <ac:spMkLst>
            <pc:docMk/>
            <pc:sldMk cId="2259967023" sldId="2076136379"/>
            <ac:spMk id="3" creationId="{935AA3A4-435D-4545-AD02-997672E91DAC}"/>
          </ac:spMkLst>
        </pc:spChg>
        <pc:spChg chg="mod">
          <ac:chgData name="Bert Jansen" userId="60478ee6-b91e-4777-b5ab-ff75f809c97c" providerId="ADAL" clId="{E25EA65F-C925-4DB5-A0D3-EB199034B508}" dt="2021-12-09T12:09:24.423" v="52" actId="20577"/>
          <ac:spMkLst>
            <pc:docMk/>
            <pc:sldMk cId="2259967023" sldId="2076136379"/>
            <ac:spMk id="79" creationId="{BC688EBE-40B5-498C-91C5-18E7EAB6AFFE}"/>
          </ac:spMkLst>
        </pc:spChg>
        <pc:spChg chg="mod">
          <ac:chgData name="Bert Jansen" userId="60478ee6-b91e-4777-b5ab-ff75f809c97c" providerId="ADAL" clId="{E25EA65F-C925-4DB5-A0D3-EB199034B508}" dt="2021-12-09T12:11:59.254" v="147" actId="20577"/>
          <ac:spMkLst>
            <pc:docMk/>
            <pc:sldMk cId="2259967023" sldId="2076136379"/>
            <ac:spMk id="81" creationId="{1245D908-BDE2-4087-82F6-3DBC148662F5}"/>
          </ac:spMkLst>
        </pc:spChg>
      </pc:sldChg>
    </pc:docChg>
  </pc:docChgLst>
  <pc:docChgLst>
    <pc:chgData name="Vesa Juvonen" userId="c7243be1-99a3-4752-ab2a-0cf698cf8236" providerId="ADAL" clId="{77317BB5-67F1-436C-AB5E-90E89B3DBEE5}"/>
    <pc:docChg chg="custSel addSld delSld modSld modSection">
      <pc:chgData name="Vesa Juvonen" userId="c7243be1-99a3-4752-ab2a-0cf698cf8236" providerId="ADAL" clId="{77317BB5-67F1-436C-AB5E-90E89B3DBEE5}" dt="2021-11-25T11:36:40.454" v="46" actId="404"/>
      <pc:docMkLst>
        <pc:docMk/>
      </pc:docMkLst>
      <pc:sldChg chg="modSp mod">
        <pc:chgData name="Vesa Juvonen" userId="c7243be1-99a3-4752-ab2a-0cf698cf8236" providerId="ADAL" clId="{77317BB5-67F1-436C-AB5E-90E89B3DBEE5}" dt="2021-11-25T11:36:25.112" v="23" actId="20577"/>
        <pc:sldMkLst>
          <pc:docMk/>
          <pc:sldMk cId="2967945684" sldId="277"/>
        </pc:sldMkLst>
        <pc:spChg chg="mod">
          <ac:chgData name="Vesa Juvonen" userId="c7243be1-99a3-4752-ab2a-0cf698cf8236" providerId="ADAL" clId="{77317BB5-67F1-436C-AB5E-90E89B3DBEE5}" dt="2021-11-25T11:36:25.112" v="23" actId="20577"/>
          <ac:spMkLst>
            <pc:docMk/>
            <pc:sldMk cId="2967945684" sldId="277"/>
            <ac:spMk id="4" creationId="{A04E16D6-6682-4068-BF11-BA8E4E8E1BBC}"/>
          </ac:spMkLst>
        </pc:spChg>
      </pc:sldChg>
      <pc:sldChg chg="delSp del mod">
        <pc:chgData name="Vesa Juvonen" userId="c7243be1-99a3-4752-ab2a-0cf698cf8236" providerId="ADAL" clId="{77317BB5-67F1-436C-AB5E-90E89B3DBEE5}" dt="2021-11-25T11:35:34.129" v="2" actId="47"/>
        <pc:sldMkLst>
          <pc:docMk/>
          <pc:sldMk cId="2785442724" sldId="2076137748"/>
        </pc:sldMkLst>
        <pc:spChg chg="del">
          <ac:chgData name="Vesa Juvonen" userId="c7243be1-99a3-4752-ab2a-0cf698cf8236" providerId="ADAL" clId="{77317BB5-67F1-436C-AB5E-90E89B3DBEE5}" dt="2021-11-25T11:24:35.672" v="0" actId="478"/>
          <ac:spMkLst>
            <pc:docMk/>
            <pc:sldMk cId="2785442724" sldId="2076137748"/>
            <ac:spMk id="3" creationId="{5766010E-881B-4322-9649-2632BE967898}"/>
          </ac:spMkLst>
        </pc:spChg>
      </pc:sldChg>
      <pc:sldChg chg="add">
        <pc:chgData name="Vesa Juvonen" userId="c7243be1-99a3-4752-ab2a-0cf698cf8236" providerId="ADAL" clId="{77317BB5-67F1-436C-AB5E-90E89B3DBEE5}" dt="2021-11-25T11:35:31.989" v="1"/>
        <pc:sldMkLst>
          <pc:docMk/>
          <pc:sldMk cId="473179227" sldId="2076137764"/>
        </pc:sldMkLst>
      </pc:sldChg>
      <pc:sldChg chg="modSp mod">
        <pc:chgData name="Vesa Juvonen" userId="c7243be1-99a3-4752-ab2a-0cf698cf8236" providerId="ADAL" clId="{77317BB5-67F1-436C-AB5E-90E89B3DBEE5}" dt="2021-11-25T11:36:40.454" v="46" actId="404"/>
        <pc:sldMkLst>
          <pc:docMk/>
          <pc:sldMk cId="2775546260" sldId="2134805600"/>
        </pc:sldMkLst>
        <pc:spChg chg="mod">
          <ac:chgData name="Vesa Juvonen" userId="c7243be1-99a3-4752-ab2a-0cf698cf8236" providerId="ADAL" clId="{77317BB5-67F1-436C-AB5E-90E89B3DBEE5}" dt="2021-11-25T11:36:40.454" v="46" actId="404"/>
          <ac:spMkLst>
            <pc:docMk/>
            <pc:sldMk cId="2775546260" sldId="2134805600"/>
            <ac:spMk id="7" creationId="{6F939F32-4E37-4CA3-B710-00610E5E59D3}"/>
          </ac:spMkLst>
        </pc:spChg>
      </pc:sldChg>
    </pc:docChg>
  </pc:docChgLst>
  <pc:docChgLst>
    <pc:chgData name="Bert Jansen" userId="60478ee6-b91e-4777-b5ab-ff75f809c97c" providerId="ADAL" clId="{EAA0484B-82F5-4B3F-9E9E-BFF2DB87BC6F}"/>
    <pc:docChg chg="undo custSel modSld">
      <pc:chgData name="Bert Jansen" userId="60478ee6-b91e-4777-b5ab-ff75f809c97c" providerId="ADAL" clId="{EAA0484B-82F5-4B3F-9E9E-BFF2DB87BC6F}" dt="2022-01-20T09:30:16.962" v="157" actId="20577"/>
      <pc:docMkLst>
        <pc:docMk/>
      </pc:docMkLst>
      <pc:sldChg chg="delSp modSp mod">
        <pc:chgData name="Bert Jansen" userId="60478ee6-b91e-4777-b5ab-ff75f809c97c" providerId="ADAL" clId="{EAA0484B-82F5-4B3F-9E9E-BFF2DB87BC6F}" dt="2022-01-20T09:30:16.962" v="157" actId="20577"/>
        <pc:sldMkLst>
          <pc:docMk/>
          <pc:sldMk cId="2259967023" sldId="2076136379"/>
        </pc:sldMkLst>
        <pc:spChg chg="del">
          <ac:chgData name="Bert Jansen" userId="60478ee6-b91e-4777-b5ab-ff75f809c97c" providerId="ADAL" clId="{EAA0484B-82F5-4B3F-9E9E-BFF2DB87BC6F}" dt="2022-01-20T09:26:03.385" v="2" actId="478"/>
          <ac:spMkLst>
            <pc:docMk/>
            <pc:sldMk cId="2259967023" sldId="2076136379"/>
            <ac:spMk id="3" creationId="{86260AD6-B613-42E2-94A3-A42BC1A34C36}"/>
          </ac:spMkLst>
        </pc:spChg>
        <pc:spChg chg="mod">
          <ac:chgData name="Bert Jansen" userId="60478ee6-b91e-4777-b5ab-ff75f809c97c" providerId="ADAL" clId="{EAA0484B-82F5-4B3F-9E9E-BFF2DB87BC6F}" dt="2022-01-20T09:28:15.256" v="88" actId="20577"/>
          <ac:spMkLst>
            <pc:docMk/>
            <pc:sldMk cId="2259967023" sldId="2076136379"/>
            <ac:spMk id="79" creationId="{BC688EBE-40B5-498C-91C5-18E7EAB6AFFE}"/>
          </ac:spMkLst>
        </pc:spChg>
        <pc:spChg chg="mod">
          <ac:chgData name="Bert Jansen" userId="60478ee6-b91e-4777-b5ab-ff75f809c97c" providerId="ADAL" clId="{EAA0484B-82F5-4B3F-9E9E-BFF2DB87BC6F}" dt="2022-01-20T09:30:16.962" v="157" actId="20577"/>
          <ac:spMkLst>
            <pc:docMk/>
            <pc:sldMk cId="2259967023" sldId="2076136379"/>
            <ac:spMk id="81" creationId="{1245D908-BDE2-4087-82F6-3DBC148662F5}"/>
          </ac:spMkLst>
        </pc:spChg>
      </pc:sldChg>
      <pc:sldChg chg="delSp mod modShow">
        <pc:chgData name="Bert Jansen" userId="60478ee6-b91e-4777-b5ab-ff75f809c97c" providerId="ADAL" clId="{EAA0484B-82F5-4B3F-9E9E-BFF2DB87BC6F}" dt="2022-01-20T09:26:01.225" v="1" actId="729"/>
        <pc:sldMkLst>
          <pc:docMk/>
          <pc:sldMk cId="2087414649" sldId="2076136396"/>
        </pc:sldMkLst>
        <pc:spChg chg="del">
          <ac:chgData name="Bert Jansen" userId="60478ee6-b91e-4777-b5ab-ff75f809c97c" providerId="ADAL" clId="{EAA0484B-82F5-4B3F-9E9E-BFF2DB87BC6F}" dt="2022-01-20T09:25:55.907" v="0" actId="478"/>
          <ac:spMkLst>
            <pc:docMk/>
            <pc:sldMk cId="2087414649" sldId="2076136396"/>
            <ac:spMk id="2" creationId="{96411F52-938E-479E-A595-07D299B12034}"/>
          </ac:spMkLst>
        </pc:spChg>
      </pc:sldChg>
    </pc:docChg>
  </pc:docChgLst>
  <pc:docChgLst>
    <pc:chgData name="David Warner" userId="S::david_dwarnerii.com#ext#@microsoft.onmicrosoft.com::acafcf14-4098-4a83-9425-e73571277a06" providerId="AD" clId="Web-{0082D74D-C5F2-476A-9174-FD6938EAAD4D}"/>
    <pc:docChg chg="modSld">
      <pc:chgData name="David Warner" userId="S::david_dwarnerii.com#ext#@microsoft.onmicrosoft.com::acafcf14-4098-4a83-9425-e73571277a06" providerId="AD" clId="Web-{0082D74D-C5F2-476A-9174-FD6938EAAD4D}" dt="2021-10-27T23:14:42.951" v="0"/>
      <pc:docMkLst>
        <pc:docMk/>
      </pc:docMkLst>
      <pc:sldChg chg="delSp">
        <pc:chgData name="David Warner" userId="S::david_dwarnerii.com#ext#@microsoft.onmicrosoft.com::acafcf14-4098-4a83-9425-e73571277a06" providerId="AD" clId="Web-{0082D74D-C5F2-476A-9174-FD6938EAAD4D}" dt="2021-10-27T23:14:42.951" v="0"/>
        <pc:sldMkLst>
          <pc:docMk/>
          <pc:sldMk cId="2225302410" sldId="2134805599"/>
        </pc:sldMkLst>
        <pc:spChg chg="del">
          <ac:chgData name="David Warner" userId="S::david_dwarnerii.com#ext#@microsoft.onmicrosoft.com::acafcf14-4098-4a83-9425-e73571277a06" providerId="AD" clId="Web-{0082D74D-C5F2-476A-9174-FD6938EAAD4D}" dt="2021-10-27T23:14:42.951" v="0"/>
          <ac:spMkLst>
            <pc:docMk/>
            <pc:sldMk cId="2225302410" sldId="2134805599"/>
            <ac:spMk id="4" creationId="{C1BFF92C-4CCC-47C2-BE6F-0306F77E8C14}"/>
          </ac:spMkLst>
        </pc:spChg>
      </pc:sldChg>
    </pc:docChg>
  </pc:docChgLst>
  <pc:docChgLst>
    <pc:chgData name="David Warner" userId="S::david_dwarnerii.com#ext#@microsoft.onmicrosoft.com::acafcf14-4098-4a83-9425-e73571277a06" providerId="AD" clId="Web-{A95D54E7-8F3A-4436-A49C-EAD893C63EE7}"/>
    <pc:docChg chg="modSld">
      <pc:chgData name="David Warner" userId="S::david_dwarnerii.com#ext#@microsoft.onmicrosoft.com::acafcf14-4098-4a83-9425-e73571277a06" providerId="AD" clId="Web-{A95D54E7-8F3A-4436-A49C-EAD893C63EE7}" dt="2021-09-24T01:01:03.089" v="275" actId="1076"/>
      <pc:docMkLst>
        <pc:docMk/>
      </pc:docMkLst>
      <pc:sldChg chg="modSp">
        <pc:chgData name="David Warner" userId="S::david_dwarnerii.com#ext#@microsoft.onmicrosoft.com::acafcf14-4098-4a83-9425-e73571277a06" providerId="AD" clId="Web-{A95D54E7-8F3A-4436-A49C-EAD893C63EE7}" dt="2021-09-24T00:50:57.706" v="12" actId="20577"/>
        <pc:sldMkLst>
          <pc:docMk/>
          <pc:sldMk cId="2967945684" sldId="277"/>
        </pc:sldMkLst>
        <pc:spChg chg="mod">
          <ac:chgData name="David Warner" userId="S::david_dwarnerii.com#ext#@microsoft.onmicrosoft.com::acafcf14-4098-4a83-9425-e73571277a06" providerId="AD" clId="Web-{A95D54E7-8F3A-4436-A49C-EAD893C63EE7}" dt="2021-09-24T00:50:57.706" v="12"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A95D54E7-8F3A-4436-A49C-EAD893C63EE7}" dt="2021-09-24T00:50:19.127" v="1" actId="20577"/>
        <pc:sldMkLst>
          <pc:docMk/>
          <pc:sldMk cId="287163252" sldId="1567"/>
        </pc:sldMkLst>
        <pc:spChg chg="mod">
          <ac:chgData name="David Warner" userId="S::david_dwarnerii.com#ext#@microsoft.onmicrosoft.com::acafcf14-4098-4a83-9425-e73571277a06" providerId="AD" clId="Web-{A95D54E7-8F3A-4436-A49C-EAD893C63EE7}" dt="2021-09-24T00:50:19.127" v="1" actId="20577"/>
          <ac:spMkLst>
            <pc:docMk/>
            <pc:sldMk cId="287163252" sldId="1567"/>
            <ac:spMk id="8" creationId="{00000000-0000-0000-0000-000000000000}"/>
          </ac:spMkLst>
        </pc:spChg>
      </pc:sldChg>
      <pc:sldChg chg="modSp">
        <pc:chgData name="David Warner" userId="S::david_dwarnerii.com#ext#@microsoft.onmicrosoft.com::acafcf14-4098-4a83-9425-e73571277a06" providerId="AD" clId="Web-{A95D54E7-8F3A-4436-A49C-EAD893C63EE7}" dt="2021-09-24T00:56:19.546" v="211" actId="20577"/>
        <pc:sldMkLst>
          <pc:docMk/>
          <pc:sldMk cId="3158043784" sldId="2068"/>
        </pc:sldMkLst>
        <pc:spChg chg="mod">
          <ac:chgData name="David Warner" userId="S::david_dwarnerii.com#ext#@microsoft.onmicrosoft.com::acafcf14-4098-4a83-9425-e73571277a06" providerId="AD" clId="Web-{A95D54E7-8F3A-4436-A49C-EAD893C63EE7}" dt="2021-09-24T00:52:54.585" v="126" actId="1076"/>
          <ac:spMkLst>
            <pc:docMk/>
            <pc:sldMk cId="3158043784" sldId="2068"/>
            <ac:spMk id="7" creationId="{00000000-0000-0000-0000-000000000000}"/>
          </ac:spMkLst>
        </pc:spChg>
        <pc:spChg chg="mod">
          <ac:chgData name="David Warner" userId="S::david_dwarnerii.com#ext#@microsoft.onmicrosoft.com::acafcf14-4098-4a83-9425-e73571277a06" providerId="AD" clId="Web-{A95D54E7-8F3A-4436-A49C-EAD893C63EE7}" dt="2021-09-24T00:56:19.546" v="211"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A95D54E7-8F3A-4436-A49C-EAD893C63EE7}" dt="2021-09-24T00:53:16.804" v="131"/>
          <ac:picMkLst>
            <pc:docMk/>
            <pc:sldMk cId="3158043784" sldId="2068"/>
            <ac:picMk id="10" creationId="{8AD54953-D55C-4B2B-9CA6-869964B9F100}"/>
          </ac:picMkLst>
        </pc:picChg>
        <pc:picChg chg="mod">
          <ac:chgData name="David Warner" userId="S::david_dwarnerii.com#ext#@microsoft.onmicrosoft.com::acafcf14-4098-4a83-9425-e73571277a06" providerId="AD" clId="Web-{A95D54E7-8F3A-4436-A49C-EAD893C63EE7}" dt="2021-09-24T00:51:27.676" v="16"/>
          <ac:picMkLst>
            <pc:docMk/>
            <pc:sldMk cId="3158043784" sldId="2068"/>
            <ac:picMk id="11" creationId="{FD9C6DA4-75A9-49EA-8253-AB49EDE11CF2}"/>
          </ac:picMkLst>
        </pc:picChg>
        <pc:picChg chg="mod">
          <ac:chgData name="David Warner" userId="S::david_dwarnerii.com#ext#@microsoft.onmicrosoft.com::acafcf14-4098-4a83-9425-e73571277a06" providerId="AD" clId="Web-{A95D54E7-8F3A-4436-A49C-EAD893C63EE7}" dt="2021-09-24T00:51:34.989" v="17"/>
          <ac:picMkLst>
            <pc:docMk/>
            <pc:sldMk cId="3158043784" sldId="2068"/>
            <ac:picMk id="1026" creationId="{9D6C3296-F7F8-4F74-A8FC-2188A442916E}"/>
          </ac:picMkLst>
        </pc:picChg>
      </pc:sldChg>
      <pc:sldChg chg="modSp">
        <pc:chgData name="David Warner" userId="S::david_dwarnerii.com#ext#@microsoft.onmicrosoft.com::acafcf14-4098-4a83-9425-e73571277a06" providerId="AD" clId="Web-{A95D54E7-8F3A-4436-A49C-EAD893C63EE7}" dt="2021-09-24T00:56:03.123" v="208"/>
        <pc:sldMkLst>
          <pc:docMk/>
          <pc:sldMk cId="1056590613" sldId="2076135999"/>
        </pc:sldMkLst>
        <pc:spChg chg="mod">
          <ac:chgData name="David Warner" userId="S::david_dwarnerii.com#ext#@microsoft.onmicrosoft.com::acafcf14-4098-4a83-9425-e73571277a06" providerId="AD" clId="Web-{A95D54E7-8F3A-4436-A49C-EAD893C63EE7}" dt="2021-09-24T00:55:57.699" v="207"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A95D54E7-8F3A-4436-A49C-EAD893C63EE7}" dt="2021-09-24T00:54:57.963" v="157"/>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A95D54E7-8F3A-4436-A49C-EAD893C63EE7}" dt="2021-09-24T00:54:50.931" v="156"/>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A95D54E7-8F3A-4436-A49C-EAD893C63EE7}" dt="2021-09-24T00:56:03.123" v="208"/>
          <ac:picMkLst>
            <pc:docMk/>
            <pc:sldMk cId="1056590613" sldId="2076135999"/>
            <ac:picMk id="7" creationId="{55B4F8E1-B540-4BC5-9C0F-E9D231263EB6}"/>
          </ac:picMkLst>
        </pc:picChg>
      </pc:sldChg>
      <pc:sldChg chg="addSp modSp">
        <pc:chgData name="David Warner" userId="S::david_dwarnerii.com#ext#@microsoft.onmicrosoft.com::acafcf14-4098-4a83-9425-e73571277a06" providerId="AD" clId="Web-{A95D54E7-8F3A-4436-A49C-EAD893C63EE7}" dt="2021-09-24T00:54:16.446" v="150"/>
        <pc:sldMkLst>
          <pc:docMk/>
          <pc:sldMk cId="1042411426" sldId="2076136275"/>
        </pc:sldMkLst>
        <pc:spChg chg="add mod">
          <ac:chgData name="David Warner" userId="S::david_dwarnerii.com#ext#@microsoft.onmicrosoft.com::acafcf14-4098-4a83-9425-e73571277a06" providerId="AD" clId="Web-{A95D54E7-8F3A-4436-A49C-EAD893C63EE7}" dt="2021-09-24T00:54:16.446" v="150"/>
          <ac:spMkLst>
            <pc:docMk/>
            <pc:sldMk cId="1042411426" sldId="2076136275"/>
            <ac:spMk id="3" creationId="{8F7E8E8C-7156-4688-B0C7-57A2694B63C6}"/>
          </ac:spMkLst>
        </pc:spChg>
      </pc:sldChg>
      <pc:sldChg chg="addSp modSp">
        <pc:chgData name="David Warner" userId="S::david_dwarnerii.com#ext#@microsoft.onmicrosoft.com::acafcf14-4098-4a83-9425-e73571277a06" providerId="AD" clId="Web-{A95D54E7-8F3A-4436-A49C-EAD893C63EE7}" dt="2021-09-24T00:54:23.306" v="152"/>
        <pc:sldMkLst>
          <pc:docMk/>
          <pc:sldMk cId="2259967023" sldId="2076136379"/>
        </pc:sldMkLst>
        <pc:spChg chg="add mod">
          <ac:chgData name="David Warner" userId="S::david_dwarnerii.com#ext#@microsoft.onmicrosoft.com::acafcf14-4098-4a83-9425-e73571277a06" providerId="AD" clId="Web-{A95D54E7-8F3A-4436-A49C-EAD893C63EE7}" dt="2021-09-24T00:54:23.306" v="152"/>
          <ac:spMkLst>
            <pc:docMk/>
            <pc:sldMk cId="2259967023" sldId="2076136379"/>
            <ac:spMk id="3" creationId="{3C569E3E-2674-4564-B9DB-4CF52412F667}"/>
          </ac:spMkLst>
        </pc:spChg>
      </pc:sldChg>
      <pc:sldChg chg="addSp modSp">
        <pc:chgData name="David Warner" userId="S::david_dwarnerii.com#ext#@microsoft.onmicrosoft.com::acafcf14-4098-4a83-9425-e73571277a06" providerId="AD" clId="Web-{A95D54E7-8F3A-4436-A49C-EAD893C63EE7}" dt="2021-09-24T00:54:19.977" v="151"/>
        <pc:sldMkLst>
          <pc:docMk/>
          <pc:sldMk cId="1884761934" sldId="2076136381"/>
        </pc:sldMkLst>
        <pc:spChg chg="add mod">
          <ac:chgData name="David Warner" userId="S::david_dwarnerii.com#ext#@microsoft.onmicrosoft.com::acafcf14-4098-4a83-9425-e73571277a06" providerId="AD" clId="Web-{A95D54E7-8F3A-4436-A49C-EAD893C63EE7}" dt="2021-09-24T00:54:19.977" v="151"/>
          <ac:spMkLst>
            <pc:docMk/>
            <pc:sldMk cId="1884761934" sldId="2076136381"/>
            <ac:spMk id="4" creationId="{B79F804E-56AB-480C-9069-D82CDE6921C3}"/>
          </ac:spMkLst>
        </pc:spChg>
      </pc:sldChg>
      <pc:sldChg chg="addSp modSp">
        <pc:chgData name="David Warner" userId="S::david_dwarnerii.com#ext#@microsoft.onmicrosoft.com::acafcf14-4098-4a83-9425-e73571277a06" providerId="AD" clId="Web-{A95D54E7-8F3A-4436-A49C-EAD893C63EE7}" dt="2021-09-24T01:01:03.089" v="275" actId="1076"/>
        <pc:sldMkLst>
          <pc:docMk/>
          <pc:sldMk cId="357588276" sldId="2076136388"/>
        </pc:sldMkLst>
        <pc:spChg chg="add mod">
          <ac:chgData name="David Warner" userId="S::david_dwarnerii.com#ext#@microsoft.onmicrosoft.com::acafcf14-4098-4a83-9425-e73571277a06" providerId="AD" clId="Web-{A95D54E7-8F3A-4436-A49C-EAD893C63EE7}" dt="2021-09-24T01:01:03.089" v="275" actId="1076"/>
          <ac:spMkLst>
            <pc:docMk/>
            <pc:sldMk cId="357588276" sldId="2076136388"/>
            <ac:spMk id="3" creationId="{4B083008-58B1-43FE-AABB-2D52FC4D364B}"/>
          </ac:spMkLst>
        </pc:spChg>
        <pc:spChg chg="mod">
          <ac:chgData name="David Warner" userId="S::david_dwarnerii.com#ext#@microsoft.onmicrosoft.com::acafcf14-4098-4a83-9425-e73571277a06" providerId="AD" clId="Web-{A95D54E7-8F3A-4436-A49C-EAD893C63EE7}" dt="2021-09-24T01:00:51.214" v="268" actId="20577"/>
          <ac:spMkLst>
            <pc:docMk/>
            <pc:sldMk cId="357588276" sldId="2076136388"/>
            <ac:spMk id="13" creationId="{B8CC793B-C9E8-407C-A4A0-87D6E5167077}"/>
          </ac:spMkLst>
        </pc:spChg>
        <pc:spChg chg="mod">
          <ac:chgData name="David Warner" userId="S::david_dwarnerii.com#ext#@microsoft.onmicrosoft.com::acafcf14-4098-4a83-9425-e73571277a06" providerId="AD" clId="Web-{A95D54E7-8F3A-4436-A49C-EAD893C63EE7}" dt="2021-09-24T01:00:55.714" v="273" actId="20577"/>
          <ac:spMkLst>
            <pc:docMk/>
            <pc:sldMk cId="357588276" sldId="2076136388"/>
            <ac:spMk id="16" creationId="{D752D864-96F4-4B2F-80C7-846A55E3D17E}"/>
          </ac:spMkLst>
        </pc:spChg>
      </pc:sldChg>
      <pc:sldChg chg="addSp modSp">
        <pc:chgData name="David Warner" userId="S::david_dwarnerii.com#ext#@microsoft.onmicrosoft.com::acafcf14-4098-4a83-9425-e73571277a06" providerId="AD" clId="Web-{A95D54E7-8F3A-4436-A49C-EAD893C63EE7}" dt="2021-09-24T00:54:13.462" v="149"/>
        <pc:sldMkLst>
          <pc:docMk/>
          <pc:sldMk cId="4070501225" sldId="2076136392"/>
        </pc:sldMkLst>
        <pc:spChg chg="add mod">
          <ac:chgData name="David Warner" userId="S::david_dwarnerii.com#ext#@microsoft.onmicrosoft.com::acafcf14-4098-4a83-9425-e73571277a06" providerId="AD" clId="Web-{A95D54E7-8F3A-4436-A49C-EAD893C63EE7}" dt="2021-09-24T00:54:13.462" v="149"/>
          <ac:spMkLst>
            <pc:docMk/>
            <pc:sldMk cId="4070501225" sldId="2076136392"/>
            <ac:spMk id="2" creationId="{36B9BE8A-6209-4629-9714-E1C713A252D9}"/>
          </ac:spMkLst>
        </pc:spChg>
      </pc:sldChg>
      <pc:sldChg chg="addSp">
        <pc:chgData name="David Warner" userId="S::david_dwarnerii.com#ext#@microsoft.onmicrosoft.com::acafcf14-4098-4a83-9425-e73571277a06" providerId="AD" clId="Web-{A95D54E7-8F3A-4436-A49C-EAD893C63EE7}" dt="2021-09-24T00:54:36.556" v="155"/>
        <pc:sldMkLst>
          <pc:docMk/>
          <pc:sldMk cId="1374769157" sldId="2076137639"/>
        </pc:sldMkLst>
        <pc:spChg chg="add">
          <ac:chgData name="David Warner" userId="S::david_dwarnerii.com#ext#@microsoft.onmicrosoft.com::acafcf14-4098-4a83-9425-e73571277a06" providerId="AD" clId="Web-{A95D54E7-8F3A-4436-A49C-EAD893C63EE7}" dt="2021-09-24T00:54:36.556" v="155"/>
          <ac:spMkLst>
            <pc:docMk/>
            <pc:sldMk cId="1374769157" sldId="2076137639"/>
            <ac:spMk id="2" creationId="{46237551-3F41-4EB4-BDBE-018D51FF56DA}"/>
          </ac:spMkLst>
        </pc:spChg>
      </pc:sldChg>
      <pc:sldChg chg="addSp modSp">
        <pc:chgData name="David Warner" userId="S::david_dwarnerii.com#ext#@microsoft.onmicrosoft.com::acafcf14-4098-4a83-9425-e73571277a06" providerId="AD" clId="Web-{A95D54E7-8F3A-4436-A49C-EAD893C63EE7}" dt="2021-09-24T00:54:27.775" v="153"/>
        <pc:sldMkLst>
          <pc:docMk/>
          <pc:sldMk cId="1233686469" sldId="2076137699"/>
        </pc:sldMkLst>
        <pc:spChg chg="add mod">
          <ac:chgData name="David Warner" userId="S::david_dwarnerii.com#ext#@microsoft.onmicrosoft.com::acafcf14-4098-4a83-9425-e73571277a06" providerId="AD" clId="Web-{A95D54E7-8F3A-4436-A49C-EAD893C63EE7}" dt="2021-09-24T00:54:27.775" v="153"/>
          <ac:spMkLst>
            <pc:docMk/>
            <pc:sldMk cId="1233686469" sldId="2076137699"/>
            <ac:spMk id="11" creationId="{991AE9A4-79C4-4FF3-8FDF-409F20319200}"/>
          </ac:spMkLst>
        </pc:spChg>
      </pc:sldChg>
      <pc:sldChg chg="addSp modSp">
        <pc:chgData name="David Warner" userId="S::david_dwarnerii.com#ext#@microsoft.onmicrosoft.com::acafcf14-4098-4a83-9425-e73571277a06" providerId="AD" clId="Web-{A95D54E7-8F3A-4436-A49C-EAD893C63EE7}" dt="2021-09-24T00:54:05.743" v="147"/>
        <pc:sldMkLst>
          <pc:docMk/>
          <pc:sldMk cId="1601799563" sldId="2134805597"/>
        </pc:sldMkLst>
        <pc:spChg chg="add mod">
          <ac:chgData name="David Warner" userId="S::david_dwarnerii.com#ext#@microsoft.onmicrosoft.com::acafcf14-4098-4a83-9425-e73571277a06" providerId="AD" clId="Web-{A95D54E7-8F3A-4436-A49C-EAD893C63EE7}" dt="2021-09-24T00:54:05.743" v="147"/>
          <ac:spMkLst>
            <pc:docMk/>
            <pc:sldMk cId="1601799563" sldId="2134805597"/>
            <ac:spMk id="4" creationId="{A75D894A-3BC1-41EE-9CDC-CF4FC83DD415}"/>
          </ac:spMkLst>
        </pc:spChg>
      </pc:sldChg>
      <pc:sldChg chg="addSp modSp">
        <pc:chgData name="David Warner" userId="S::david_dwarnerii.com#ext#@microsoft.onmicrosoft.com::acafcf14-4098-4a83-9425-e73571277a06" providerId="AD" clId="Web-{A95D54E7-8F3A-4436-A49C-EAD893C63EE7}" dt="2021-09-24T00:54:10.024" v="148"/>
        <pc:sldMkLst>
          <pc:docMk/>
          <pc:sldMk cId="4001284136" sldId="2134805598"/>
        </pc:sldMkLst>
        <pc:spChg chg="add mod">
          <ac:chgData name="David Warner" userId="S::david_dwarnerii.com#ext#@microsoft.onmicrosoft.com::acafcf14-4098-4a83-9425-e73571277a06" providerId="AD" clId="Web-{A95D54E7-8F3A-4436-A49C-EAD893C63EE7}" dt="2021-09-24T00:54:10.024" v="148"/>
          <ac:spMkLst>
            <pc:docMk/>
            <pc:sldMk cId="4001284136" sldId="2134805598"/>
            <ac:spMk id="8" creationId="{22B5C78E-0E98-47D5-91BD-031C83A1C1E4}"/>
          </ac:spMkLst>
        </pc:spChg>
      </pc:sldChg>
    </pc:docChg>
  </pc:docChgLst>
  <pc:docChgLst>
    <pc:chgData name="Paul Bullock" userId="162dc284-9901-47a4-bdd1-300eada006b4" providerId="ADAL" clId="{BE1DBFE7-78DB-4F73-A326-3113761C5D55}"/>
    <pc:docChg chg="custSel modSld">
      <pc:chgData name="Paul Bullock" userId="162dc284-9901-47a4-bdd1-300eada006b4" providerId="ADAL" clId="{BE1DBFE7-78DB-4F73-A326-3113761C5D55}" dt="2021-09-15T20:51:41.665" v="186" actId="1036"/>
      <pc:docMkLst>
        <pc:docMk/>
      </pc:docMkLst>
      <pc:sldChg chg="addSp delSp modSp mod">
        <pc:chgData name="Paul Bullock" userId="162dc284-9901-47a4-bdd1-300eada006b4" providerId="ADAL" clId="{BE1DBFE7-78DB-4F73-A326-3113761C5D55}" dt="2021-09-15T20:51:41.665" v="186" actId="1036"/>
        <pc:sldMkLst>
          <pc:docMk/>
          <pc:sldMk cId="1374769157" sldId="2076137639"/>
        </pc:sldMkLst>
        <pc:spChg chg="del">
          <ac:chgData name="Paul Bullock" userId="162dc284-9901-47a4-bdd1-300eada006b4" providerId="ADAL" clId="{BE1DBFE7-78DB-4F73-A326-3113761C5D55}" dt="2021-09-15T20:45:17.780" v="0" actId="478"/>
          <ac:spMkLst>
            <pc:docMk/>
            <pc:sldMk cId="1374769157" sldId="2076137639"/>
            <ac:spMk id="2" creationId="{C7423E62-9B25-4480-8938-1C1EE7E496FE}"/>
          </ac:spMkLst>
        </pc:spChg>
        <pc:spChg chg="mod">
          <ac:chgData name="Paul Bullock" userId="162dc284-9901-47a4-bdd1-300eada006b4" providerId="ADAL" clId="{BE1DBFE7-78DB-4F73-A326-3113761C5D55}" dt="2021-09-15T20:50:34.331" v="182" actId="20577"/>
          <ac:spMkLst>
            <pc:docMk/>
            <pc:sldMk cId="1374769157" sldId="2076137639"/>
            <ac:spMk id="5" creationId="{612C861E-93AA-4B5D-8907-782E4E0AF916}"/>
          </ac:spMkLst>
        </pc:spChg>
        <pc:picChg chg="del">
          <ac:chgData name="Paul Bullock" userId="162dc284-9901-47a4-bdd1-300eada006b4" providerId="ADAL" clId="{BE1DBFE7-78DB-4F73-A326-3113761C5D55}" dt="2021-09-15T20:47:02.971" v="110" actId="478"/>
          <ac:picMkLst>
            <pc:docMk/>
            <pc:sldMk cId="1374769157" sldId="2076137639"/>
            <ac:picMk id="7" creationId="{336E4C66-A8A3-4078-BD1E-E1DBC4EB72CB}"/>
          </ac:picMkLst>
        </pc:picChg>
        <pc:picChg chg="add mod ord modCrop">
          <ac:chgData name="Paul Bullock" userId="162dc284-9901-47a4-bdd1-300eada006b4" providerId="ADAL" clId="{BE1DBFE7-78DB-4F73-A326-3113761C5D55}" dt="2021-09-15T20:51:41.665" v="186" actId="1036"/>
          <ac:picMkLst>
            <pc:docMk/>
            <pc:sldMk cId="1374769157" sldId="2076137639"/>
            <ac:picMk id="9" creationId="{E006F36B-680E-4A1E-AE9F-0B2B5ED99D5E}"/>
          </ac:picMkLst>
        </pc:picChg>
      </pc:sldChg>
    </pc:docChg>
  </pc:docChgLst>
  <pc:docChgLst>
    <pc:chgData name="David Warner" userId="S::david_dwarnerii.com#ext#@microsoft.onmicrosoft.com::acafcf14-4098-4a83-9425-e73571277a06" providerId="AD" clId="Web-{C224370C-3526-4101-A1C2-77146FE291A5}"/>
    <pc:docChg chg="modSld">
      <pc:chgData name="David Warner" userId="S::david_dwarnerii.com#ext#@microsoft.onmicrosoft.com::acafcf14-4098-4a83-9425-e73571277a06" providerId="AD" clId="Web-{C224370C-3526-4101-A1C2-77146FE291A5}" dt="2021-09-01T17:29:11.952" v="48" actId="20577"/>
      <pc:docMkLst>
        <pc:docMk/>
      </pc:docMkLst>
      <pc:sldChg chg="modSp">
        <pc:chgData name="David Warner" userId="S::david_dwarnerii.com#ext#@microsoft.onmicrosoft.com::acafcf14-4098-4a83-9425-e73571277a06" providerId="AD" clId="Web-{C224370C-3526-4101-A1C2-77146FE291A5}" dt="2021-09-01T17:29:11.952" v="48" actId="20577"/>
        <pc:sldMkLst>
          <pc:docMk/>
          <pc:sldMk cId="287163252" sldId="1567"/>
        </pc:sldMkLst>
        <pc:spChg chg="mod">
          <ac:chgData name="David Warner" userId="S::david_dwarnerii.com#ext#@microsoft.onmicrosoft.com::acafcf14-4098-4a83-9425-e73571277a06" providerId="AD" clId="Web-{C224370C-3526-4101-A1C2-77146FE291A5}" dt="2021-09-01T17:29:11.952" v="48" actId="20577"/>
          <ac:spMkLst>
            <pc:docMk/>
            <pc:sldMk cId="287163252" sldId="1567"/>
            <ac:spMk id="4" creationId="{6D6A38F4-1DB0-4D3C-9D51-31CF9A1427E5}"/>
          </ac:spMkLst>
        </pc:spChg>
      </pc:sldChg>
      <pc:sldChg chg="addSp delSp modSp">
        <pc:chgData name="David Warner" userId="S::david_dwarnerii.com#ext#@microsoft.onmicrosoft.com::acafcf14-4098-4a83-9425-e73571277a06" providerId="AD" clId="Web-{C224370C-3526-4101-A1C2-77146FE291A5}" dt="2021-09-01T17:28:50.373" v="40"/>
        <pc:sldMkLst>
          <pc:docMk/>
          <pc:sldMk cId="357588276" sldId="2076136388"/>
        </pc:sldMkLst>
        <pc:spChg chg="del">
          <ac:chgData name="David Warner" userId="S::david_dwarnerii.com#ext#@microsoft.onmicrosoft.com::acafcf14-4098-4a83-9425-e73571277a06" providerId="AD" clId="Web-{C224370C-3526-4101-A1C2-77146FE291A5}" dt="2021-09-01T17:27:13.558" v="0"/>
          <ac:spMkLst>
            <pc:docMk/>
            <pc:sldMk cId="357588276" sldId="2076136388"/>
            <ac:spMk id="2" creationId="{486EBA88-9062-432E-B761-ED67DD8BD0D0}"/>
          </ac:spMkLst>
        </pc:spChg>
        <pc:spChg chg="mod">
          <ac:chgData name="David Warner" userId="S::david_dwarnerii.com#ext#@microsoft.onmicrosoft.com::acafcf14-4098-4a83-9425-e73571277a06" providerId="AD" clId="Web-{C224370C-3526-4101-A1C2-77146FE291A5}" dt="2021-09-01T17:27:49.075" v="33" actId="14100"/>
          <ac:spMkLst>
            <pc:docMk/>
            <pc:sldMk cId="357588276" sldId="2076136388"/>
            <ac:spMk id="13" creationId="{B8CC793B-C9E8-407C-A4A0-87D6E5167077}"/>
          </ac:spMkLst>
        </pc:spChg>
        <pc:spChg chg="mod">
          <ac:chgData name="David Warner" userId="S::david_dwarnerii.com#ext#@microsoft.onmicrosoft.com::acafcf14-4098-4a83-9425-e73571277a06" providerId="AD" clId="Web-{C224370C-3526-4101-A1C2-77146FE291A5}" dt="2021-09-01T17:27:59.341" v="34" actId="1076"/>
          <ac:spMkLst>
            <pc:docMk/>
            <pc:sldMk cId="357588276" sldId="2076136388"/>
            <ac:spMk id="16" creationId="{D752D864-96F4-4B2F-80C7-846A55E3D17E}"/>
          </ac:spMkLst>
        </pc:spChg>
        <pc:picChg chg="del">
          <ac:chgData name="David Warner" userId="S::david_dwarnerii.com#ext#@microsoft.onmicrosoft.com::acafcf14-4098-4a83-9425-e73571277a06" providerId="AD" clId="Web-{C224370C-3526-4101-A1C2-77146FE291A5}" dt="2021-09-01T17:28:26.904" v="35"/>
          <ac:picMkLst>
            <pc:docMk/>
            <pc:sldMk cId="357588276" sldId="2076136388"/>
            <ac:picMk id="3" creationId="{D0EC0AFF-9E12-4CA6-8F70-A873D69125AC}"/>
          </ac:picMkLst>
        </pc:picChg>
        <pc:picChg chg="add mod modCrop">
          <ac:chgData name="David Warner" userId="S::david_dwarnerii.com#ext#@microsoft.onmicrosoft.com::acafcf14-4098-4a83-9425-e73571277a06" providerId="AD" clId="Web-{C224370C-3526-4101-A1C2-77146FE291A5}" dt="2021-09-01T17:28:50.373" v="40"/>
          <ac:picMkLst>
            <pc:docMk/>
            <pc:sldMk cId="357588276" sldId="2076136388"/>
            <ac:picMk id="4" creationId="{1733E532-B2F3-422C-B10C-F42C09BB09AC}"/>
          </ac:picMkLst>
        </pc:picChg>
      </pc:sldChg>
    </pc:docChg>
  </pc:docChgLst>
  <pc:docChgLst>
    <pc:chgData name="Bob German" userId="19671429-1359-457f-bfc1-1be1ee65d4d9" providerId="ADAL" clId="{5581E0EB-1A1B-4867-B17A-195D28D0B51F}"/>
    <pc:docChg chg="sldOrd">
      <pc:chgData name="Bob German" userId="19671429-1359-457f-bfc1-1be1ee65d4d9" providerId="ADAL" clId="{5581E0EB-1A1B-4867-B17A-195D28D0B51F}" dt="2022-03-17T15:06:52.863" v="0" actId="20578"/>
      <pc:docMkLst>
        <pc:docMk/>
      </pc:docMkLst>
      <pc:sldChg chg="ord">
        <pc:chgData name="Bob German" userId="19671429-1359-457f-bfc1-1be1ee65d4d9" providerId="ADAL" clId="{5581E0EB-1A1B-4867-B17A-195D28D0B51F}" dt="2022-03-17T15:06:52.863" v="0" actId="20578"/>
        <pc:sldMkLst>
          <pc:docMk/>
          <pc:sldMk cId="1601799563" sldId="2134805597"/>
        </pc:sldMkLst>
      </pc:sldChg>
    </pc:docChg>
  </pc:docChgLst>
  <pc:docChgLst>
    <pc:chgData name="Bob German" userId="19671429-1359-457f-bfc1-1be1ee65d4d9" providerId="ADAL" clId="{EE3F1A16-7F34-4B37-965F-1ECD2B4C87F8}"/>
    <pc:docChg chg="custSel modSld">
      <pc:chgData name="Bob German" userId="19671429-1359-457f-bfc1-1be1ee65d4d9" providerId="ADAL" clId="{EE3F1A16-7F34-4B37-965F-1ECD2B4C87F8}" dt="2021-10-28T12:58:30.603" v="209" actId="14100"/>
      <pc:docMkLst>
        <pc:docMk/>
      </pc:docMkLst>
      <pc:sldChg chg="addSp delSp modSp mod">
        <pc:chgData name="Bob German" userId="19671429-1359-457f-bfc1-1be1ee65d4d9" providerId="ADAL" clId="{EE3F1A16-7F34-4B37-965F-1ECD2B4C87F8}" dt="2021-10-28T12:58:30.603" v="209" actId="14100"/>
        <pc:sldMkLst>
          <pc:docMk/>
          <pc:sldMk cId="1601799563" sldId="2134805597"/>
        </pc:sldMkLst>
        <pc:spChg chg="mod">
          <ac:chgData name="Bob German" userId="19671429-1359-457f-bfc1-1be1ee65d4d9" providerId="ADAL" clId="{EE3F1A16-7F34-4B37-965F-1ECD2B4C87F8}" dt="2021-10-27T14:36:31.230" v="200" actId="27107"/>
          <ac:spMkLst>
            <pc:docMk/>
            <pc:sldMk cId="1601799563" sldId="2134805597"/>
            <ac:spMk id="3" creationId="{CBDC9C38-872E-4048-96FE-C321FEF21EC1}"/>
          </ac:spMkLst>
        </pc:spChg>
        <pc:spChg chg="del">
          <ac:chgData name="Bob German" userId="19671429-1359-457f-bfc1-1be1ee65d4d9" providerId="ADAL" clId="{EE3F1A16-7F34-4B37-965F-1ECD2B4C87F8}" dt="2021-10-27T14:27:45.378" v="0" actId="478"/>
          <ac:spMkLst>
            <pc:docMk/>
            <pc:sldMk cId="1601799563" sldId="2134805597"/>
            <ac:spMk id="4" creationId="{225FC736-A2DE-44A5-B9EF-140049985384}"/>
          </ac:spMkLst>
        </pc:spChg>
        <pc:spChg chg="del">
          <ac:chgData name="Bob German" userId="19671429-1359-457f-bfc1-1be1ee65d4d9" providerId="ADAL" clId="{EE3F1A16-7F34-4B37-965F-1ECD2B4C87F8}" dt="2021-10-27T14:27:45.378" v="0" actId="478"/>
          <ac:spMkLst>
            <pc:docMk/>
            <pc:sldMk cId="1601799563" sldId="2134805597"/>
            <ac:spMk id="6" creationId="{FD1532A3-A85E-4D92-9016-DE2E170B47DC}"/>
          </ac:spMkLst>
        </pc:spChg>
        <pc:spChg chg="add mod">
          <ac:chgData name="Bob German" userId="19671429-1359-457f-bfc1-1be1ee65d4d9" providerId="ADAL" clId="{EE3F1A16-7F34-4B37-965F-1ECD2B4C87F8}" dt="2021-10-28T12:58:30.603" v="209" actId="14100"/>
          <ac:spMkLst>
            <pc:docMk/>
            <pc:sldMk cId="1601799563" sldId="2134805597"/>
            <ac:spMk id="9" creationId="{0AEF4B59-1431-4A09-9BED-1BB41252699B}"/>
          </ac:spMkLst>
        </pc:spChg>
        <pc:spChg chg="add mod">
          <ac:chgData name="Bob German" userId="19671429-1359-457f-bfc1-1be1ee65d4d9" providerId="ADAL" clId="{EE3F1A16-7F34-4B37-965F-1ECD2B4C87F8}" dt="2021-10-27T14:36:05.285" v="199" actId="208"/>
          <ac:spMkLst>
            <pc:docMk/>
            <pc:sldMk cId="1601799563" sldId="2134805597"/>
            <ac:spMk id="10" creationId="{FFECDAF9-F1D6-47B4-89A6-58498EE28B68}"/>
          </ac:spMkLst>
        </pc:spChg>
        <pc:spChg chg="del mod">
          <ac:chgData name="Bob German" userId="19671429-1359-457f-bfc1-1be1ee65d4d9" providerId="ADAL" clId="{EE3F1A16-7F34-4B37-965F-1ECD2B4C87F8}" dt="2021-10-27T14:28:08.367" v="4" actId="478"/>
          <ac:spMkLst>
            <pc:docMk/>
            <pc:sldMk cId="1601799563" sldId="2134805597"/>
            <ac:spMk id="14" creationId="{3486C50E-5C85-4D72-B4BB-6C2B517BEE73}"/>
          </ac:spMkLst>
        </pc:spChg>
        <pc:spChg chg="mod ord">
          <ac:chgData name="Bob German" userId="19671429-1359-457f-bfc1-1be1ee65d4d9" providerId="ADAL" clId="{EE3F1A16-7F34-4B37-965F-1ECD2B4C87F8}" dt="2021-10-27T14:30:39.601" v="10" actId="166"/>
          <ac:spMkLst>
            <pc:docMk/>
            <pc:sldMk cId="1601799563" sldId="2134805597"/>
            <ac:spMk id="19" creationId="{A264AE04-BE86-4D8C-9679-3F5CA620D587}"/>
          </ac:spMkLst>
        </pc:spChg>
        <pc:spChg chg="mod">
          <ac:chgData name="Bob German" userId="19671429-1359-457f-bfc1-1be1ee65d4d9" providerId="ADAL" clId="{EE3F1A16-7F34-4B37-965F-1ECD2B4C87F8}" dt="2021-10-27T14:27:58.124" v="2" actId="1076"/>
          <ac:spMkLst>
            <pc:docMk/>
            <pc:sldMk cId="1601799563" sldId="2134805597"/>
            <ac:spMk id="21" creationId="{4A933F16-4C0B-478D-BD49-5C11797B0365}"/>
          </ac:spMkLst>
        </pc:spChg>
        <pc:picChg chg="del">
          <ac:chgData name="Bob German" userId="19671429-1359-457f-bfc1-1be1ee65d4d9" providerId="ADAL" clId="{EE3F1A16-7F34-4B37-965F-1ECD2B4C87F8}" dt="2021-10-27T14:27:45.378" v="0" actId="478"/>
          <ac:picMkLst>
            <pc:docMk/>
            <pc:sldMk cId="1601799563" sldId="2134805597"/>
            <ac:picMk id="5" creationId="{E3A66311-3FB1-47DE-A652-459F2D07AC2A}"/>
          </ac:picMkLst>
        </pc:picChg>
        <pc:picChg chg="add mod">
          <ac:chgData name="Bob German" userId="19671429-1359-457f-bfc1-1be1ee65d4d9" providerId="ADAL" clId="{EE3F1A16-7F34-4B37-965F-1ECD2B4C87F8}" dt="2021-10-27T14:30:35.945" v="9" actId="1076"/>
          <ac:picMkLst>
            <pc:docMk/>
            <pc:sldMk cId="1601799563" sldId="2134805597"/>
            <ac:picMk id="8" creationId="{CD2E4124-A7CB-4F43-BA1E-CF92090294B9}"/>
          </ac:picMkLst>
        </pc:picChg>
        <pc:picChg chg="add mod modCrop">
          <ac:chgData name="Bob German" userId="19671429-1359-457f-bfc1-1be1ee65d4d9" providerId="ADAL" clId="{EE3F1A16-7F34-4B37-965F-1ECD2B4C87F8}" dt="2021-10-27T14:31:52.325" v="24" actId="1036"/>
          <ac:picMkLst>
            <pc:docMk/>
            <pc:sldMk cId="1601799563" sldId="2134805597"/>
            <ac:picMk id="17" creationId="{B9B10ACF-56DC-4987-96F9-45F792682E64}"/>
          </ac:picMkLst>
        </pc:picChg>
        <pc:picChg chg="mod">
          <ac:chgData name="Bob German" userId="19671429-1359-457f-bfc1-1be1ee65d4d9" providerId="ADAL" clId="{EE3F1A16-7F34-4B37-965F-1ECD2B4C87F8}" dt="2021-10-27T14:27:49.131" v="1" actId="1076"/>
          <ac:picMkLst>
            <pc:docMk/>
            <pc:sldMk cId="1601799563" sldId="2134805597"/>
            <ac:picMk id="34" creationId="{2981E338-2304-4241-B786-78E822ABFB73}"/>
          </ac:picMkLst>
        </pc:picChg>
        <pc:picChg chg="del">
          <ac:chgData name="Bob German" userId="19671429-1359-457f-bfc1-1be1ee65d4d9" providerId="ADAL" clId="{EE3F1A16-7F34-4B37-965F-1ECD2B4C87F8}" dt="2021-10-27T14:27:45.378" v="0" actId="478"/>
          <ac:picMkLst>
            <pc:docMk/>
            <pc:sldMk cId="1601799563" sldId="2134805597"/>
            <ac:picMk id="3074" creationId="{C1B23F5F-8D7F-44DA-AE67-5788E5B42980}"/>
          </ac:picMkLst>
        </pc:picChg>
      </pc:sldChg>
    </pc:docChg>
  </pc:docChgLst>
  <pc:docChgLst>
    <pc:chgData name="Bert Jansen" userId="60478ee6-b91e-4777-b5ab-ff75f809c97c" providerId="ADAL" clId="{6C411876-C3C6-4DDE-AEED-A9CD6C476243}"/>
    <pc:docChg chg="modSld">
      <pc:chgData name="Bert Jansen" userId="60478ee6-b91e-4777-b5ab-ff75f809c97c" providerId="ADAL" clId="{6C411876-C3C6-4DDE-AEED-A9CD6C476243}" dt="2021-07-22T11:19:53.387" v="93" actId="20577"/>
      <pc:docMkLst>
        <pc:docMk/>
      </pc:docMkLst>
      <pc:sldChg chg="modSp mod">
        <pc:chgData name="Bert Jansen" userId="60478ee6-b91e-4777-b5ab-ff75f809c97c" providerId="ADAL" clId="{6C411876-C3C6-4DDE-AEED-A9CD6C476243}" dt="2021-07-22T11:19:53.387" v="93" actId="20577"/>
        <pc:sldMkLst>
          <pc:docMk/>
          <pc:sldMk cId="2259967023" sldId="2076136379"/>
        </pc:sldMkLst>
        <pc:spChg chg="mod">
          <ac:chgData name="Bert Jansen" userId="60478ee6-b91e-4777-b5ab-ff75f809c97c" providerId="ADAL" clId="{6C411876-C3C6-4DDE-AEED-A9CD6C476243}" dt="2021-07-22T11:19:53.387" v="93" actId="20577"/>
          <ac:spMkLst>
            <pc:docMk/>
            <pc:sldMk cId="2259967023" sldId="2076136379"/>
            <ac:spMk id="79" creationId="{BC688EBE-40B5-498C-91C5-18E7EAB6AFFE}"/>
          </ac:spMkLst>
        </pc:spChg>
      </pc:sldChg>
    </pc:docChg>
  </pc:docChgLst>
  <pc:docChgLst>
    <pc:chgData name="Bob German" userId="19671429-1359-457f-bfc1-1be1ee65d4d9" providerId="ADAL" clId="{6909AA6F-88F0-42CF-9724-C1016295B824}"/>
    <pc:docChg chg="undo custSel modSld">
      <pc:chgData name="Bob German" userId="19671429-1359-457f-bfc1-1be1ee65d4d9" providerId="ADAL" clId="{6909AA6F-88F0-42CF-9724-C1016295B824}" dt="2022-04-27T17:59:18.305" v="151" actId="20577"/>
      <pc:docMkLst>
        <pc:docMk/>
      </pc:docMkLst>
      <pc:sldChg chg="addSp delSp modSp mod delAnim">
        <pc:chgData name="Bob German" userId="19671429-1359-457f-bfc1-1be1ee65d4d9" providerId="ADAL" clId="{6909AA6F-88F0-42CF-9724-C1016295B824}" dt="2022-04-27T17:59:18.305" v="151" actId="20577"/>
        <pc:sldMkLst>
          <pc:docMk/>
          <pc:sldMk cId="1720789669" sldId="2134805606"/>
        </pc:sldMkLst>
        <pc:spChg chg="mod topLvl">
          <ac:chgData name="Bob German" userId="19671429-1359-457f-bfc1-1be1ee65d4d9" providerId="ADAL" clId="{6909AA6F-88F0-42CF-9724-C1016295B824}" dt="2022-04-27T17:56:36.208" v="141" actId="20577"/>
          <ac:spMkLst>
            <pc:docMk/>
            <pc:sldMk cId="1720789669" sldId="2134805606"/>
            <ac:spMk id="3" creationId="{5C979C79-98B0-4D2B-BD84-3F0DFEEFB2E6}"/>
          </ac:spMkLst>
        </pc:spChg>
        <pc:spChg chg="del">
          <ac:chgData name="Bob German" userId="19671429-1359-457f-bfc1-1be1ee65d4d9" providerId="ADAL" clId="{6909AA6F-88F0-42CF-9724-C1016295B824}" dt="2022-04-27T17:45:14.116" v="0" actId="478"/>
          <ac:spMkLst>
            <pc:docMk/>
            <pc:sldMk cId="1720789669" sldId="2134805606"/>
            <ac:spMk id="4" creationId="{89E699D8-1AAB-11B7-6F13-2DABB7BC0322}"/>
          </ac:spMkLst>
        </pc:spChg>
        <pc:spChg chg="del mod topLvl">
          <ac:chgData name="Bob German" userId="19671429-1359-457f-bfc1-1be1ee65d4d9" providerId="ADAL" clId="{6909AA6F-88F0-42CF-9724-C1016295B824}" dt="2022-04-27T17:53:43.056" v="37" actId="478"/>
          <ac:spMkLst>
            <pc:docMk/>
            <pc:sldMk cId="1720789669" sldId="2134805606"/>
            <ac:spMk id="12" creationId="{D670360E-1A6B-C54E-C574-3C270E7F3797}"/>
          </ac:spMkLst>
        </pc:spChg>
        <pc:spChg chg="mod">
          <ac:chgData name="Bob German" userId="19671429-1359-457f-bfc1-1be1ee65d4d9" providerId="ADAL" clId="{6909AA6F-88F0-42CF-9724-C1016295B824}" dt="2022-04-27T17:59:18.305" v="151" actId="20577"/>
          <ac:spMkLst>
            <pc:docMk/>
            <pc:sldMk cId="1720789669" sldId="2134805606"/>
            <ac:spMk id="23" creationId="{28A9E018-01EE-7D58-12DB-A2ADA187BC5C}"/>
          </ac:spMkLst>
        </pc:spChg>
        <pc:spChg chg="del mod topLvl">
          <ac:chgData name="Bob German" userId="19671429-1359-457f-bfc1-1be1ee65d4d9" providerId="ADAL" clId="{6909AA6F-88F0-42CF-9724-C1016295B824}" dt="2022-04-27T17:53:40.784" v="35" actId="478"/>
          <ac:spMkLst>
            <pc:docMk/>
            <pc:sldMk cId="1720789669" sldId="2134805606"/>
            <ac:spMk id="26" creationId="{8018430B-D993-4AA2-8C6C-A3CC8EC703B1}"/>
          </ac:spMkLst>
        </pc:spChg>
        <pc:spChg chg="add mod">
          <ac:chgData name="Bob German" userId="19671429-1359-457f-bfc1-1be1ee65d4d9" providerId="ADAL" clId="{6909AA6F-88F0-42CF-9724-C1016295B824}" dt="2022-04-27T17:56:05.824" v="79" actId="12788"/>
          <ac:spMkLst>
            <pc:docMk/>
            <pc:sldMk cId="1720789669" sldId="2134805606"/>
            <ac:spMk id="30" creationId="{0B655AA5-11AD-2B2F-6960-DE442E8A2982}"/>
          </ac:spMkLst>
        </pc:spChg>
        <pc:spChg chg="add mod">
          <ac:chgData name="Bob German" userId="19671429-1359-457f-bfc1-1be1ee65d4d9" providerId="ADAL" clId="{6909AA6F-88F0-42CF-9724-C1016295B824}" dt="2022-04-27T17:56:05.824" v="79" actId="12788"/>
          <ac:spMkLst>
            <pc:docMk/>
            <pc:sldMk cId="1720789669" sldId="2134805606"/>
            <ac:spMk id="38" creationId="{610ACC08-CA03-67D9-3090-B9BABE39BABD}"/>
          </ac:spMkLst>
        </pc:spChg>
        <pc:grpChg chg="del mod">
          <ac:chgData name="Bob German" userId="19671429-1359-457f-bfc1-1be1ee65d4d9" providerId="ADAL" clId="{6909AA6F-88F0-42CF-9724-C1016295B824}" dt="2022-04-27T17:53:36.478" v="34" actId="165"/>
          <ac:grpSpMkLst>
            <pc:docMk/>
            <pc:sldMk cId="1720789669" sldId="2134805606"/>
            <ac:grpSpMk id="15" creationId="{C7F9C025-B6B6-E0B2-C4E2-83B2382E5635}"/>
          </ac:grpSpMkLst>
        </pc:grpChg>
        <pc:picChg chg="add mod">
          <ac:chgData name="Bob German" userId="19671429-1359-457f-bfc1-1be1ee65d4d9" providerId="ADAL" clId="{6909AA6F-88F0-42CF-9724-C1016295B824}" dt="2022-04-27T17:48:13.066" v="18" actId="14100"/>
          <ac:picMkLst>
            <pc:docMk/>
            <pc:sldMk cId="1720789669" sldId="2134805606"/>
            <ac:picMk id="6" creationId="{810AD980-E6D7-B7CC-A1F7-6E229E83BB29}"/>
          </ac:picMkLst>
        </pc:picChg>
        <pc:picChg chg="del mod topLvl">
          <ac:chgData name="Bob German" userId="19671429-1359-457f-bfc1-1be1ee65d4d9" providerId="ADAL" clId="{6909AA6F-88F0-42CF-9724-C1016295B824}" dt="2022-04-27T17:53:41.384" v="36" actId="478"/>
          <ac:picMkLst>
            <pc:docMk/>
            <pc:sldMk cId="1720789669" sldId="2134805606"/>
            <ac:picMk id="8" creationId="{12875297-CD19-0A2B-BDDB-E1A06C39E96F}"/>
          </ac:picMkLst>
        </pc:picChg>
        <pc:picChg chg="del mod">
          <ac:chgData name="Bob German" userId="19671429-1359-457f-bfc1-1be1ee65d4d9" providerId="ADAL" clId="{6909AA6F-88F0-42CF-9724-C1016295B824}" dt="2022-04-27T17:53:30.960" v="33" actId="478"/>
          <ac:picMkLst>
            <pc:docMk/>
            <pc:sldMk cId="1720789669" sldId="2134805606"/>
            <ac:picMk id="10" creationId="{08C5D046-F0DC-5CE7-B8D0-093F7B5C5FB3}"/>
          </ac:picMkLst>
        </pc:picChg>
        <pc:picChg chg="add mod ord">
          <ac:chgData name="Bob German" userId="19671429-1359-457f-bfc1-1be1ee65d4d9" providerId="ADAL" clId="{6909AA6F-88F0-42CF-9724-C1016295B824}" dt="2022-04-27T17:48:27.625" v="22" actId="166"/>
          <ac:picMkLst>
            <pc:docMk/>
            <pc:sldMk cId="1720789669" sldId="2134805606"/>
            <ac:picMk id="16" creationId="{CF4CFBE9-A42E-B6ED-4395-B3FAB98DF6CF}"/>
          </ac:picMkLst>
        </pc:picChg>
        <pc:picChg chg="add mod">
          <ac:chgData name="Bob German" userId="19671429-1359-457f-bfc1-1be1ee65d4d9" providerId="ADAL" clId="{6909AA6F-88F0-42CF-9724-C1016295B824}" dt="2022-04-27T17:59:05.644" v="146" actId="1076"/>
          <ac:picMkLst>
            <pc:docMk/>
            <pc:sldMk cId="1720789669" sldId="2134805606"/>
            <ac:picMk id="19" creationId="{C98FDE9E-92D4-1EC7-5479-DA2B779726F3}"/>
          </ac:picMkLst>
        </pc:picChg>
        <pc:picChg chg="add mod">
          <ac:chgData name="Bob German" userId="19671429-1359-457f-bfc1-1be1ee65d4d9" providerId="ADAL" clId="{6909AA6F-88F0-42CF-9724-C1016295B824}" dt="2022-04-27T17:56:05.824" v="79" actId="12788"/>
          <ac:picMkLst>
            <pc:docMk/>
            <pc:sldMk cId="1720789669" sldId="2134805606"/>
            <ac:picMk id="22" creationId="{3CAFC462-42FD-9BAD-5A18-BD49499535DB}"/>
          </ac:picMkLst>
        </pc:picChg>
        <pc:picChg chg="add del">
          <ac:chgData name="Bob German" userId="19671429-1359-457f-bfc1-1be1ee65d4d9" providerId="ADAL" clId="{6909AA6F-88F0-42CF-9724-C1016295B824}" dt="2022-04-27T17:52:52.129" v="25" actId="22"/>
          <ac:picMkLst>
            <pc:docMk/>
            <pc:sldMk cId="1720789669" sldId="2134805606"/>
            <ac:picMk id="24" creationId="{149172EC-CB13-16D5-3822-A848DF1718CC}"/>
          </ac:picMkLst>
        </pc:picChg>
        <pc:picChg chg="add mod">
          <ac:chgData name="Bob German" userId="19671429-1359-457f-bfc1-1be1ee65d4d9" providerId="ADAL" clId="{6909AA6F-88F0-42CF-9724-C1016295B824}" dt="2022-04-27T17:56:05.824" v="79" actId="12788"/>
          <ac:picMkLst>
            <pc:docMk/>
            <pc:sldMk cId="1720789669" sldId="2134805606"/>
            <ac:picMk id="29" creationId="{E3A7FE58-7F95-FF3D-7AEE-165DB9FAB445}"/>
          </ac:picMkLst>
        </pc:picChg>
        <pc:picChg chg="del">
          <ac:chgData name="Bob German" userId="19671429-1359-457f-bfc1-1be1ee65d4d9" providerId="ADAL" clId="{6909AA6F-88F0-42CF-9724-C1016295B824}" dt="2022-04-27T17:45:18.707" v="1" actId="478"/>
          <ac:picMkLst>
            <pc:docMk/>
            <pc:sldMk cId="1720789669" sldId="2134805606"/>
            <ac:picMk id="1026" creationId="{0B37FBB5-6E0F-8A8B-F3EA-E907E46958E6}"/>
          </ac:picMkLst>
        </pc:picChg>
      </pc:sldChg>
    </pc:docChg>
  </pc:docChgLst>
  <pc:docChgLst>
    <pc:chgData name="David Warner" userId="S::david_dwarnerii.com#ext#@microsoft.onmicrosoft.com::acafcf14-4098-4a83-9425-e73571277a06" providerId="AD" clId="Web-{53AAACF9-9D34-4FEE-9353-E5E87063B9F1}"/>
    <pc:docChg chg="modSld">
      <pc:chgData name="David Warner" userId="S::david_dwarnerii.com#ext#@microsoft.onmicrosoft.com::acafcf14-4098-4a83-9425-e73571277a06" providerId="AD" clId="Web-{53AAACF9-9D34-4FEE-9353-E5E87063B9F1}" dt="2022-01-05T22:07:53.264" v="1"/>
      <pc:docMkLst>
        <pc:docMk/>
      </pc:docMkLst>
      <pc:sldChg chg="mod modShow">
        <pc:chgData name="David Warner" userId="S::david_dwarnerii.com#ext#@microsoft.onmicrosoft.com::acafcf14-4098-4a83-9425-e73571277a06" providerId="AD" clId="Web-{53AAACF9-9D34-4FEE-9353-E5E87063B9F1}" dt="2022-01-05T22:07:53.264" v="1"/>
        <pc:sldMkLst>
          <pc:docMk/>
          <pc:sldMk cId="4001284136" sldId="2134805598"/>
        </pc:sldMkLst>
      </pc:sldChg>
      <pc:sldChg chg="mod modShow">
        <pc:chgData name="David Warner" userId="S::david_dwarnerii.com#ext#@microsoft.onmicrosoft.com::acafcf14-4098-4a83-9425-e73571277a06" providerId="AD" clId="Web-{53AAACF9-9D34-4FEE-9353-E5E87063B9F1}" dt="2022-01-05T22:07:49.780" v="0"/>
        <pc:sldMkLst>
          <pc:docMk/>
          <pc:sldMk cId="2225302410" sldId="2134805599"/>
        </pc:sldMkLst>
      </pc:sldChg>
    </pc:docChg>
  </pc:docChgLst>
  <pc:docChgLst>
    <pc:chgData name="Paolo Pialorsi" userId="S::paolo_pialorsi.com#ext#@microsoft.onmicrosoft.com::39954972-e4fe-473f-8237-5db9de0b2218" providerId="AD" clId="Web-{E2C570AD-D428-4559-A273-D9D25FCE5150}"/>
    <pc:docChg chg="modSld">
      <pc:chgData name="Paolo Pialorsi" userId="S::paolo_pialorsi.com#ext#@microsoft.onmicrosoft.com::39954972-e4fe-473f-8237-5db9de0b2218" providerId="AD" clId="Web-{E2C570AD-D428-4559-A273-D9D25FCE5150}" dt="2021-12-22T16:50:20.859" v="50" actId="20577"/>
      <pc:docMkLst>
        <pc:docMk/>
      </pc:docMkLst>
      <pc:sldChg chg="delSp modSp">
        <pc:chgData name="Paolo Pialorsi" userId="S::paolo_pialorsi.com#ext#@microsoft.onmicrosoft.com::39954972-e4fe-473f-8237-5db9de0b2218" providerId="AD" clId="Web-{E2C570AD-D428-4559-A273-D9D25FCE5150}" dt="2021-12-22T16:49:24.279" v="47" actId="20577"/>
        <pc:sldMkLst>
          <pc:docMk/>
          <pc:sldMk cId="2259967023" sldId="2076136379"/>
        </pc:sldMkLst>
        <pc:spChg chg="del mod">
          <ac:chgData name="Paolo Pialorsi" userId="S::paolo_pialorsi.com#ext#@microsoft.onmicrosoft.com::39954972-e4fe-473f-8237-5db9de0b2218" providerId="AD" clId="Web-{E2C570AD-D428-4559-A273-D9D25FCE5150}" dt="2021-12-22T16:49:08.701" v="45"/>
          <ac:spMkLst>
            <pc:docMk/>
            <pc:sldMk cId="2259967023" sldId="2076136379"/>
            <ac:spMk id="3" creationId="{91E94820-4EA8-47CC-8A56-20EB455904CD}"/>
          </ac:spMkLst>
        </pc:spChg>
        <pc:spChg chg="mod">
          <ac:chgData name="Paolo Pialorsi" userId="S::paolo_pialorsi.com#ext#@microsoft.onmicrosoft.com::39954972-e4fe-473f-8237-5db9de0b2218" providerId="AD" clId="Web-{E2C570AD-D428-4559-A273-D9D25FCE5150}" dt="2021-12-22T16:49:00.044" v="44" actId="20577"/>
          <ac:spMkLst>
            <pc:docMk/>
            <pc:sldMk cId="2259967023" sldId="2076136379"/>
            <ac:spMk id="55" creationId="{935327FA-FEAE-4271-8E51-C9144840570C}"/>
          </ac:spMkLst>
        </pc:spChg>
        <pc:spChg chg="mod">
          <ac:chgData name="Paolo Pialorsi" userId="S::paolo_pialorsi.com#ext#@microsoft.onmicrosoft.com::39954972-e4fe-473f-8237-5db9de0b2218" providerId="AD" clId="Web-{E2C570AD-D428-4559-A273-D9D25FCE5150}" dt="2021-12-22T16:48:47.544" v="35" actId="20577"/>
          <ac:spMkLst>
            <pc:docMk/>
            <pc:sldMk cId="2259967023" sldId="2076136379"/>
            <ac:spMk id="77" creationId="{F7DD2E62-CB71-49C8-878F-EA5A39E59A5B}"/>
          </ac:spMkLst>
        </pc:spChg>
        <pc:spChg chg="mod">
          <ac:chgData name="Paolo Pialorsi" userId="S::paolo_pialorsi.com#ext#@microsoft.onmicrosoft.com::39954972-e4fe-473f-8237-5db9de0b2218" providerId="AD" clId="Web-{E2C570AD-D428-4559-A273-D9D25FCE5150}" dt="2021-12-22T16:48:30.371" v="24" actId="20577"/>
          <ac:spMkLst>
            <pc:docMk/>
            <pc:sldMk cId="2259967023" sldId="2076136379"/>
            <ac:spMk id="79" creationId="{BC688EBE-40B5-498C-91C5-18E7EAB6AFFE}"/>
          </ac:spMkLst>
        </pc:spChg>
        <pc:spChg chg="mod">
          <ac:chgData name="Paolo Pialorsi" userId="S::paolo_pialorsi.com#ext#@microsoft.onmicrosoft.com::39954972-e4fe-473f-8237-5db9de0b2218" providerId="AD" clId="Web-{E2C570AD-D428-4559-A273-D9D25FCE5150}" dt="2021-12-22T16:49:24.279" v="47" actId="20577"/>
          <ac:spMkLst>
            <pc:docMk/>
            <pc:sldMk cId="2259967023" sldId="2076136379"/>
            <ac:spMk id="81" creationId="{1245D908-BDE2-4087-82F6-3DBC148662F5}"/>
          </ac:spMkLst>
        </pc:spChg>
      </pc:sldChg>
      <pc:sldChg chg="delSp modSp">
        <pc:chgData name="Paolo Pialorsi" userId="S::paolo_pialorsi.com#ext#@microsoft.onmicrosoft.com::39954972-e4fe-473f-8237-5db9de0b2218" providerId="AD" clId="Web-{E2C570AD-D428-4559-A273-D9D25FCE5150}" dt="2021-12-22T16:50:20.859" v="50" actId="20577"/>
        <pc:sldMkLst>
          <pc:docMk/>
          <pc:sldMk cId="1884761934" sldId="2076136381"/>
        </pc:sldMkLst>
        <pc:spChg chg="del">
          <ac:chgData name="Paolo Pialorsi" userId="S::paolo_pialorsi.com#ext#@microsoft.onmicrosoft.com::39954972-e4fe-473f-8237-5db9de0b2218" providerId="AD" clId="Web-{E2C570AD-D428-4559-A273-D9D25FCE5150}" dt="2021-12-22T16:49:47.124" v="48"/>
          <ac:spMkLst>
            <pc:docMk/>
            <pc:sldMk cId="1884761934" sldId="2076136381"/>
            <ac:spMk id="4" creationId="{940A1589-7640-48EC-9FB1-9F5BDA51AE8A}"/>
          </ac:spMkLst>
        </pc:spChg>
        <pc:spChg chg="mod">
          <ac:chgData name="Paolo Pialorsi" userId="S::paolo_pialorsi.com#ext#@microsoft.onmicrosoft.com::39954972-e4fe-473f-8237-5db9de0b2218" providerId="AD" clId="Web-{E2C570AD-D428-4559-A273-D9D25FCE5150}" dt="2021-12-22T16:50:20.859" v="50"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3E07E294-70A9-4037-AB9D-EB731B036200}"/>
    <pc:docChg chg="modSld">
      <pc:chgData name="David Warner" userId="S::david_dwarnerii.com#ext#@microsoft.onmicrosoft.com::acafcf14-4098-4a83-9425-e73571277a06" providerId="AD" clId="Web-{3E07E294-70A9-4037-AB9D-EB731B036200}" dt="2021-07-20T14:15:25.126" v="15"/>
      <pc:docMkLst>
        <pc:docMk/>
      </pc:docMkLst>
      <pc:sldChg chg="addSp delSp modSp">
        <pc:chgData name="David Warner" userId="S::david_dwarnerii.com#ext#@microsoft.onmicrosoft.com::acafcf14-4098-4a83-9425-e73571277a06" providerId="AD" clId="Web-{3E07E294-70A9-4037-AB9D-EB731B036200}" dt="2021-07-20T14:15:25.126" v="15"/>
        <pc:sldMkLst>
          <pc:docMk/>
          <pc:sldMk cId="357588276" sldId="2076136388"/>
        </pc:sldMkLst>
        <pc:spChg chg="del mod">
          <ac:chgData name="David Warner" userId="S::david_dwarnerii.com#ext#@microsoft.onmicrosoft.com::acafcf14-4098-4a83-9425-e73571277a06" providerId="AD" clId="Web-{3E07E294-70A9-4037-AB9D-EB731B036200}" dt="2021-07-20T14:15:25.126" v="15"/>
          <ac:spMkLst>
            <pc:docMk/>
            <pc:sldMk cId="357588276" sldId="2076136388"/>
            <ac:spMk id="3" creationId="{2627CBC1-6B4F-4DB1-8517-D3CC6E24F912}"/>
          </ac:spMkLst>
        </pc:spChg>
        <pc:spChg chg="mod">
          <ac:chgData name="David Warner" userId="S::david_dwarnerii.com#ext#@microsoft.onmicrosoft.com::acafcf14-4098-4a83-9425-e73571277a06" providerId="AD" clId="Web-{3E07E294-70A9-4037-AB9D-EB731B036200}" dt="2021-07-20T14:14:54.405" v="5" actId="20577"/>
          <ac:spMkLst>
            <pc:docMk/>
            <pc:sldMk cId="357588276" sldId="2076136388"/>
            <ac:spMk id="11" creationId="{53C6FFDE-2D43-4ED5-BEFA-B41E4568D7D5}"/>
          </ac:spMkLst>
        </pc:spChg>
        <pc:picChg chg="del">
          <ac:chgData name="David Warner" userId="S::david_dwarnerii.com#ext#@microsoft.onmicrosoft.com::acafcf14-4098-4a83-9425-e73571277a06" providerId="AD" clId="Web-{3E07E294-70A9-4037-AB9D-EB731B036200}" dt="2021-07-20T14:14:57.077" v="7"/>
          <ac:picMkLst>
            <pc:docMk/>
            <pc:sldMk cId="357588276" sldId="2076136388"/>
            <ac:picMk id="2" creationId="{BCCEE79F-728E-4329-BACB-D4D9B38B08DB}"/>
          </ac:picMkLst>
        </pc:picChg>
        <pc:picChg chg="add mod modCrop">
          <ac:chgData name="David Warner" userId="S::david_dwarnerii.com#ext#@microsoft.onmicrosoft.com::acafcf14-4098-4a83-9425-e73571277a06" providerId="AD" clId="Web-{3E07E294-70A9-4037-AB9D-EB731B036200}" dt="2021-07-20T14:15:18.282" v="14"/>
          <ac:picMkLst>
            <pc:docMk/>
            <pc:sldMk cId="357588276" sldId="2076136388"/>
            <ac:picMk id="4" creationId="{C620B3F4-E7FD-4899-BE79-34F060CFA6C6}"/>
          </ac:picMkLst>
        </pc:picChg>
      </pc:sldChg>
    </pc:docChg>
  </pc:docChgLst>
  <pc:docChgLst>
    <pc:chgData name="Bert Jansen" userId="60478ee6-b91e-4777-b5ab-ff75f809c97c" providerId="ADAL" clId="{03E6A578-D00E-425B-84BE-5F2F00BBEF0C}"/>
    <pc:docChg chg="modSld">
      <pc:chgData name="Bert Jansen" userId="60478ee6-b91e-4777-b5ab-ff75f809c97c" providerId="ADAL" clId="{03E6A578-D00E-425B-84BE-5F2F00BBEF0C}" dt="2021-11-25T15:07:28.054" v="15" actId="12"/>
      <pc:docMkLst>
        <pc:docMk/>
      </pc:docMkLst>
      <pc:sldChg chg="modSp mod">
        <pc:chgData name="Bert Jansen" userId="60478ee6-b91e-4777-b5ab-ff75f809c97c" providerId="ADAL" clId="{03E6A578-D00E-425B-84BE-5F2F00BBEF0C}" dt="2021-11-25T15:07:28.054" v="15" actId="12"/>
        <pc:sldMkLst>
          <pc:docMk/>
          <pc:sldMk cId="2259967023" sldId="2076136379"/>
        </pc:sldMkLst>
        <pc:spChg chg="mod">
          <ac:chgData name="Bert Jansen" userId="60478ee6-b91e-4777-b5ab-ff75f809c97c" providerId="ADAL" clId="{03E6A578-D00E-425B-84BE-5F2F00BBEF0C}" dt="2021-11-25T15:07:28.054" v="15" actId="12"/>
          <ac:spMkLst>
            <pc:docMk/>
            <pc:sldMk cId="2259967023" sldId="2076136379"/>
            <ac:spMk id="79" creationId="{BC688EBE-40B5-498C-91C5-18E7EAB6AFFE}"/>
          </ac:spMkLst>
        </pc:spChg>
      </pc:sldChg>
    </pc:docChg>
  </pc:docChgLst>
  <pc:docChgLst>
    <pc:chgData name="Paul Bullock" userId="162dc284-9901-47a4-bdd1-300eada006b4" providerId="ADAL" clId="{A0FBB554-AB15-45DC-A150-C944DCA88CDC}"/>
    <pc:docChg chg="custSel modSld">
      <pc:chgData name="Paul Bullock" userId="162dc284-9901-47a4-bdd1-300eada006b4" providerId="ADAL" clId="{A0FBB554-AB15-45DC-A150-C944DCA88CDC}" dt="2022-02-16T20:23:09.799" v="550" actId="20577"/>
      <pc:docMkLst>
        <pc:docMk/>
      </pc:docMkLst>
      <pc:sldChg chg="addSp delSp modSp mod">
        <pc:chgData name="Paul Bullock" userId="162dc284-9901-47a4-bdd1-300eada006b4" providerId="ADAL" clId="{A0FBB554-AB15-45DC-A150-C944DCA88CDC}" dt="2022-02-16T20:23:09.799" v="550" actId="20577"/>
        <pc:sldMkLst>
          <pc:docMk/>
          <pc:sldMk cId="1374769157" sldId="2076137639"/>
        </pc:sldMkLst>
        <pc:spChg chg="mod">
          <ac:chgData name="Paul Bullock" userId="162dc284-9901-47a4-bdd1-300eada006b4" providerId="ADAL" clId="{A0FBB554-AB15-45DC-A150-C944DCA88CDC}" dt="2022-02-16T20:23:09.799" v="550" actId="20577"/>
          <ac:spMkLst>
            <pc:docMk/>
            <pc:sldMk cId="1374769157" sldId="2076137639"/>
            <ac:spMk id="5" creationId="{612C861E-93AA-4B5D-8907-782E4E0AF916}"/>
          </ac:spMkLst>
        </pc:spChg>
        <pc:spChg chg="mod">
          <ac:chgData name="Paul Bullock" userId="162dc284-9901-47a4-bdd1-300eada006b4" providerId="ADAL" clId="{A0FBB554-AB15-45DC-A150-C944DCA88CDC}" dt="2022-02-16T20:10:43.596" v="222" actId="1076"/>
          <ac:spMkLst>
            <pc:docMk/>
            <pc:sldMk cId="1374769157" sldId="2076137639"/>
            <ac:spMk id="9" creationId="{6F13BE12-2AE9-47B0-853F-2C936C8353C9}"/>
          </ac:spMkLst>
        </pc:spChg>
        <pc:spChg chg="mod">
          <ac:chgData name="Paul Bullock" userId="162dc284-9901-47a4-bdd1-300eada006b4" providerId="ADAL" clId="{A0FBB554-AB15-45DC-A150-C944DCA88CDC}" dt="2022-02-16T20:10:38.229" v="221" actId="122"/>
          <ac:spMkLst>
            <pc:docMk/>
            <pc:sldMk cId="1374769157" sldId="2076137639"/>
            <ac:spMk id="11" creationId="{B880F53A-137F-4989-B71F-5FF51F5D7946}"/>
          </ac:spMkLst>
        </pc:spChg>
        <pc:spChg chg="del">
          <ac:chgData name="Paul Bullock" userId="162dc284-9901-47a4-bdd1-300eada006b4" providerId="ADAL" clId="{A0FBB554-AB15-45DC-A150-C944DCA88CDC}" dt="2022-02-16T20:05:20.705" v="0" actId="478"/>
          <ac:spMkLst>
            <pc:docMk/>
            <pc:sldMk cId="1374769157" sldId="2076137639"/>
            <ac:spMk id="12" creationId="{288C06C0-2791-40D8-83AC-F937DAEEDBB2}"/>
          </ac:spMkLst>
        </pc:spChg>
        <pc:picChg chg="mod">
          <ac:chgData name="Paul Bullock" userId="162dc284-9901-47a4-bdd1-300eada006b4" providerId="ADAL" clId="{A0FBB554-AB15-45DC-A150-C944DCA88CDC}" dt="2022-02-16T20:19:11.855" v="511" actId="1076"/>
          <ac:picMkLst>
            <pc:docMk/>
            <pc:sldMk cId="1374769157" sldId="2076137639"/>
            <ac:picMk id="7" creationId="{7912DED2-EEC5-4C72-9899-27AAD74D399F}"/>
          </ac:picMkLst>
        </pc:picChg>
        <pc:picChg chg="mod">
          <ac:chgData name="Paul Bullock" userId="162dc284-9901-47a4-bdd1-300eada006b4" providerId="ADAL" clId="{A0FBB554-AB15-45DC-A150-C944DCA88CDC}" dt="2022-02-16T20:05:24.424" v="1" actId="1076"/>
          <ac:picMkLst>
            <pc:docMk/>
            <pc:sldMk cId="1374769157" sldId="2076137639"/>
            <ac:picMk id="8" creationId="{8F059431-116F-4618-ADAA-590BC592F734}"/>
          </ac:picMkLst>
        </pc:picChg>
        <pc:picChg chg="mod">
          <ac:chgData name="Paul Bullock" userId="162dc284-9901-47a4-bdd1-300eada006b4" providerId="ADAL" clId="{A0FBB554-AB15-45DC-A150-C944DCA88CDC}" dt="2022-02-16T20:05:27.619" v="2" actId="1076"/>
          <ac:picMkLst>
            <pc:docMk/>
            <pc:sldMk cId="1374769157" sldId="2076137639"/>
            <ac:picMk id="10" creationId="{3D978BF3-3F1E-453E-AF0B-ED71B0F22514}"/>
          </ac:picMkLst>
        </pc:picChg>
        <pc:cxnChg chg="add del">
          <ac:chgData name="Paul Bullock" userId="162dc284-9901-47a4-bdd1-300eada006b4" providerId="ADAL" clId="{A0FBB554-AB15-45DC-A150-C944DCA88CDC}" dt="2022-02-16T20:17:03.513" v="486" actId="478"/>
          <ac:cxnSpMkLst>
            <pc:docMk/>
            <pc:sldMk cId="1374769157" sldId="2076137639"/>
            <ac:cxnSpMk id="6" creationId="{3E39F564-0BF4-4DC1-A58A-274CFE8D7977}"/>
          </ac:cxnSpMkLst>
        </pc:cxnChg>
      </pc:sldChg>
    </pc:docChg>
  </pc:docChgLst>
  <pc:docChgLst>
    <pc:chgData name="Paul Bullock" userId="162dc284-9901-47a4-bdd1-300eada006b4" providerId="ADAL" clId="{957CB739-611A-4F20-9E7A-FAA460E9D8D1}"/>
    <pc:docChg chg="custSel modSld">
      <pc:chgData name="Paul Bullock" userId="162dc284-9901-47a4-bdd1-300eada006b4" providerId="ADAL" clId="{957CB739-611A-4F20-9E7A-FAA460E9D8D1}" dt="2021-08-04T18:33:43.175" v="263" actId="20577"/>
      <pc:docMkLst>
        <pc:docMk/>
      </pc:docMkLst>
      <pc:sldChg chg="delSp modSp mod">
        <pc:chgData name="Paul Bullock" userId="162dc284-9901-47a4-bdd1-300eada006b4" providerId="ADAL" clId="{957CB739-611A-4F20-9E7A-FAA460E9D8D1}" dt="2021-08-04T18:33:43.175" v="263" actId="20577"/>
        <pc:sldMkLst>
          <pc:docMk/>
          <pc:sldMk cId="1374769157" sldId="2076137639"/>
        </pc:sldMkLst>
        <pc:spChg chg="del">
          <ac:chgData name="Paul Bullock" userId="162dc284-9901-47a4-bdd1-300eada006b4" providerId="ADAL" clId="{957CB739-611A-4F20-9E7A-FAA460E9D8D1}" dt="2021-08-04T18:31:37.153" v="0" actId="478"/>
          <ac:spMkLst>
            <pc:docMk/>
            <pc:sldMk cId="1374769157" sldId="2076137639"/>
            <ac:spMk id="2" creationId="{5916DEE1-4DEF-4C44-A009-E0CB8A5C1783}"/>
          </ac:spMkLst>
        </pc:spChg>
        <pc:spChg chg="mod">
          <ac:chgData name="Paul Bullock" userId="162dc284-9901-47a4-bdd1-300eada006b4" providerId="ADAL" clId="{957CB739-611A-4F20-9E7A-FAA460E9D8D1}" dt="2021-08-04T18:33:43.175" v="263" actId="20577"/>
          <ac:spMkLst>
            <pc:docMk/>
            <pc:sldMk cId="1374769157" sldId="2076137639"/>
            <ac:spMk id="5" creationId="{612C861E-93AA-4B5D-8907-782E4E0AF916}"/>
          </ac:spMkLst>
        </pc:spChg>
      </pc:sldChg>
    </pc:docChg>
  </pc:docChgLst>
  <pc:docChgLst>
    <pc:chgData name="Bert Jansen" userId="60478ee6-b91e-4777-b5ab-ff75f809c97c" providerId="ADAL" clId="{BCA5BF60-3E58-4467-AFD3-018DEF15EC60}"/>
    <pc:docChg chg="custSel addSld delSld modSld modSection">
      <pc:chgData name="Bert Jansen" userId="60478ee6-b91e-4777-b5ab-ff75f809c97c" providerId="ADAL" clId="{BCA5BF60-3E58-4467-AFD3-018DEF15EC60}" dt="2022-03-31T08:35:30.816" v="291" actId="113"/>
      <pc:docMkLst>
        <pc:docMk/>
      </pc:docMkLst>
      <pc:sldChg chg="addSp delSp modSp mod">
        <pc:chgData name="Bert Jansen" userId="60478ee6-b91e-4777-b5ab-ff75f809c97c" providerId="ADAL" clId="{BCA5BF60-3E58-4467-AFD3-018DEF15EC60}" dt="2022-03-31T08:35:30.816" v="291" actId="113"/>
        <pc:sldMkLst>
          <pc:docMk/>
          <pc:sldMk cId="2259967023" sldId="2076136379"/>
        </pc:sldMkLst>
        <pc:spChg chg="del">
          <ac:chgData name="Bert Jansen" userId="60478ee6-b91e-4777-b5ab-ff75f809c97c" providerId="ADAL" clId="{BCA5BF60-3E58-4467-AFD3-018DEF15EC60}" dt="2022-03-31T06:52:01.831" v="2" actId="478"/>
          <ac:spMkLst>
            <pc:docMk/>
            <pc:sldMk cId="2259967023" sldId="2076136379"/>
            <ac:spMk id="4" creationId="{36E13A10-A195-474F-9288-49767A0C4CFC}"/>
          </ac:spMkLst>
        </pc:spChg>
        <pc:spChg chg="mod">
          <ac:chgData name="Bert Jansen" userId="60478ee6-b91e-4777-b5ab-ff75f809c97c" providerId="ADAL" clId="{BCA5BF60-3E58-4467-AFD3-018DEF15EC60}" dt="2022-03-31T07:03:24.619" v="230" actId="20577"/>
          <ac:spMkLst>
            <pc:docMk/>
            <pc:sldMk cId="2259967023" sldId="2076136379"/>
            <ac:spMk id="38" creationId="{57B24740-2702-48F7-9662-72DC62FDA166}"/>
          </ac:spMkLst>
        </pc:spChg>
        <pc:spChg chg="mod">
          <ac:chgData name="Bert Jansen" userId="60478ee6-b91e-4777-b5ab-ff75f809c97c" providerId="ADAL" clId="{BCA5BF60-3E58-4467-AFD3-018DEF15EC60}" dt="2022-03-31T08:35:30.816" v="291" actId="113"/>
          <ac:spMkLst>
            <pc:docMk/>
            <pc:sldMk cId="2259967023" sldId="2076136379"/>
            <ac:spMk id="79" creationId="{BC688EBE-40B5-498C-91C5-18E7EAB6AFFE}"/>
          </ac:spMkLst>
        </pc:spChg>
        <pc:spChg chg="mod">
          <ac:chgData name="Bert Jansen" userId="60478ee6-b91e-4777-b5ab-ff75f809c97c" providerId="ADAL" clId="{BCA5BF60-3E58-4467-AFD3-018DEF15EC60}" dt="2022-03-31T08:35:18.431" v="266" actId="113"/>
          <ac:spMkLst>
            <pc:docMk/>
            <pc:sldMk cId="2259967023" sldId="2076136379"/>
            <ac:spMk id="81" creationId="{1245D908-BDE2-4087-82F6-3DBC148662F5}"/>
          </ac:spMkLst>
        </pc:spChg>
        <pc:picChg chg="del mod">
          <ac:chgData name="Bert Jansen" userId="60478ee6-b91e-4777-b5ab-ff75f809c97c" providerId="ADAL" clId="{BCA5BF60-3E58-4467-AFD3-018DEF15EC60}" dt="2022-03-31T07:02:20.710" v="227" actId="478"/>
          <ac:picMkLst>
            <pc:docMk/>
            <pc:sldMk cId="2259967023" sldId="2076136379"/>
            <ac:picMk id="20" creationId="{01D64D35-B761-4B1D-9EEC-5545D5FC9F00}"/>
          </ac:picMkLst>
        </pc:picChg>
        <pc:picChg chg="add mod">
          <ac:chgData name="Bert Jansen" userId="60478ee6-b91e-4777-b5ab-ff75f809c97c" providerId="ADAL" clId="{BCA5BF60-3E58-4467-AFD3-018DEF15EC60}" dt="2022-03-31T07:02:30.501" v="228" actId="14100"/>
          <ac:picMkLst>
            <pc:docMk/>
            <pc:sldMk cId="2259967023" sldId="2076136379"/>
            <ac:picMk id="21" creationId="{819A11F6-8EAC-4541-B816-18370C461835}"/>
          </ac:picMkLst>
        </pc:picChg>
        <pc:picChg chg="del">
          <ac:chgData name="Bert Jansen" userId="60478ee6-b91e-4777-b5ab-ff75f809c97c" providerId="ADAL" clId="{BCA5BF60-3E58-4467-AFD3-018DEF15EC60}" dt="2022-03-31T07:02:01.959" v="223" actId="478"/>
          <ac:picMkLst>
            <pc:docMk/>
            <pc:sldMk cId="2259967023" sldId="2076136379"/>
            <ac:picMk id="24" creationId="{CF19D33F-19D3-4CB4-AF28-496B8B702303}"/>
          </ac:picMkLst>
        </pc:picChg>
        <pc:picChg chg="add mod">
          <ac:chgData name="Bert Jansen" userId="60478ee6-b91e-4777-b5ab-ff75f809c97c" providerId="ADAL" clId="{BCA5BF60-3E58-4467-AFD3-018DEF15EC60}" dt="2022-03-31T07:02:05.454" v="224" actId="14100"/>
          <ac:picMkLst>
            <pc:docMk/>
            <pc:sldMk cId="2259967023" sldId="2076136379"/>
            <ac:picMk id="26" creationId="{96454684-1BCE-476F-87BD-B6CFE2F24E74}"/>
          </ac:picMkLst>
        </pc:picChg>
      </pc:sldChg>
      <pc:sldChg chg="addSp delSp modSp mod">
        <pc:chgData name="Bert Jansen" userId="60478ee6-b91e-4777-b5ab-ff75f809c97c" providerId="ADAL" clId="{BCA5BF60-3E58-4467-AFD3-018DEF15EC60}" dt="2022-03-31T08:34:48.691" v="239" actId="20577"/>
        <pc:sldMkLst>
          <pc:docMk/>
          <pc:sldMk cId="1884761934" sldId="2076136381"/>
        </pc:sldMkLst>
        <pc:spChg chg="mod">
          <ac:chgData name="Bert Jansen" userId="60478ee6-b91e-4777-b5ab-ff75f809c97c" providerId="ADAL" clId="{BCA5BF60-3E58-4467-AFD3-018DEF15EC60}" dt="2022-03-31T08:34:48.691" v="239" actId="20577"/>
          <ac:spMkLst>
            <pc:docMk/>
            <pc:sldMk cId="1884761934" sldId="2076136381"/>
            <ac:spMk id="38" creationId="{57B24740-2702-48F7-9662-72DC62FDA166}"/>
          </ac:spMkLst>
        </pc:spChg>
        <pc:picChg chg="add mod">
          <ac:chgData name="Bert Jansen" userId="60478ee6-b91e-4777-b5ab-ff75f809c97c" providerId="ADAL" clId="{BCA5BF60-3E58-4467-AFD3-018DEF15EC60}" dt="2022-03-31T08:34:37.304" v="237" actId="14100"/>
          <ac:picMkLst>
            <pc:docMk/>
            <pc:sldMk cId="1884761934" sldId="2076136381"/>
            <ac:picMk id="19" creationId="{98AA9DF7-835A-410D-A21C-2B012BDFFAA6}"/>
          </ac:picMkLst>
        </pc:picChg>
        <pc:picChg chg="del">
          <ac:chgData name="Bert Jansen" userId="60478ee6-b91e-4777-b5ab-ff75f809c97c" providerId="ADAL" clId="{BCA5BF60-3E58-4467-AFD3-018DEF15EC60}" dt="2022-03-31T08:34:35.106" v="236" actId="478"/>
          <ac:picMkLst>
            <pc:docMk/>
            <pc:sldMk cId="1884761934" sldId="2076136381"/>
            <ac:picMk id="20" creationId="{27039063-6DDD-45D5-86E0-40468DDD8442}"/>
          </ac:picMkLst>
        </pc:picChg>
      </pc:sldChg>
      <pc:sldChg chg="del">
        <pc:chgData name="Bert Jansen" userId="60478ee6-b91e-4777-b5ab-ff75f809c97c" providerId="ADAL" clId="{BCA5BF60-3E58-4467-AFD3-018DEF15EC60}" dt="2022-03-31T06:51:58.626" v="1" actId="47"/>
        <pc:sldMkLst>
          <pc:docMk/>
          <pc:sldMk cId="2087414649" sldId="2076136396"/>
        </pc:sldMkLst>
      </pc:sldChg>
      <pc:sldChg chg="add">
        <pc:chgData name="Bert Jansen" userId="60478ee6-b91e-4777-b5ab-ff75f809c97c" providerId="ADAL" clId="{BCA5BF60-3E58-4467-AFD3-018DEF15EC60}" dt="2022-03-31T06:51:54.468" v="0"/>
        <pc:sldMkLst>
          <pc:docMk/>
          <pc:sldMk cId="566393320" sldId="2076136397"/>
        </pc:sldMkLst>
      </pc:sldChg>
      <pc:sldChg chg="add">
        <pc:chgData name="Bert Jansen" userId="60478ee6-b91e-4777-b5ab-ff75f809c97c" providerId="ADAL" clId="{BCA5BF60-3E58-4467-AFD3-018DEF15EC60}" dt="2022-03-31T06:53:25.459" v="11"/>
        <pc:sldMkLst>
          <pc:docMk/>
          <pc:sldMk cId="2728924363" sldId="2076136398"/>
        </pc:sldMkLst>
      </pc:sldChg>
    </pc:docChg>
  </pc:docChgLst>
  <pc:docChgLst>
    <pc:chgData name="Sébastien Levert" userId="ece773f4-084f-4e66-97d9-a9d066f2d75d" providerId="ADAL" clId="{3B819B8E-9455-413E-8B42-A8A7485B2E01}"/>
    <pc:docChg chg="custSel modSld">
      <pc:chgData name="Sébastien Levert" userId="ece773f4-084f-4e66-97d9-a9d066f2d75d" providerId="ADAL" clId="{3B819B8E-9455-413E-8B42-A8A7485B2E01}" dt="2021-10-27T13:08:22.905" v="1" actId="478"/>
      <pc:docMkLst>
        <pc:docMk/>
      </pc:docMkLst>
      <pc:sldChg chg="delSp modSp mod">
        <pc:chgData name="Sébastien Levert" userId="ece773f4-084f-4e66-97d9-a9d066f2d75d" providerId="ADAL" clId="{3B819B8E-9455-413E-8B42-A8A7485B2E01}" dt="2021-10-27T13:08:22.905" v="1" actId="478"/>
        <pc:sldMkLst>
          <pc:docMk/>
          <pc:sldMk cId="4070501225" sldId="2076136392"/>
        </pc:sldMkLst>
        <pc:spChg chg="del mod">
          <ac:chgData name="Sébastien Levert" userId="ece773f4-084f-4e66-97d9-a9d066f2d75d" providerId="ADAL" clId="{3B819B8E-9455-413E-8B42-A8A7485B2E01}" dt="2021-10-27T13:08:22.905" v="1" actId="478"/>
          <ac:spMkLst>
            <pc:docMk/>
            <pc:sldMk cId="4070501225" sldId="2076136392"/>
            <ac:spMk id="20" creationId="{80DCA952-5989-481A-B2CD-64A8C1A62F10}"/>
          </ac:spMkLst>
        </pc:spChg>
      </pc:sldChg>
    </pc:docChg>
  </pc:docChgLst>
  <pc:docChgLst>
    <pc:chgData name="Wictor Wilén" userId="c70b8edd-f3ba-4e44-94a1-9cab9cee53de" providerId="ADAL" clId="{9ED5B2D9-AE7C-4583-9243-D0D7B655AF75}"/>
    <pc:docChg chg="custSel modSld">
      <pc:chgData name="Wictor Wilén" userId="c70b8edd-f3ba-4e44-94a1-9cab9cee53de" providerId="ADAL" clId="{9ED5B2D9-AE7C-4583-9243-D0D7B655AF75}" dt="2022-05-26T12:07:39.237" v="115" actId="1076"/>
      <pc:docMkLst>
        <pc:docMk/>
      </pc:docMkLst>
      <pc:sldChg chg="addSp delSp modSp mod">
        <pc:chgData name="Wictor Wilén" userId="c70b8edd-f3ba-4e44-94a1-9cab9cee53de" providerId="ADAL" clId="{9ED5B2D9-AE7C-4583-9243-D0D7B655AF75}" dt="2022-05-26T12:07:39.237" v="115" actId="1076"/>
        <pc:sldMkLst>
          <pc:docMk/>
          <pc:sldMk cId="1042411426" sldId="2076136275"/>
        </pc:sldMkLst>
        <pc:spChg chg="del">
          <ac:chgData name="Wictor Wilén" userId="c70b8edd-f3ba-4e44-94a1-9cab9cee53de" providerId="ADAL" clId="{9ED5B2D9-AE7C-4583-9243-D0D7B655AF75}" dt="2022-05-26T12:03:36.341" v="0" actId="478"/>
          <ac:spMkLst>
            <pc:docMk/>
            <pc:sldMk cId="1042411426" sldId="2076136275"/>
            <ac:spMk id="3" creationId="{37A14A49-9500-25A0-C71B-604C250480DB}"/>
          </ac:spMkLst>
        </pc:spChg>
        <pc:spChg chg="add mod">
          <ac:chgData name="Wictor Wilén" userId="c70b8edd-f3ba-4e44-94a1-9cab9cee53de" providerId="ADAL" clId="{9ED5B2D9-AE7C-4583-9243-D0D7B655AF75}" dt="2022-05-26T12:07:39.237" v="115" actId="1076"/>
          <ac:spMkLst>
            <pc:docMk/>
            <pc:sldMk cId="1042411426" sldId="2076136275"/>
            <ac:spMk id="27" creationId="{87A621A9-AEAF-A775-77C2-B21C92078FED}"/>
          </ac:spMkLst>
        </pc:spChg>
        <pc:spChg chg="mod">
          <ac:chgData name="Wictor Wilén" userId="c70b8edd-f3ba-4e44-94a1-9cab9cee53de" providerId="ADAL" clId="{9ED5B2D9-AE7C-4583-9243-D0D7B655AF75}" dt="2022-05-26T12:04:10.333" v="6" actId="20577"/>
          <ac:spMkLst>
            <pc:docMk/>
            <pc:sldMk cId="1042411426" sldId="2076136275"/>
            <ac:spMk id="70" creationId="{174F958A-FBA1-4F60-AFAD-ABB7FE94DD87}"/>
          </ac:spMkLst>
        </pc:spChg>
        <pc:spChg chg="mod">
          <ac:chgData name="Wictor Wilén" userId="c70b8edd-f3ba-4e44-94a1-9cab9cee53de" providerId="ADAL" clId="{9ED5B2D9-AE7C-4583-9243-D0D7B655AF75}" dt="2022-05-26T12:04:23.645" v="12" actId="20577"/>
          <ac:spMkLst>
            <pc:docMk/>
            <pc:sldMk cId="1042411426" sldId="2076136275"/>
            <ac:spMk id="72" creationId="{9766CF88-1F07-4F26-9B23-FC9D4C5F9C09}"/>
          </ac:spMkLst>
        </pc:spChg>
        <pc:picChg chg="del">
          <ac:chgData name="Wictor Wilén" userId="c70b8edd-f3ba-4e44-94a1-9cab9cee53de" providerId="ADAL" clId="{9ED5B2D9-AE7C-4583-9243-D0D7B655AF75}" dt="2022-05-26T12:05:27.456" v="13" actId="478"/>
          <ac:picMkLst>
            <pc:docMk/>
            <pc:sldMk cId="1042411426" sldId="2076136275"/>
            <ac:picMk id="4" creationId="{65F9A8E3-1EAC-9A81-BEE2-F945E5BBAF18}"/>
          </ac:picMkLst>
        </pc:picChg>
        <pc:picChg chg="del">
          <ac:chgData name="Wictor Wilén" userId="c70b8edd-f3ba-4e44-94a1-9cab9cee53de" providerId="ADAL" clId="{9ED5B2D9-AE7C-4583-9243-D0D7B655AF75}" dt="2022-05-26T12:06:30.594" v="27" actId="478"/>
          <ac:picMkLst>
            <pc:docMk/>
            <pc:sldMk cId="1042411426" sldId="2076136275"/>
            <ac:picMk id="19" creationId="{EA4F88DA-A529-8360-74CF-E0092DDC06A9}"/>
          </ac:picMkLst>
        </pc:picChg>
        <pc:picChg chg="del">
          <ac:chgData name="Wictor Wilén" userId="c70b8edd-f3ba-4e44-94a1-9cab9cee53de" providerId="ADAL" clId="{9ED5B2D9-AE7C-4583-9243-D0D7B655AF75}" dt="2022-05-26T12:06:07.945" v="22" actId="478"/>
          <ac:picMkLst>
            <pc:docMk/>
            <pc:sldMk cId="1042411426" sldId="2076136275"/>
            <ac:picMk id="20" creationId="{03AB3C2B-52E9-6ADE-26D1-D34AA8EB25C8}"/>
          </ac:picMkLst>
        </pc:picChg>
        <pc:picChg chg="add mod">
          <ac:chgData name="Wictor Wilén" userId="c70b8edd-f3ba-4e44-94a1-9cab9cee53de" providerId="ADAL" clId="{9ED5B2D9-AE7C-4583-9243-D0D7B655AF75}" dt="2022-05-26T12:05:45.522" v="21" actId="1440"/>
          <ac:picMkLst>
            <pc:docMk/>
            <pc:sldMk cId="1042411426" sldId="2076136275"/>
            <ac:picMk id="21" creationId="{D34DAECD-9D18-A5A1-D485-646441C4B2BD}"/>
          </ac:picMkLst>
        </pc:picChg>
        <pc:picChg chg="add mod">
          <ac:chgData name="Wictor Wilén" userId="c70b8edd-f3ba-4e44-94a1-9cab9cee53de" providerId="ADAL" clId="{9ED5B2D9-AE7C-4583-9243-D0D7B655AF75}" dt="2022-05-26T12:06:14.548" v="26" actId="1440"/>
          <ac:picMkLst>
            <pc:docMk/>
            <pc:sldMk cId="1042411426" sldId="2076136275"/>
            <ac:picMk id="24" creationId="{ED758024-BA42-C5E2-420F-B34C84B9F224}"/>
          </ac:picMkLst>
        </pc:picChg>
        <pc:picChg chg="add mod">
          <ac:chgData name="Wictor Wilén" userId="c70b8edd-f3ba-4e44-94a1-9cab9cee53de" providerId="ADAL" clId="{9ED5B2D9-AE7C-4583-9243-D0D7B655AF75}" dt="2022-05-26T12:06:33.474" v="29" actId="1076"/>
          <ac:picMkLst>
            <pc:docMk/>
            <pc:sldMk cId="1042411426" sldId="2076136275"/>
            <ac:picMk id="26" creationId="{B7271DAD-4C26-87AD-1C71-E7422D43F410}"/>
          </ac:picMkLst>
        </pc:picChg>
      </pc:sldChg>
    </pc:docChg>
  </pc:docChgLst>
  <pc:docChgLst>
    <pc:chgData name="David Warner" userId="S::david_dwarnerii.com#ext#@microsoft.onmicrosoft.com::acafcf14-4098-4a83-9425-e73571277a06" providerId="AD" clId="Web-{B1E84781-9E4F-4148-9E8A-B6EBFF44E728}"/>
    <pc:docChg chg="modSld">
      <pc:chgData name="David Warner" userId="S::david_dwarnerii.com#ext#@microsoft.onmicrosoft.com::acafcf14-4098-4a83-9425-e73571277a06" providerId="AD" clId="Web-{B1E84781-9E4F-4148-9E8A-B6EBFF44E728}" dt="2022-02-23T22:30:13.473" v="4" actId="20577"/>
      <pc:docMkLst>
        <pc:docMk/>
      </pc:docMkLst>
      <pc:sldChg chg="modSp">
        <pc:chgData name="David Warner" userId="S::david_dwarnerii.com#ext#@microsoft.onmicrosoft.com::acafcf14-4098-4a83-9425-e73571277a06" providerId="AD" clId="Web-{B1E84781-9E4F-4148-9E8A-B6EBFF44E728}" dt="2022-02-23T22:29:50.377" v="1" actId="20577"/>
        <pc:sldMkLst>
          <pc:docMk/>
          <pc:sldMk cId="3158043784" sldId="2068"/>
        </pc:sldMkLst>
        <pc:spChg chg="mod">
          <ac:chgData name="David Warner" userId="S::david_dwarnerii.com#ext#@microsoft.onmicrosoft.com::acafcf14-4098-4a83-9425-e73571277a06" providerId="AD" clId="Web-{B1E84781-9E4F-4148-9E8A-B6EBFF44E728}" dt="2022-02-23T22:29:50.377" v="1"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B1E84781-9E4F-4148-9E8A-B6EBFF44E728}" dt="2022-02-23T22:30:13.473" v="4" actId="20577"/>
        <pc:sldMkLst>
          <pc:docMk/>
          <pc:sldMk cId="1056590613" sldId="2076135999"/>
        </pc:sldMkLst>
        <pc:spChg chg="mod">
          <ac:chgData name="David Warner" userId="S::david_dwarnerii.com#ext#@microsoft.onmicrosoft.com::acafcf14-4098-4a83-9425-e73571277a06" providerId="AD" clId="Web-{B1E84781-9E4F-4148-9E8A-B6EBFF44E728}" dt="2022-02-23T22:30:13.473" v="4" actId="20577"/>
          <ac:spMkLst>
            <pc:docMk/>
            <pc:sldMk cId="1056590613" sldId="2076135999"/>
            <ac:spMk id="10" creationId="{2F9D74B7-8175-43F4-B9E3-807C4AE2FA45}"/>
          </ac:spMkLst>
        </pc:spChg>
      </pc:sldChg>
    </pc:docChg>
  </pc:docChgLst>
  <pc:docChgLst>
    <pc:chgData name="Vesa Juvonen" userId="c7243be1-99a3-4752-ab2a-0cf698cf8236" providerId="ADAL" clId="{B1EB829D-398B-4FCB-8FB6-E8375A778A59}"/>
    <pc:docChg chg="undo redo custSel addSld delSld modSld modSection">
      <pc:chgData name="Vesa Juvonen" userId="c7243be1-99a3-4752-ab2a-0cf698cf8236" providerId="ADAL" clId="{B1EB829D-398B-4FCB-8FB6-E8375A778A59}" dt="2021-08-19T13:47:26.192" v="449" actId="729"/>
      <pc:docMkLst>
        <pc:docMk/>
      </pc:docMkLst>
      <pc:sldChg chg="del">
        <pc:chgData name="Vesa Juvonen" userId="c7243be1-99a3-4752-ab2a-0cf698cf8236" providerId="ADAL" clId="{B1EB829D-398B-4FCB-8FB6-E8375A778A59}" dt="2021-08-16T18:25:52.695" v="89" actId="47"/>
        <pc:sldMkLst>
          <pc:docMk/>
          <pc:sldMk cId="2773584698" sldId="1621"/>
        </pc:sldMkLst>
      </pc:sldChg>
      <pc:sldChg chg="modSp add del mod">
        <pc:chgData name="Vesa Juvonen" userId="c7243be1-99a3-4752-ab2a-0cf698cf8236" providerId="ADAL" clId="{B1EB829D-398B-4FCB-8FB6-E8375A778A59}" dt="2021-08-16T18:24:31.634" v="68" actId="1076"/>
        <pc:sldMkLst>
          <pc:docMk/>
          <pc:sldMk cId="3158043784" sldId="2068"/>
        </pc:sldMkLst>
        <pc:spChg chg="mod">
          <ac:chgData name="Vesa Juvonen" userId="c7243be1-99a3-4752-ab2a-0cf698cf8236" providerId="ADAL" clId="{B1EB829D-398B-4FCB-8FB6-E8375A778A59}" dt="2021-08-16T18:23:53.513" v="57" actId="113"/>
          <ac:spMkLst>
            <pc:docMk/>
            <pc:sldMk cId="3158043784" sldId="2068"/>
            <ac:spMk id="8" creationId="{00000000-0000-0000-0000-000000000000}"/>
          </ac:spMkLst>
        </pc:spChg>
        <pc:picChg chg="mod">
          <ac:chgData name="Vesa Juvonen" userId="c7243be1-99a3-4752-ab2a-0cf698cf8236" providerId="ADAL" clId="{B1EB829D-398B-4FCB-8FB6-E8375A778A59}" dt="2021-08-16T18:24:31.634" v="68" actId="1076"/>
          <ac:picMkLst>
            <pc:docMk/>
            <pc:sldMk cId="3158043784" sldId="2068"/>
            <ac:picMk id="2" creationId="{40F7BB45-2FBF-49FD-91CC-2B449A47A380}"/>
          </ac:picMkLst>
        </pc:picChg>
        <pc:picChg chg="mod">
          <ac:chgData name="Vesa Juvonen" userId="c7243be1-99a3-4752-ab2a-0cf698cf8236" providerId="ADAL" clId="{B1EB829D-398B-4FCB-8FB6-E8375A778A59}" dt="2021-08-16T18:24:26.423" v="67" actId="1076"/>
          <ac:picMkLst>
            <pc:docMk/>
            <pc:sldMk cId="3158043784" sldId="2068"/>
            <ac:picMk id="11" creationId="{FD9C6DA4-75A9-49EA-8253-AB49EDE11CF2}"/>
          </ac:picMkLst>
        </pc:picChg>
        <pc:picChg chg="mod">
          <ac:chgData name="Vesa Juvonen" userId="c7243be1-99a3-4752-ab2a-0cf698cf8236" providerId="ADAL" clId="{B1EB829D-398B-4FCB-8FB6-E8375A778A59}" dt="2021-08-16T18:24:24.524" v="66" actId="1076"/>
          <ac:picMkLst>
            <pc:docMk/>
            <pc:sldMk cId="3158043784" sldId="2068"/>
            <ac:picMk id="1026" creationId="{9D6C3296-F7F8-4F74-A8FC-2188A442916E}"/>
          </ac:picMkLst>
        </pc:picChg>
      </pc:sldChg>
      <pc:sldChg chg="addSp">
        <pc:chgData name="Vesa Juvonen" userId="c7243be1-99a3-4752-ab2a-0cf698cf8236" providerId="ADAL" clId="{B1EB829D-398B-4FCB-8FB6-E8375A778A59}" dt="2021-08-16T18:24:11.303" v="58"/>
        <pc:sldMkLst>
          <pc:docMk/>
          <pc:sldMk cId="3880608053" sldId="2068"/>
        </pc:sldMkLst>
        <pc:picChg chg="add">
          <ac:chgData name="Vesa Juvonen" userId="c7243be1-99a3-4752-ab2a-0cf698cf8236" providerId="ADAL" clId="{B1EB829D-398B-4FCB-8FB6-E8375A778A59}" dt="2021-08-16T18:24:11.303" v="58"/>
          <ac:picMkLst>
            <pc:docMk/>
            <pc:sldMk cId="3880608053" sldId="2068"/>
            <ac:picMk id="2" creationId="{40F7BB45-2FBF-49FD-91CC-2B449A47A380}"/>
          </ac:picMkLst>
        </pc:picChg>
      </pc:sldChg>
      <pc:sldChg chg="addSp">
        <pc:chgData name="Vesa Juvonen" userId="c7243be1-99a3-4752-ab2a-0cf698cf8236" providerId="ADAL" clId="{B1EB829D-398B-4FCB-8FB6-E8375A778A59}" dt="2021-08-16T18:25:04.211" v="76"/>
        <pc:sldMkLst>
          <pc:docMk/>
          <pc:sldMk cId="937031659" sldId="2076135999"/>
        </pc:sldMkLst>
        <pc:picChg chg="add">
          <ac:chgData name="Vesa Juvonen" userId="c7243be1-99a3-4752-ab2a-0cf698cf8236" providerId="ADAL" clId="{B1EB829D-398B-4FCB-8FB6-E8375A778A59}" dt="2021-08-16T18:25:04.211" v="76"/>
          <ac:picMkLst>
            <pc:docMk/>
            <pc:sldMk cId="937031659" sldId="2076135999"/>
            <ac:picMk id="2050" creationId="{7A73E500-FF23-4449-8BCF-0C8028ECC90A}"/>
          </ac:picMkLst>
        </pc:picChg>
      </pc:sldChg>
      <pc:sldChg chg="modSp add del mod">
        <pc:chgData name="Vesa Juvonen" userId="c7243be1-99a3-4752-ab2a-0cf698cf8236" providerId="ADAL" clId="{B1EB829D-398B-4FCB-8FB6-E8375A778A59}" dt="2021-08-16T18:25:24.329" v="87" actId="1076"/>
        <pc:sldMkLst>
          <pc:docMk/>
          <pc:sldMk cId="1056590613" sldId="2076135999"/>
        </pc:sldMkLst>
        <pc:spChg chg="mod">
          <ac:chgData name="Vesa Juvonen" userId="c7243be1-99a3-4752-ab2a-0cf698cf8236" providerId="ADAL" clId="{B1EB829D-398B-4FCB-8FB6-E8375A778A59}" dt="2021-08-16T18:25:17.376" v="84" actId="20577"/>
          <ac:spMkLst>
            <pc:docMk/>
            <pc:sldMk cId="1056590613" sldId="2076135999"/>
            <ac:spMk id="10" creationId="{2F9D74B7-8175-43F4-B9E3-807C4AE2FA45}"/>
          </ac:spMkLst>
        </pc:spChg>
        <pc:picChg chg="mod">
          <ac:chgData name="Vesa Juvonen" userId="c7243be1-99a3-4752-ab2a-0cf698cf8236" providerId="ADAL" clId="{B1EB829D-398B-4FCB-8FB6-E8375A778A59}" dt="2021-08-16T18:25:19.913" v="85" actId="1076"/>
          <ac:picMkLst>
            <pc:docMk/>
            <pc:sldMk cId="1056590613" sldId="2076135999"/>
            <ac:picMk id="2" creationId="{760B7CAB-D3CF-4D62-B580-6DD701787691}"/>
          </ac:picMkLst>
        </pc:picChg>
        <pc:picChg chg="mod">
          <ac:chgData name="Vesa Juvonen" userId="c7243be1-99a3-4752-ab2a-0cf698cf8236" providerId="ADAL" clId="{B1EB829D-398B-4FCB-8FB6-E8375A778A59}" dt="2021-08-16T18:25:21.574" v="86" actId="1076"/>
          <ac:picMkLst>
            <pc:docMk/>
            <pc:sldMk cId="1056590613" sldId="2076135999"/>
            <ac:picMk id="6" creationId="{12C6A487-9C23-4FC2-8C18-F9E5037FCBD8}"/>
          </ac:picMkLst>
        </pc:picChg>
        <pc:picChg chg="mod">
          <ac:chgData name="Vesa Juvonen" userId="c7243be1-99a3-4752-ab2a-0cf698cf8236" providerId="ADAL" clId="{B1EB829D-398B-4FCB-8FB6-E8375A778A59}" dt="2021-08-16T18:25:24.329" v="87" actId="1076"/>
          <ac:picMkLst>
            <pc:docMk/>
            <pc:sldMk cId="1056590613" sldId="2076135999"/>
            <ac:picMk id="2050" creationId="{7A73E500-FF23-4449-8BCF-0C8028ECC90A}"/>
          </ac:picMkLst>
        </pc:picChg>
      </pc:sldChg>
      <pc:sldChg chg="addSp delSp modSp mod">
        <pc:chgData name="Vesa Juvonen" userId="c7243be1-99a3-4752-ab2a-0cf698cf8236" providerId="ADAL" clId="{B1EB829D-398B-4FCB-8FB6-E8375A778A59}" dt="2021-08-19T13:00:14.061" v="431" actId="208"/>
        <pc:sldMkLst>
          <pc:docMk/>
          <pc:sldMk cId="2259967023" sldId="2076136379"/>
        </pc:sldMkLst>
        <pc:spChg chg="mod">
          <ac:chgData name="Vesa Juvonen" userId="c7243be1-99a3-4752-ab2a-0cf698cf8236" providerId="ADAL" clId="{B1EB829D-398B-4FCB-8FB6-E8375A778A59}" dt="2021-08-19T13:00:04.493" v="429" actId="20577"/>
          <ac:spMkLst>
            <pc:docMk/>
            <pc:sldMk cId="2259967023" sldId="2076136379"/>
            <ac:spMk id="38" creationId="{57B24740-2702-48F7-9662-72DC62FDA166}"/>
          </ac:spMkLst>
        </pc:spChg>
        <pc:spChg chg="del">
          <ac:chgData name="Vesa Juvonen" userId="c7243be1-99a3-4752-ab2a-0cf698cf8236" providerId="ADAL" clId="{B1EB829D-398B-4FCB-8FB6-E8375A778A59}" dt="2021-08-19T12:50:38.084" v="389" actId="478"/>
          <ac:spMkLst>
            <pc:docMk/>
            <pc:sldMk cId="2259967023" sldId="2076136379"/>
            <ac:spMk id="43" creationId="{3DBFC2CE-12AB-4344-9A7E-C119F14231AD}"/>
          </ac:spMkLst>
        </pc:spChg>
        <pc:spChg chg="mod">
          <ac:chgData name="Vesa Juvonen" userId="c7243be1-99a3-4752-ab2a-0cf698cf8236" providerId="ADAL" clId="{B1EB829D-398B-4FCB-8FB6-E8375A778A59}" dt="2021-08-19T12:53:53.034" v="418" actId="20577"/>
          <ac:spMkLst>
            <pc:docMk/>
            <pc:sldMk cId="2259967023" sldId="2076136379"/>
            <ac:spMk id="77" creationId="{F7DD2E62-CB71-49C8-878F-EA5A39E59A5B}"/>
          </ac:spMkLst>
        </pc:spChg>
        <pc:spChg chg="mod">
          <ac:chgData name="Vesa Juvonen" userId="c7243be1-99a3-4752-ab2a-0cf698cf8236" providerId="ADAL" clId="{B1EB829D-398B-4FCB-8FB6-E8375A778A59}" dt="2021-08-19T12:54:13.932" v="420" actId="20577"/>
          <ac:spMkLst>
            <pc:docMk/>
            <pc:sldMk cId="2259967023" sldId="2076136379"/>
            <ac:spMk id="79" creationId="{BC688EBE-40B5-498C-91C5-18E7EAB6AFFE}"/>
          </ac:spMkLst>
        </pc:spChg>
        <pc:spChg chg="mod">
          <ac:chgData name="Vesa Juvonen" userId="c7243be1-99a3-4752-ab2a-0cf698cf8236" providerId="ADAL" clId="{B1EB829D-398B-4FCB-8FB6-E8375A778A59}" dt="2021-08-19T12:53:06.439" v="405" actId="6549"/>
          <ac:spMkLst>
            <pc:docMk/>
            <pc:sldMk cId="2259967023" sldId="2076136379"/>
            <ac:spMk id="81" creationId="{1245D908-BDE2-4087-82F6-3DBC148662F5}"/>
          </ac:spMkLst>
        </pc:spChg>
        <pc:picChg chg="del">
          <ac:chgData name="Vesa Juvonen" userId="c7243be1-99a3-4752-ab2a-0cf698cf8236" providerId="ADAL" clId="{B1EB829D-398B-4FCB-8FB6-E8375A778A59}" dt="2021-08-19T12:59:34.229" v="421" actId="478"/>
          <ac:picMkLst>
            <pc:docMk/>
            <pc:sldMk cId="2259967023" sldId="2076136379"/>
            <ac:picMk id="4" creationId="{DDB10C0C-4C93-4BF8-ADFC-DB16549EEC5C}"/>
          </ac:picMkLst>
        </pc:picChg>
        <pc:picChg chg="mod">
          <ac:chgData name="Vesa Juvonen" userId="c7243be1-99a3-4752-ab2a-0cf698cf8236" providerId="ADAL" clId="{B1EB829D-398B-4FCB-8FB6-E8375A778A59}" dt="2021-08-19T13:00:14.061" v="431" actId="208"/>
          <ac:picMkLst>
            <pc:docMk/>
            <pc:sldMk cId="2259967023" sldId="2076136379"/>
            <ac:picMk id="5" creationId="{5736831B-2ACC-4A54-B402-95709EF0B350}"/>
          </ac:picMkLst>
        </pc:picChg>
        <pc:picChg chg="add mod">
          <ac:chgData name="Vesa Juvonen" userId="c7243be1-99a3-4752-ab2a-0cf698cf8236" providerId="ADAL" clId="{B1EB829D-398B-4FCB-8FB6-E8375A778A59}" dt="2021-08-19T13:00:11.973" v="430" actId="208"/>
          <ac:picMkLst>
            <pc:docMk/>
            <pc:sldMk cId="2259967023" sldId="2076136379"/>
            <ac:picMk id="19" creationId="{0CB31297-B8CC-4AC8-8B4E-68571EB348C1}"/>
          </ac:picMkLst>
        </pc:picChg>
      </pc:sldChg>
      <pc:sldChg chg="addSp delSp modSp mod">
        <pc:chgData name="Vesa Juvonen" userId="c7243be1-99a3-4752-ab2a-0cf698cf8236" providerId="ADAL" clId="{B1EB829D-398B-4FCB-8FB6-E8375A778A59}" dt="2021-08-19T13:44:31.328" v="444" actId="5793"/>
        <pc:sldMkLst>
          <pc:docMk/>
          <pc:sldMk cId="1884761934" sldId="2076136381"/>
        </pc:sldMkLst>
        <pc:spChg chg="del">
          <ac:chgData name="Vesa Juvonen" userId="c7243be1-99a3-4752-ab2a-0cf698cf8236" providerId="ADAL" clId="{B1EB829D-398B-4FCB-8FB6-E8375A778A59}" dt="2021-08-19T13:00:20.190" v="432" actId="478"/>
          <ac:spMkLst>
            <pc:docMk/>
            <pc:sldMk cId="1884761934" sldId="2076136381"/>
            <ac:spMk id="32" creationId="{3DBFC2CE-12AB-4344-9A7E-C119F14231AD}"/>
          </ac:spMkLst>
        </pc:spChg>
        <pc:spChg chg="mod">
          <ac:chgData name="Vesa Juvonen" userId="c7243be1-99a3-4752-ab2a-0cf698cf8236" providerId="ADAL" clId="{B1EB829D-398B-4FCB-8FB6-E8375A778A59}" dt="2021-08-19T13:00:59.949" v="434" actId="20577"/>
          <ac:spMkLst>
            <pc:docMk/>
            <pc:sldMk cId="1884761934" sldId="2076136381"/>
            <ac:spMk id="38" creationId="{57B24740-2702-48F7-9662-72DC62FDA166}"/>
          </ac:spMkLst>
        </pc:spChg>
        <pc:spChg chg="mod">
          <ac:chgData name="Vesa Juvonen" userId="c7243be1-99a3-4752-ab2a-0cf698cf8236" providerId="ADAL" clId="{B1EB829D-398B-4FCB-8FB6-E8375A778A59}" dt="2021-08-19T13:44:31.328" v="444" actId="5793"/>
          <ac:spMkLst>
            <pc:docMk/>
            <pc:sldMk cId="1884761934" sldId="2076136381"/>
            <ac:spMk id="81" creationId="{1245D908-BDE2-4087-82F6-3DBC148662F5}"/>
          </ac:spMkLst>
        </pc:spChg>
        <pc:picChg chg="add mod">
          <ac:chgData name="Vesa Juvonen" userId="c7243be1-99a3-4752-ab2a-0cf698cf8236" providerId="ADAL" clId="{B1EB829D-398B-4FCB-8FB6-E8375A778A59}" dt="2021-08-19T13:01:12.967" v="441" actId="14100"/>
          <ac:picMkLst>
            <pc:docMk/>
            <pc:sldMk cId="1884761934" sldId="2076136381"/>
            <ac:picMk id="5" creationId="{1F91DD3A-2EE9-4888-BBB5-6EE9DB40624A}"/>
          </ac:picMkLst>
        </pc:picChg>
        <pc:picChg chg="del">
          <ac:chgData name="Vesa Juvonen" userId="c7243be1-99a3-4752-ab2a-0cf698cf8236" providerId="ADAL" clId="{B1EB829D-398B-4FCB-8FB6-E8375A778A59}" dt="2021-08-19T13:01:06.316" v="435" actId="478"/>
          <ac:picMkLst>
            <pc:docMk/>
            <pc:sldMk cId="1884761934" sldId="2076136381"/>
            <ac:picMk id="20" creationId="{C40444FE-1219-4B1B-8E2B-8E7734EDA5D4}"/>
          </ac:picMkLst>
        </pc:picChg>
      </pc:sldChg>
      <pc:sldChg chg="del">
        <pc:chgData name="Vesa Juvonen" userId="c7243be1-99a3-4752-ab2a-0cf698cf8236" providerId="ADAL" clId="{B1EB829D-398B-4FCB-8FB6-E8375A778A59}" dt="2021-08-19T12:43:33.856" v="135" actId="47"/>
        <pc:sldMkLst>
          <pc:docMk/>
          <pc:sldMk cId="1400691731" sldId="2076137536"/>
        </pc:sldMkLst>
      </pc:sldChg>
      <pc:sldChg chg="addSp delSp modSp mod modShow">
        <pc:chgData name="Vesa Juvonen" userId="c7243be1-99a3-4752-ab2a-0cf698cf8236" providerId="ADAL" clId="{B1EB829D-398B-4FCB-8FB6-E8375A778A59}" dt="2021-08-19T13:47:26.192" v="449" actId="729"/>
        <pc:sldMkLst>
          <pc:docMk/>
          <pc:sldMk cId="832077017" sldId="2076137576"/>
        </pc:sldMkLst>
        <pc:spChg chg="mod">
          <ac:chgData name="Vesa Juvonen" userId="c7243be1-99a3-4752-ab2a-0cf698cf8236" providerId="ADAL" clId="{B1EB829D-398B-4FCB-8FB6-E8375A778A59}" dt="2021-08-19T12:43:42.644" v="162" actId="20577"/>
          <ac:spMkLst>
            <pc:docMk/>
            <pc:sldMk cId="832077017" sldId="2076137576"/>
            <ac:spMk id="3" creationId="{0A5159A6-97DD-4B54-96ED-4154691B295F}"/>
          </ac:spMkLst>
        </pc:spChg>
        <pc:spChg chg="mod">
          <ac:chgData name="Vesa Juvonen" userId="c7243be1-99a3-4752-ab2a-0cf698cf8236" providerId="ADAL" clId="{B1EB829D-398B-4FCB-8FB6-E8375A778A59}" dt="2021-08-19T12:50:15.868" v="387" actId="20577"/>
          <ac:spMkLst>
            <pc:docMk/>
            <pc:sldMk cId="832077017" sldId="2076137576"/>
            <ac:spMk id="4" creationId="{3043A0E7-A181-4A01-8662-9169801F5D4A}"/>
          </ac:spMkLst>
        </pc:spChg>
        <pc:spChg chg="mod">
          <ac:chgData name="Vesa Juvonen" userId="c7243be1-99a3-4752-ab2a-0cf698cf8236" providerId="ADAL" clId="{B1EB829D-398B-4FCB-8FB6-E8375A778A59}" dt="2021-08-19T12:50:19.856" v="388" actId="1076"/>
          <ac:spMkLst>
            <pc:docMk/>
            <pc:sldMk cId="832077017" sldId="2076137576"/>
            <ac:spMk id="11" creationId="{463E50D4-3798-4435-9259-B3FD089AF08B}"/>
          </ac:spMkLst>
        </pc:spChg>
        <pc:picChg chg="add mod ord">
          <ac:chgData name="Vesa Juvonen" userId="c7243be1-99a3-4752-ab2a-0cf698cf8236" providerId="ADAL" clId="{B1EB829D-398B-4FCB-8FB6-E8375A778A59}" dt="2021-08-19T12:49:17.090" v="217" actId="208"/>
          <ac:picMkLst>
            <pc:docMk/>
            <pc:sldMk cId="832077017" sldId="2076137576"/>
            <ac:picMk id="5" creationId="{4D07A583-092E-4D7E-A612-D94F15F615E7}"/>
          </ac:picMkLst>
        </pc:picChg>
        <pc:picChg chg="add mod">
          <ac:chgData name="Vesa Juvonen" userId="c7243be1-99a3-4752-ab2a-0cf698cf8236" providerId="ADAL" clId="{B1EB829D-398B-4FCB-8FB6-E8375A778A59}" dt="2021-08-19T12:49:21.191" v="219" actId="1076"/>
          <ac:picMkLst>
            <pc:docMk/>
            <pc:sldMk cId="832077017" sldId="2076137576"/>
            <ac:picMk id="8" creationId="{C07ADDEA-AB8A-44A9-B4BC-A9B71427E343}"/>
          </ac:picMkLst>
        </pc:picChg>
        <pc:picChg chg="del">
          <ac:chgData name="Vesa Juvonen" userId="c7243be1-99a3-4752-ab2a-0cf698cf8236" providerId="ADAL" clId="{B1EB829D-398B-4FCB-8FB6-E8375A778A59}" dt="2021-08-19T12:43:53.947" v="187" actId="478"/>
          <ac:picMkLst>
            <pc:docMk/>
            <pc:sldMk cId="832077017" sldId="2076137576"/>
            <ac:picMk id="12" creationId="{C35F8602-D5F9-45E0-AFDE-0D6C9C2EB71B}"/>
          </ac:picMkLst>
        </pc:picChg>
      </pc:sldChg>
      <pc:sldChg chg="modSp mod">
        <pc:chgData name="Vesa Juvonen" userId="c7243be1-99a3-4752-ab2a-0cf698cf8236" providerId="ADAL" clId="{B1EB829D-398B-4FCB-8FB6-E8375A778A59}" dt="2021-08-19T12:43:25.513" v="134" actId="6549"/>
        <pc:sldMkLst>
          <pc:docMk/>
          <pc:sldMk cId="1374769157" sldId="2076137639"/>
        </pc:sldMkLst>
        <pc:spChg chg="mod">
          <ac:chgData name="Vesa Juvonen" userId="c7243be1-99a3-4752-ab2a-0cf698cf8236" providerId="ADAL" clId="{B1EB829D-398B-4FCB-8FB6-E8375A778A59}" dt="2021-08-19T12:43:25.513" v="134" actId="6549"/>
          <ac:spMkLst>
            <pc:docMk/>
            <pc:sldMk cId="1374769157" sldId="2076137639"/>
            <ac:spMk id="4" creationId="{B7EE2697-FF77-4373-9ED0-F3E544446F2C}"/>
          </ac:spMkLst>
        </pc:spChg>
      </pc:sldChg>
      <pc:sldChg chg="mod modShow">
        <pc:chgData name="Vesa Juvonen" userId="c7243be1-99a3-4752-ab2a-0cf698cf8236" providerId="ADAL" clId="{B1EB829D-398B-4FCB-8FB6-E8375A778A59}" dt="2021-08-19T13:46:22.765" v="448" actId="729"/>
        <pc:sldMkLst>
          <pc:docMk/>
          <pc:sldMk cId="4001284136" sldId="2134805598"/>
        </pc:sldMkLst>
      </pc:sldChg>
      <pc:sldChg chg="modSp add del mod modShow">
        <pc:chgData name="Vesa Juvonen" userId="c7243be1-99a3-4752-ab2a-0cf698cf8236" providerId="ADAL" clId="{B1EB829D-398B-4FCB-8FB6-E8375A778A59}" dt="2021-08-19T13:46:19.563" v="447" actId="729"/>
        <pc:sldMkLst>
          <pc:docMk/>
          <pc:sldMk cId="2225302410" sldId="2134805599"/>
        </pc:sldMkLst>
        <pc:spChg chg="mod">
          <ac:chgData name="Vesa Juvonen" userId="c7243be1-99a3-4752-ab2a-0cf698cf8236" providerId="ADAL" clId="{B1EB829D-398B-4FCB-8FB6-E8375A778A59}" dt="2021-08-19T12:42:45.875" v="103" actId="1076"/>
          <ac:spMkLst>
            <pc:docMk/>
            <pc:sldMk cId="2225302410" sldId="2134805599"/>
            <ac:spMk id="4" creationId="{77009E0B-3399-4AF9-8E57-9660B910D631}"/>
          </ac:spMkLst>
        </pc:spChg>
      </pc:sldChg>
      <pc:sldChg chg="delSp modSp add mod">
        <pc:chgData name="Vesa Juvonen" userId="c7243be1-99a3-4752-ab2a-0cf698cf8236" providerId="ADAL" clId="{B1EB829D-398B-4FCB-8FB6-E8375A778A59}" dt="2021-08-16T18:26:14.761" v="101" actId="20577"/>
        <pc:sldMkLst>
          <pc:docMk/>
          <pc:sldMk cId="2775546260" sldId="2134805600"/>
        </pc:sldMkLst>
        <pc:spChg chg="mod">
          <ac:chgData name="Vesa Juvonen" userId="c7243be1-99a3-4752-ab2a-0cf698cf8236" providerId="ADAL" clId="{B1EB829D-398B-4FCB-8FB6-E8375A778A59}" dt="2021-08-16T18:26:14.761" v="101" actId="20577"/>
          <ac:spMkLst>
            <pc:docMk/>
            <pc:sldMk cId="2775546260" sldId="2134805600"/>
            <ac:spMk id="7" creationId="{6F939F32-4E37-4CA3-B710-00610E5E59D3}"/>
          </ac:spMkLst>
        </pc:spChg>
        <pc:spChg chg="del">
          <ac:chgData name="Vesa Juvonen" userId="c7243be1-99a3-4752-ab2a-0cf698cf8236" providerId="ADAL" clId="{B1EB829D-398B-4FCB-8FB6-E8375A778A59}" dt="2021-08-16T18:25:56.470" v="90" actId="478"/>
          <ac:spMkLst>
            <pc:docMk/>
            <pc:sldMk cId="2775546260" sldId="2134805600"/>
            <ac:spMk id="10" creationId="{61E3F8C9-2CA7-4974-87A5-00DA7218DDDB}"/>
          </ac:spMkLst>
        </pc:spChg>
        <pc:spChg chg="del">
          <ac:chgData name="Vesa Juvonen" userId="c7243be1-99a3-4752-ab2a-0cf698cf8236" providerId="ADAL" clId="{B1EB829D-398B-4FCB-8FB6-E8375A778A59}" dt="2021-08-16T18:25:57.751" v="91" actId="478"/>
          <ac:spMkLst>
            <pc:docMk/>
            <pc:sldMk cId="2775546260" sldId="2134805600"/>
            <ac:spMk id="11" creationId="{FFAE381F-15AD-46DA-9537-BAC9EDB6CAFE}"/>
          </ac:spMkLst>
        </pc:spChg>
        <pc:spChg chg="del">
          <ac:chgData name="Vesa Juvonen" userId="c7243be1-99a3-4752-ab2a-0cf698cf8236" providerId="ADAL" clId="{B1EB829D-398B-4FCB-8FB6-E8375A778A59}" dt="2021-08-16T18:25:58.737" v="92" actId="478"/>
          <ac:spMkLst>
            <pc:docMk/>
            <pc:sldMk cId="2775546260" sldId="2134805600"/>
            <ac:spMk id="12" creationId="{72697DC8-B7E2-4B6F-8EE2-53B86DCF1A26}"/>
          </ac:spMkLst>
        </pc:spChg>
      </pc:sldChg>
    </pc:docChg>
  </pc:docChgLst>
  <pc:docChgLst>
    <pc:chgData name="Paul Bullock" userId="162dc284-9901-47a4-bdd1-300eada006b4" providerId="ADAL" clId="{DED80DD2-6043-45B9-B800-8D95AACB936C}"/>
    <pc:docChg chg="custSel modSld">
      <pc:chgData name="Paul Bullock" userId="162dc284-9901-47a4-bdd1-300eada006b4" providerId="ADAL" clId="{DED80DD2-6043-45B9-B800-8D95AACB936C}" dt="2021-10-27T15:53:20.527" v="65" actId="20577"/>
      <pc:docMkLst>
        <pc:docMk/>
      </pc:docMkLst>
      <pc:sldChg chg="delSp modSp mod">
        <pc:chgData name="Paul Bullock" userId="162dc284-9901-47a4-bdd1-300eada006b4" providerId="ADAL" clId="{DED80DD2-6043-45B9-B800-8D95AACB936C}" dt="2021-10-27T15:53:20.527" v="65" actId="20577"/>
        <pc:sldMkLst>
          <pc:docMk/>
          <pc:sldMk cId="1374769157" sldId="2076137639"/>
        </pc:sldMkLst>
        <pc:spChg chg="del">
          <ac:chgData name="Paul Bullock" userId="162dc284-9901-47a4-bdd1-300eada006b4" providerId="ADAL" clId="{DED80DD2-6043-45B9-B800-8D95AACB936C}" dt="2021-10-27T15:47:27.394" v="0" actId="478"/>
          <ac:spMkLst>
            <pc:docMk/>
            <pc:sldMk cId="1374769157" sldId="2076137639"/>
            <ac:spMk id="2" creationId="{48C6DC6F-66C5-487E-A7CF-8755ADEF6765}"/>
          </ac:spMkLst>
        </pc:spChg>
        <pc:spChg chg="mod">
          <ac:chgData name="Paul Bullock" userId="162dc284-9901-47a4-bdd1-300eada006b4" providerId="ADAL" clId="{DED80DD2-6043-45B9-B800-8D95AACB936C}" dt="2021-10-27T15:53:20.527" v="65" actId="20577"/>
          <ac:spMkLst>
            <pc:docMk/>
            <pc:sldMk cId="1374769157" sldId="2076137639"/>
            <ac:spMk id="5" creationId="{612C861E-93AA-4B5D-8907-782E4E0AF916}"/>
          </ac:spMkLst>
        </pc:spChg>
      </pc:sldChg>
    </pc:docChg>
  </pc:docChgLst>
  <pc:docChgLst>
    <pc:chgData name="Beth Pan" userId="S::xupa@microsoft.com::9b3f1660-e87e-453f-b97d-b091d50f56b8" providerId="AD" clId="Web-{19E960C6-2AA3-6698-6C5D-27661D57CAB2}"/>
    <pc:docChg chg="modSld">
      <pc:chgData name="Beth Pan" userId="S::xupa@microsoft.com::9b3f1660-e87e-453f-b97d-b091d50f56b8" providerId="AD" clId="Web-{19E960C6-2AA3-6698-6C5D-27661D57CAB2}" dt="2021-09-29T21:47:40.154" v="0"/>
      <pc:docMkLst>
        <pc:docMk/>
      </pc:docMkLst>
      <pc:sldChg chg="delSp">
        <pc:chgData name="Beth Pan" userId="S::xupa@microsoft.com::9b3f1660-e87e-453f-b97d-b091d50f56b8" providerId="AD" clId="Web-{19E960C6-2AA3-6698-6C5D-27661D57CAB2}" dt="2021-09-29T21:47:40.154" v="0"/>
        <pc:sldMkLst>
          <pc:docMk/>
          <pc:sldMk cId="4070501225" sldId="2076136392"/>
        </pc:sldMkLst>
        <pc:spChg chg="del">
          <ac:chgData name="Beth Pan" userId="S::xupa@microsoft.com::9b3f1660-e87e-453f-b97d-b091d50f56b8" providerId="AD" clId="Web-{19E960C6-2AA3-6698-6C5D-27661D57CAB2}" dt="2021-09-29T21:47:40.154" v="0"/>
          <ac:spMkLst>
            <pc:docMk/>
            <pc:sldMk cId="4070501225" sldId="2076136392"/>
            <ac:spMk id="2" creationId="{36B9BE8A-6209-4629-9714-E1C713A252D9}"/>
          </ac:spMkLst>
        </pc:spChg>
      </pc:sldChg>
    </pc:docChg>
  </pc:docChgLst>
  <pc:docChgLst>
    <pc:chgData name="David Warner" userId="S::david_dwarnerii.com#ext#@microsoft.onmicrosoft.com::acafcf14-4098-4a83-9425-e73571277a06" providerId="AD" clId="Web-{59358EA9-A005-48AA-88EF-464728F8D861}"/>
    <pc:docChg chg="modSld">
      <pc:chgData name="David Warner" userId="S::david_dwarnerii.com#ext#@microsoft.onmicrosoft.com::acafcf14-4098-4a83-9425-e73571277a06" providerId="AD" clId="Web-{59358EA9-A005-48AA-88EF-464728F8D861}" dt="2021-09-15T17:20:54.437" v="24"/>
      <pc:docMkLst>
        <pc:docMk/>
      </pc:docMkLst>
      <pc:sldChg chg="delSp modSp">
        <pc:chgData name="David Warner" userId="S::david_dwarnerii.com#ext#@microsoft.onmicrosoft.com::acafcf14-4098-4a83-9425-e73571277a06" providerId="AD" clId="Web-{59358EA9-A005-48AA-88EF-464728F8D861}" dt="2021-09-15T17:20:54.437" v="24"/>
        <pc:sldMkLst>
          <pc:docMk/>
          <pc:sldMk cId="1601799563" sldId="2134805597"/>
        </pc:sldMkLst>
        <pc:spChg chg="del">
          <ac:chgData name="David Warner" userId="S::david_dwarnerii.com#ext#@microsoft.onmicrosoft.com::acafcf14-4098-4a83-9425-e73571277a06" providerId="AD" clId="Web-{59358EA9-A005-48AA-88EF-464728F8D861}" dt="2021-09-15T17:20:10.966" v="1"/>
          <ac:spMkLst>
            <pc:docMk/>
            <pc:sldMk cId="1601799563" sldId="2134805597"/>
            <ac:spMk id="4" creationId="{07618F8B-F252-4FB8-966D-2739422F37A8}"/>
          </ac:spMkLst>
        </pc:spChg>
        <pc:spChg chg="mod">
          <ac:chgData name="David Warner" userId="S::david_dwarnerii.com#ext#@microsoft.onmicrosoft.com::acafcf14-4098-4a83-9425-e73571277a06" providerId="AD" clId="Web-{59358EA9-A005-48AA-88EF-464728F8D861}" dt="2021-09-15T17:20:42.999" v="21" actId="20577"/>
          <ac:spMkLst>
            <pc:docMk/>
            <pc:sldMk cId="1601799563" sldId="2134805597"/>
            <ac:spMk id="21" creationId="{4A933F16-4C0B-478D-BD49-5C11797B0365}"/>
          </ac:spMkLst>
        </pc:spChg>
        <pc:picChg chg="del">
          <ac:chgData name="David Warner" userId="S::david_dwarnerii.com#ext#@microsoft.onmicrosoft.com::acafcf14-4098-4a83-9425-e73571277a06" providerId="AD" clId="Web-{59358EA9-A005-48AA-88EF-464728F8D861}" dt="2021-09-15T17:20:54.437" v="24"/>
          <ac:picMkLst>
            <pc:docMk/>
            <pc:sldMk cId="1601799563" sldId="2134805597"/>
            <ac:picMk id="22" creationId="{81D887FC-13AB-4780-89AC-709A06DF93AE}"/>
          </ac:picMkLst>
        </pc:picChg>
        <pc:picChg chg="mod">
          <ac:chgData name="David Warner" userId="S::david_dwarnerii.com#ext#@microsoft.onmicrosoft.com::acafcf14-4098-4a83-9425-e73571277a06" providerId="AD" clId="Web-{59358EA9-A005-48AA-88EF-464728F8D861}" dt="2021-09-15T17:20:51.234" v="23" actId="1076"/>
          <ac:picMkLst>
            <pc:docMk/>
            <pc:sldMk cId="1601799563" sldId="2134805597"/>
            <ac:picMk id="34" creationId="{2981E338-2304-4241-B786-78E822ABFB73}"/>
          </ac:picMkLst>
        </pc:picChg>
      </pc:sldChg>
      <pc:sldChg chg="delSp">
        <pc:chgData name="David Warner" userId="S::david_dwarnerii.com#ext#@microsoft.onmicrosoft.com::acafcf14-4098-4a83-9425-e73571277a06" providerId="AD" clId="Web-{59358EA9-A005-48AA-88EF-464728F8D861}" dt="2021-09-15T17:19:31.917" v="0"/>
        <pc:sldMkLst>
          <pc:docMk/>
          <pc:sldMk cId="4001284136" sldId="2134805598"/>
        </pc:sldMkLst>
        <pc:spChg chg="del">
          <ac:chgData name="David Warner" userId="S::david_dwarnerii.com#ext#@microsoft.onmicrosoft.com::acafcf14-4098-4a83-9425-e73571277a06" providerId="AD" clId="Web-{59358EA9-A005-48AA-88EF-464728F8D861}" dt="2021-09-15T17:19:31.917" v="0"/>
          <ac:spMkLst>
            <pc:docMk/>
            <pc:sldMk cId="4001284136" sldId="2134805598"/>
            <ac:spMk id="8" creationId="{0D6F4863-6544-4583-88E1-AA6F84BA05EF}"/>
          </ac:spMkLst>
        </pc:spChg>
      </pc:sldChg>
    </pc:docChg>
  </pc:docChgLst>
  <pc:docChgLst>
    <pc:chgData name="Sébastien Levert" userId="ece773f4-084f-4e66-97d9-a9d066f2d75d" providerId="ADAL" clId="{1D390726-5BBB-44C5-8661-C78273D6A90C}"/>
    <pc:docChg chg="custSel modSld">
      <pc:chgData name="Sébastien Levert" userId="ece773f4-084f-4e66-97d9-a9d066f2d75d" providerId="ADAL" clId="{1D390726-5BBB-44C5-8661-C78273D6A90C}" dt="2022-02-03T13:57:09.965" v="84" actId="20577"/>
      <pc:docMkLst>
        <pc:docMk/>
      </pc:docMkLst>
      <pc:sldChg chg="delSp modSp mod">
        <pc:chgData name="Sébastien Levert" userId="ece773f4-084f-4e66-97d9-a9d066f2d75d" providerId="ADAL" clId="{1D390726-5BBB-44C5-8661-C78273D6A90C}" dt="2022-02-03T13:57:09.965" v="84" actId="20577"/>
        <pc:sldMkLst>
          <pc:docMk/>
          <pc:sldMk cId="4070501225" sldId="2076136392"/>
        </pc:sldMkLst>
        <pc:spChg chg="mod">
          <ac:chgData name="Sébastien Levert" userId="ece773f4-084f-4e66-97d9-a9d066f2d75d" providerId="ADAL" clId="{1D390726-5BBB-44C5-8661-C78273D6A90C}" dt="2022-02-03T13:57:09.965" v="84" actId="20577"/>
          <ac:spMkLst>
            <pc:docMk/>
            <pc:sldMk cId="4070501225" sldId="2076136392"/>
            <ac:spMk id="6" creationId="{1DDAF7D9-4FBB-BF41-BE8F-9D98E035D8FF}"/>
          </ac:spMkLst>
        </pc:spChg>
        <pc:spChg chg="del">
          <ac:chgData name="Sébastien Levert" userId="ece773f4-084f-4e66-97d9-a9d066f2d75d" providerId="ADAL" clId="{1D390726-5BBB-44C5-8661-C78273D6A90C}" dt="2022-02-03T13:56:09.331" v="0" actId="478"/>
          <ac:spMkLst>
            <pc:docMk/>
            <pc:sldMk cId="4070501225" sldId="2076136392"/>
            <ac:spMk id="20" creationId="{C6FA69A6-7931-4E60-943D-EFB28DC7578F}"/>
          </ac:spMkLst>
        </pc:spChg>
      </pc:sldChg>
    </pc:docChg>
  </pc:docChgLst>
  <pc:docChgLst>
    <pc:chgData name="Wictor Wilén" userId="c70b8edd-f3ba-4e44-94a1-9cab9cee53de" providerId="ADAL" clId="{11DF7285-3A7C-440A-B424-79BA78A0B0F7}"/>
    <pc:docChg chg="undo custSel modSld">
      <pc:chgData name="Wictor Wilén" userId="c70b8edd-f3ba-4e44-94a1-9cab9cee53de" providerId="ADAL" clId="{11DF7285-3A7C-440A-B424-79BA78A0B0F7}" dt="2021-10-28T07:32:07.852" v="269"/>
      <pc:docMkLst>
        <pc:docMk/>
      </pc:docMkLst>
      <pc:sldChg chg="addSp delSp modSp mod">
        <pc:chgData name="Wictor Wilén" userId="c70b8edd-f3ba-4e44-94a1-9cab9cee53de" providerId="ADAL" clId="{11DF7285-3A7C-440A-B424-79BA78A0B0F7}" dt="2021-10-28T07:32:07.852" v="269"/>
        <pc:sldMkLst>
          <pc:docMk/>
          <pc:sldMk cId="1042411426" sldId="2076136275"/>
        </pc:sldMkLst>
        <pc:spChg chg="del">
          <ac:chgData name="Wictor Wilén" userId="c70b8edd-f3ba-4e44-94a1-9cab9cee53de" providerId="ADAL" clId="{11DF7285-3A7C-440A-B424-79BA78A0B0F7}" dt="2021-10-28T07:23:00.305" v="0" actId="478"/>
          <ac:spMkLst>
            <pc:docMk/>
            <pc:sldMk cId="1042411426" sldId="2076136275"/>
            <ac:spMk id="3" creationId="{A87FCB9F-C906-464D-A93C-66F33F7C3216}"/>
          </ac:spMkLst>
        </pc:spChg>
        <pc:spChg chg="mod">
          <ac:chgData name="Wictor Wilén" userId="c70b8edd-f3ba-4e44-94a1-9cab9cee53de" providerId="ADAL" clId="{11DF7285-3A7C-440A-B424-79BA78A0B0F7}" dt="2021-10-28T07:32:07.852" v="269"/>
          <ac:spMkLst>
            <pc:docMk/>
            <pc:sldMk cId="1042411426" sldId="2076136275"/>
            <ac:spMk id="30" creationId="{93A90230-15CD-41D7-B6A8-64A4A72B6B73}"/>
          </ac:spMkLst>
        </pc:spChg>
        <pc:spChg chg="mod">
          <ac:chgData name="Wictor Wilén" userId="c70b8edd-f3ba-4e44-94a1-9cab9cee53de" providerId="ADAL" clId="{11DF7285-3A7C-440A-B424-79BA78A0B0F7}" dt="2021-10-28T07:32:01.624" v="267"/>
          <ac:spMkLst>
            <pc:docMk/>
            <pc:sldMk cId="1042411426" sldId="2076136275"/>
            <ac:spMk id="70" creationId="{174F958A-FBA1-4F60-AFAD-ABB7FE94DD87}"/>
          </ac:spMkLst>
        </pc:spChg>
        <pc:spChg chg="mod">
          <ac:chgData name="Wictor Wilén" userId="c70b8edd-f3ba-4e44-94a1-9cab9cee53de" providerId="ADAL" clId="{11DF7285-3A7C-440A-B424-79BA78A0B0F7}" dt="2021-10-28T07:32:05.449" v="268"/>
          <ac:spMkLst>
            <pc:docMk/>
            <pc:sldMk cId="1042411426" sldId="2076136275"/>
            <ac:spMk id="72" creationId="{9766CF88-1F07-4F26-9B23-FC9D4C5F9C09}"/>
          </ac:spMkLst>
        </pc:spChg>
        <pc:picChg chg="add mod">
          <ac:chgData name="Wictor Wilén" userId="c70b8edd-f3ba-4e44-94a1-9cab9cee53de" providerId="ADAL" clId="{11DF7285-3A7C-440A-B424-79BA78A0B0F7}" dt="2021-10-28T07:26:02.871" v="58" actId="14100"/>
          <ac:picMkLst>
            <pc:docMk/>
            <pc:sldMk cId="1042411426" sldId="2076136275"/>
            <ac:picMk id="19" creationId="{67BAB0CC-3DB5-4F66-991D-2D62B1972789}"/>
          </ac:picMkLst>
        </pc:picChg>
        <pc:picChg chg="del">
          <ac:chgData name="Wictor Wilén" userId="c70b8edd-f3ba-4e44-94a1-9cab9cee53de" providerId="ADAL" clId="{11DF7285-3A7C-440A-B424-79BA78A0B0F7}" dt="2021-10-28T07:25:42.618" v="54" actId="478"/>
          <ac:picMkLst>
            <pc:docMk/>
            <pc:sldMk cId="1042411426" sldId="2076136275"/>
            <ac:picMk id="22" creationId="{CE413EDC-A922-4BEC-AB3F-3BF3889D7562}"/>
          </ac:picMkLst>
        </pc:picChg>
        <pc:picChg chg="del">
          <ac:chgData name="Wictor Wilén" userId="c70b8edd-f3ba-4e44-94a1-9cab9cee53de" providerId="ADAL" clId="{11DF7285-3A7C-440A-B424-79BA78A0B0F7}" dt="2021-10-28T07:25:24.181" v="47" actId="478"/>
          <ac:picMkLst>
            <pc:docMk/>
            <pc:sldMk cId="1042411426" sldId="2076136275"/>
            <ac:picMk id="24" creationId="{F76D707E-0AA3-4FDB-8D72-7AA8CE6C2956}"/>
          </ac:picMkLst>
        </pc:picChg>
      </pc:sldChg>
    </pc:docChg>
  </pc:docChgLst>
  <pc:docChgLst>
    <pc:chgData name="Gautam Sheth" userId="S::gautam.sheth_valointranet.com#ext#@microsoft.onmicrosoft.com::97082ee2-311e-48ee-9eb5-5105b8086c9e" providerId="AD" clId="Web-{F7A6667A-D075-4625-B5C4-8BF9DA11FC25}"/>
    <pc:docChg chg="modSld">
      <pc:chgData name="Gautam Sheth" userId="S::gautam.sheth_valointranet.com#ext#@microsoft.onmicrosoft.com::97082ee2-311e-48ee-9eb5-5105b8086c9e" providerId="AD" clId="Web-{F7A6667A-D075-4625-B5C4-8BF9DA11FC25}" dt="2022-06-23T11:48:06.874" v="337" actId="20577"/>
      <pc:docMkLst>
        <pc:docMk/>
      </pc:docMkLst>
      <pc:sldChg chg="delSp modSp">
        <pc:chgData name="Gautam Sheth" userId="S::gautam.sheth_valointranet.com#ext#@microsoft.onmicrosoft.com::97082ee2-311e-48ee-9eb5-5105b8086c9e" providerId="AD" clId="Web-{F7A6667A-D075-4625-B5C4-8BF9DA11FC25}" dt="2022-06-23T11:48:06.874" v="337" actId="20577"/>
        <pc:sldMkLst>
          <pc:docMk/>
          <pc:sldMk cId="1884761934" sldId="2076136381"/>
        </pc:sldMkLst>
        <pc:spChg chg="mod">
          <ac:chgData name="Gautam Sheth" userId="S::gautam.sheth_valointranet.com#ext#@microsoft.onmicrosoft.com::97082ee2-311e-48ee-9eb5-5105b8086c9e" providerId="AD" clId="Web-{F7A6667A-D075-4625-B5C4-8BF9DA11FC25}" dt="2022-06-23T11:45:31.306" v="281" actId="1076"/>
          <ac:spMkLst>
            <pc:docMk/>
            <pc:sldMk cId="1884761934" sldId="2076136381"/>
            <ac:spMk id="5" creationId="{9F94E48E-196D-4F82-A3E3-3F4C71E5786F}"/>
          </ac:spMkLst>
        </pc:spChg>
        <pc:spChg chg="del">
          <ac:chgData name="Gautam Sheth" userId="S::gautam.sheth_valointranet.com#ext#@microsoft.onmicrosoft.com::97082ee2-311e-48ee-9eb5-5105b8086c9e" providerId="AD" clId="Web-{F7A6667A-D075-4625-B5C4-8BF9DA11FC25}" dt="2022-06-23T11:37:50.853" v="0"/>
          <ac:spMkLst>
            <pc:docMk/>
            <pc:sldMk cId="1884761934" sldId="2076136381"/>
            <ac:spMk id="32" creationId="{90638324-1FD4-7DEB-2584-FB6F81E9AAF7}"/>
          </ac:spMkLst>
        </pc:spChg>
        <pc:spChg chg="mod">
          <ac:chgData name="Gautam Sheth" userId="S::gautam.sheth_valointranet.com#ext#@microsoft.onmicrosoft.com::97082ee2-311e-48ee-9eb5-5105b8086c9e" providerId="AD" clId="Web-{F7A6667A-D075-4625-B5C4-8BF9DA11FC25}" dt="2022-06-23T11:47:56.030" v="321" actId="20577"/>
          <ac:spMkLst>
            <pc:docMk/>
            <pc:sldMk cId="1884761934" sldId="2076136381"/>
            <ac:spMk id="79" creationId="{BC688EBE-40B5-498C-91C5-18E7EAB6AFFE}"/>
          </ac:spMkLst>
        </pc:spChg>
        <pc:spChg chg="mod">
          <ac:chgData name="Gautam Sheth" userId="S::gautam.sheth_valointranet.com#ext#@microsoft.onmicrosoft.com::97082ee2-311e-48ee-9eb5-5105b8086c9e" providerId="AD" clId="Web-{F7A6667A-D075-4625-B5C4-8BF9DA11FC25}" dt="2022-06-23T11:48:06.874" v="337"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34105E44-DEE3-48E9-AFE4-89F3C3C3A47A}"/>
    <pc:docChg chg="modSld">
      <pc:chgData name="David Warner" userId="S::david_dwarnerii.com#ext#@microsoft.onmicrosoft.com::acafcf14-4098-4a83-9425-e73571277a06" providerId="AD" clId="Web-{34105E44-DEE3-48E9-AFE4-89F3C3C3A47A}" dt="2021-11-25T14:14:25.084" v="0"/>
      <pc:docMkLst>
        <pc:docMk/>
      </pc:docMkLst>
      <pc:sldChg chg="delSp">
        <pc:chgData name="David Warner" userId="S::david_dwarnerii.com#ext#@microsoft.onmicrosoft.com::acafcf14-4098-4a83-9425-e73571277a06" providerId="AD" clId="Web-{34105E44-DEE3-48E9-AFE4-89F3C3C3A47A}" dt="2021-11-25T14:14:25.084" v="0"/>
        <pc:sldMkLst>
          <pc:docMk/>
          <pc:sldMk cId="1884761934" sldId="2076136381"/>
        </pc:sldMkLst>
        <pc:spChg chg="del">
          <ac:chgData name="David Warner" userId="S::david_dwarnerii.com#ext#@microsoft.onmicrosoft.com::acafcf14-4098-4a83-9425-e73571277a06" providerId="AD" clId="Web-{34105E44-DEE3-48E9-AFE4-89F3C3C3A47A}" dt="2021-11-25T14:14:25.084" v="0"/>
          <ac:spMkLst>
            <pc:docMk/>
            <pc:sldMk cId="1884761934" sldId="2076136381"/>
            <ac:spMk id="4" creationId="{FC93A7FA-487D-45D3-848F-D92FBC3E5A73}"/>
          </ac:spMkLst>
        </pc:spChg>
      </pc:sldChg>
    </pc:docChg>
  </pc:docChgLst>
  <pc:docChgLst>
    <pc:chgData name="April Dunnam" userId="S::apdunnam@microsoft.com::562b7256-5259-47b4-83a3-59bfd87a28e0" providerId="AD" clId="Web-{A530E1CA-1A6E-8337-8C9E-6DC6E65A6FF4}"/>
    <pc:docChg chg="modSld">
      <pc:chgData name="April Dunnam" userId="S::apdunnam@microsoft.com::562b7256-5259-47b4-83a3-59bfd87a28e0" providerId="AD" clId="Web-{A530E1CA-1A6E-8337-8C9E-6DC6E65A6FF4}" dt="2022-01-19T15:18:41.307" v="61" actId="1076"/>
      <pc:docMkLst>
        <pc:docMk/>
      </pc:docMkLst>
      <pc:sldChg chg="addSp delSp modSp">
        <pc:chgData name="April Dunnam" userId="S::apdunnam@microsoft.com::562b7256-5259-47b4-83a3-59bfd87a28e0" providerId="AD" clId="Web-{A530E1CA-1A6E-8337-8C9E-6DC6E65A6FF4}" dt="2022-01-19T15:18:41.307" v="61" actId="1076"/>
        <pc:sldMkLst>
          <pc:docMk/>
          <pc:sldMk cId="2225302410" sldId="2134805599"/>
        </pc:sldMkLst>
        <pc:spChg chg="mod">
          <ac:chgData name="April Dunnam" userId="S::apdunnam@microsoft.com::562b7256-5259-47b4-83a3-59bfd87a28e0" providerId="AD" clId="Web-{A530E1CA-1A6E-8337-8C9E-6DC6E65A6FF4}" dt="2022-01-19T15:18:24.822" v="56" actId="1076"/>
          <ac:spMkLst>
            <pc:docMk/>
            <pc:sldMk cId="2225302410" sldId="2134805599"/>
            <ac:spMk id="11" creationId="{B571AD0C-3126-4280-A183-60F644787939}"/>
          </ac:spMkLst>
        </pc:spChg>
        <pc:picChg chg="mod">
          <ac:chgData name="April Dunnam" userId="S::apdunnam@microsoft.com::562b7256-5259-47b4-83a3-59bfd87a28e0" providerId="AD" clId="Web-{A530E1CA-1A6E-8337-8C9E-6DC6E65A6FF4}" dt="2022-01-19T15:18:28.807" v="57" actId="1076"/>
          <ac:picMkLst>
            <pc:docMk/>
            <pc:sldMk cId="2225302410" sldId="2134805599"/>
            <ac:picMk id="10" creationId="{0827BF03-F283-4E7F-935F-5803F81F153E}"/>
          </ac:picMkLst>
        </pc:picChg>
        <pc:picChg chg="del">
          <ac:chgData name="April Dunnam" userId="S::apdunnam@microsoft.com::562b7256-5259-47b4-83a3-59bfd87a28e0" providerId="AD" clId="Web-{A530E1CA-1A6E-8337-8C9E-6DC6E65A6FF4}" dt="2022-01-19T15:18:07.930" v="49"/>
          <ac:picMkLst>
            <pc:docMk/>
            <pc:sldMk cId="2225302410" sldId="2134805599"/>
            <ac:picMk id="18" creationId="{B9C8FEF1-3F1A-4AE8-942A-F2D7C49EDC24}"/>
          </ac:picMkLst>
        </pc:picChg>
        <pc:picChg chg="del">
          <ac:chgData name="April Dunnam" userId="S::apdunnam@microsoft.com::562b7256-5259-47b4-83a3-59bfd87a28e0" providerId="AD" clId="Web-{A530E1CA-1A6E-8337-8C9E-6DC6E65A6FF4}" dt="2022-01-19T15:18:07.009" v="48"/>
          <ac:picMkLst>
            <pc:docMk/>
            <pc:sldMk cId="2225302410" sldId="2134805599"/>
            <ac:picMk id="20" creationId="{0BB9C28A-D8FC-40C5-B72B-80B662ED11E0}"/>
          </ac:picMkLst>
        </pc:picChg>
        <pc:picChg chg="add mod">
          <ac:chgData name="April Dunnam" userId="S::apdunnam@microsoft.com::562b7256-5259-47b4-83a3-59bfd87a28e0" providerId="AD" clId="Web-{A530E1CA-1A6E-8337-8C9E-6DC6E65A6FF4}" dt="2022-01-19T15:18:32.979" v="58" actId="1076"/>
          <ac:picMkLst>
            <pc:docMk/>
            <pc:sldMk cId="2225302410" sldId="2134805599"/>
            <ac:picMk id="24" creationId="{131C2A70-920E-4E3A-B85E-179C88DCB814}"/>
          </ac:picMkLst>
        </pc:picChg>
        <pc:picChg chg="add mod">
          <ac:chgData name="April Dunnam" userId="S::apdunnam@microsoft.com::562b7256-5259-47b4-83a3-59bfd87a28e0" providerId="AD" clId="Web-{A530E1CA-1A6E-8337-8C9E-6DC6E65A6FF4}" dt="2022-01-19T15:18:41.307" v="61" actId="1076"/>
          <ac:picMkLst>
            <pc:docMk/>
            <pc:sldMk cId="2225302410" sldId="2134805599"/>
            <ac:picMk id="25" creationId="{3AB2ECD9-330F-4B1C-85DF-E7C6051DD023}"/>
          </ac:picMkLst>
        </pc:picChg>
        <pc:picChg chg="add mod">
          <ac:chgData name="April Dunnam" userId="S::apdunnam@microsoft.com::562b7256-5259-47b4-83a3-59bfd87a28e0" providerId="AD" clId="Web-{A530E1CA-1A6E-8337-8C9E-6DC6E65A6FF4}" dt="2022-01-19T15:18:39.010" v="60" actId="1076"/>
          <ac:picMkLst>
            <pc:docMk/>
            <pc:sldMk cId="2225302410" sldId="2134805599"/>
            <ac:picMk id="26" creationId="{0937CDDE-EFBA-4CA8-B5E7-DEF05BD540A9}"/>
          </ac:picMkLst>
        </pc:picChg>
        <pc:picChg chg="mod">
          <ac:chgData name="April Dunnam" userId="S::apdunnam@microsoft.com::562b7256-5259-47b4-83a3-59bfd87a28e0" providerId="AD" clId="Web-{A530E1CA-1A6E-8337-8C9E-6DC6E65A6FF4}" dt="2022-01-19T15:15:57.470" v="0"/>
          <ac:picMkLst>
            <pc:docMk/>
            <pc:sldMk cId="2225302410" sldId="2134805599"/>
            <ac:picMk id="1026" creationId="{4D140B0D-4C16-4578-996C-8C3F5F859B8B}"/>
          </ac:picMkLst>
        </pc:picChg>
      </pc:sldChg>
    </pc:docChg>
  </pc:docChgLst>
  <pc:docChgLst>
    <pc:chgData name="Bert Jansen" userId="60478ee6-b91e-4777-b5ab-ff75f809c97c" providerId="ADAL" clId="{CC7B341D-0FC4-459B-8EFA-1B6AE027D77A}"/>
    <pc:docChg chg="undo custSel modSld">
      <pc:chgData name="Bert Jansen" userId="60478ee6-b91e-4777-b5ab-ff75f809c97c" providerId="ADAL" clId="{CC7B341D-0FC4-459B-8EFA-1B6AE027D77A}" dt="2022-03-17T07:50:34.553" v="259" actId="5793"/>
      <pc:docMkLst>
        <pc:docMk/>
      </pc:docMkLst>
      <pc:sldChg chg="delSp modSp mod">
        <pc:chgData name="Bert Jansen" userId="60478ee6-b91e-4777-b5ab-ff75f809c97c" providerId="ADAL" clId="{CC7B341D-0FC4-459B-8EFA-1B6AE027D77A}" dt="2022-03-17T07:50:34.553" v="259" actId="5793"/>
        <pc:sldMkLst>
          <pc:docMk/>
          <pc:sldMk cId="2259967023" sldId="2076136379"/>
        </pc:sldMkLst>
        <pc:spChg chg="del">
          <ac:chgData name="Bert Jansen" userId="60478ee6-b91e-4777-b5ab-ff75f809c97c" providerId="ADAL" clId="{CC7B341D-0FC4-459B-8EFA-1B6AE027D77A}" dt="2022-03-17T07:44:32.897" v="0" actId="478"/>
          <ac:spMkLst>
            <pc:docMk/>
            <pc:sldMk cId="2259967023" sldId="2076136379"/>
            <ac:spMk id="4" creationId="{45F91724-6DD7-4E5A-A65B-3C4829729A73}"/>
          </ac:spMkLst>
        </pc:spChg>
        <pc:spChg chg="mod">
          <ac:chgData name="Bert Jansen" userId="60478ee6-b91e-4777-b5ab-ff75f809c97c" providerId="ADAL" clId="{CC7B341D-0FC4-459B-8EFA-1B6AE027D77A}" dt="2022-03-17T07:50:34.553" v="259" actId="5793"/>
          <ac:spMkLst>
            <pc:docMk/>
            <pc:sldMk cId="2259967023" sldId="2076136379"/>
            <ac:spMk id="79" creationId="{BC688EBE-40B5-498C-91C5-18E7EAB6AFFE}"/>
          </ac:spMkLst>
        </pc:spChg>
        <pc:spChg chg="mod">
          <ac:chgData name="Bert Jansen" userId="60478ee6-b91e-4777-b5ab-ff75f809c97c" providerId="ADAL" clId="{CC7B341D-0FC4-459B-8EFA-1B6AE027D77A}" dt="2022-03-17T07:49:19.285" v="183" actId="20577"/>
          <ac:spMkLst>
            <pc:docMk/>
            <pc:sldMk cId="2259967023" sldId="2076136379"/>
            <ac:spMk id="81" creationId="{1245D908-BDE2-4087-82F6-3DBC148662F5}"/>
          </ac:spMkLst>
        </pc:spChg>
      </pc:sldChg>
    </pc:docChg>
  </pc:docChgLst>
  <pc:docChgLst>
    <pc:chgData name="Gautam Sheth" userId="S::gautam.sheth_valointranet.com#ext#@microsoft.onmicrosoft.com::97082ee2-311e-48ee-9eb5-5105b8086c9e" providerId="AD" clId="Web-{87E4D507-2411-A319-A073-E0DA96CA3338}"/>
    <pc:docChg chg="modSld">
      <pc:chgData name="Gautam Sheth" userId="S::gautam.sheth_valointranet.com#ext#@microsoft.onmicrosoft.com::97082ee2-311e-48ee-9eb5-5105b8086c9e" providerId="AD" clId="Web-{87E4D507-2411-A319-A073-E0DA96CA3338}" dt="2022-03-17T12:26:00.773" v="18" actId="1076"/>
      <pc:docMkLst>
        <pc:docMk/>
      </pc:docMkLst>
      <pc:sldChg chg="modSp">
        <pc:chgData name="Gautam Sheth" userId="S::gautam.sheth_valointranet.com#ext#@microsoft.onmicrosoft.com::97082ee2-311e-48ee-9eb5-5105b8086c9e" providerId="AD" clId="Web-{87E4D507-2411-A319-A073-E0DA96CA3338}" dt="2022-03-17T12:26:00.773" v="18" actId="1076"/>
        <pc:sldMkLst>
          <pc:docMk/>
          <pc:sldMk cId="1884761934" sldId="2076136381"/>
        </pc:sldMkLst>
        <pc:spChg chg="mod">
          <ac:chgData name="Gautam Sheth" userId="S::gautam.sheth_valointranet.com#ext#@microsoft.onmicrosoft.com::97082ee2-311e-48ee-9eb5-5105b8086c9e" providerId="AD" clId="Web-{87E4D507-2411-A319-A073-E0DA96CA3338}" dt="2022-03-17T12:26:00.773" v="18" actId="1076"/>
          <ac:spMkLst>
            <pc:docMk/>
            <pc:sldMk cId="1884761934" sldId="2076136381"/>
            <ac:spMk id="5" creationId="{9F94E48E-196D-4F82-A3E3-3F4C71E5786F}"/>
          </ac:spMkLst>
        </pc:spChg>
        <pc:spChg chg="mod">
          <ac:chgData name="Gautam Sheth" userId="S::gautam.sheth_valointranet.com#ext#@microsoft.onmicrosoft.com::97082ee2-311e-48ee-9eb5-5105b8086c9e" providerId="AD" clId="Web-{87E4D507-2411-A319-A073-E0DA96CA3338}" dt="2022-03-17T12:25:35.506" v="17" actId="20577"/>
          <ac:spMkLst>
            <pc:docMk/>
            <pc:sldMk cId="1884761934" sldId="2076136381"/>
            <ac:spMk id="79" creationId="{BC688EBE-40B5-498C-91C5-18E7EAB6AFFE}"/>
          </ac:spMkLst>
        </pc:spChg>
      </pc:sldChg>
    </pc:docChg>
  </pc:docChgLst>
  <pc:docChgLst>
    <pc:chgData name="Erwin van Hunen" userId="S::erwin_valointranet.com#ext#@microsoft.onmicrosoft.com::9b54964f-4ebe-4289-a952-fa09f5f26e1b" providerId="AD" clId="Web-{9A25440B-4D96-4056-867F-4C0E0EBB87A7}"/>
    <pc:docChg chg="modSld">
      <pc:chgData name="Erwin van Hunen" userId="S::erwin_valointranet.com#ext#@microsoft.onmicrosoft.com::9b54964f-4ebe-4289-a952-fa09f5f26e1b" providerId="AD" clId="Web-{9A25440B-4D96-4056-867F-4C0E0EBB87A7}" dt="2022-02-03T10:20:59.806" v="1" actId="20577"/>
      <pc:docMkLst>
        <pc:docMk/>
      </pc:docMkLst>
      <pc:sldChg chg="delSp modSp">
        <pc:chgData name="Erwin van Hunen" userId="S::erwin_valointranet.com#ext#@microsoft.onmicrosoft.com::9b54964f-4ebe-4289-a952-fa09f5f26e1b" providerId="AD" clId="Web-{9A25440B-4D96-4056-867F-4C0E0EBB87A7}" dt="2022-02-03T10:20:59.806" v="1" actId="20577"/>
        <pc:sldMkLst>
          <pc:docMk/>
          <pc:sldMk cId="1884761934" sldId="2076136381"/>
        </pc:sldMkLst>
        <pc:spChg chg="del">
          <ac:chgData name="Erwin van Hunen" userId="S::erwin_valointranet.com#ext#@microsoft.onmicrosoft.com::9b54964f-4ebe-4289-a952-fa09f5f26e1b" providerId="AD" clId="Web-{9A25440B-4D96-4056-867F-4C0E0EBB87A7}" dt="2022-02-03T10:20:53.306" v="0"/>
          <ac:spMkLst>
            <pc:docMk/>
            <pc:sldMk cId="1884761934" sldId="2076136381"/>
            <ac:spMk id="4" creationId="{0C92F185-7FA7-42C2-B0A4-08C4381758C4}"/>
          </ac:spMkLst>
        </pc:spChg>
        <pc:spChg chg="mod">
          <ac:chgData name="Erwin van Hunen" userId="S::erwin_valointranet.com#ext#@microsoft.onmicrosoft.com::9b54964f-4ebe-4289-a952-fa09f5f26e1b" providerId="AD" clId="Web-{9A25440B-4D96-4056-867F-4C0E0EBB87A7}" dt="2022-02-03T10:20:59.806" v="1"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516EC064-B0D3-46B7-A967-0BEB49C98597}"/>
    <pc:docChg chg="modSld">
      <pc:chgData name="David Warner" userId="S::david_dwarnerii.com#ext#@microsoft.onmicrosoft.com::acafcf14-4098-4a83-9425-e73571277a06" providerId="AD" clId="Web-{516EC064-B0D3-46B7-A967-0BEB49C98597}" dt="2021-12-03T15:51:58.740" v="63"/>
      <pc:docMkLst>
        <pc:docMk/>
      </pc:docMkLst>
      <pc:sldChg chg="addSp delSp modSp">
        <pc:chgData name="David Warner" userId="S::david_dwarnerii.com#ext#@microsoft.onmicrosoft.com::acafcf14-4098-4a83-9425-e73571277a06" providerId="AD" clId="Web-{516EC064-B0D3-46B7-A967-0BEB49C98597}" dt="2021-12-03T15:51:19.474" v="44" actId="20577"/>
        <pc:sldMkLst>
          <pc:docMk/>
          <pc:sldMk cId="3158043784" sldId="2068"/>
        </pc:sldMkLst>
        <pc:spChg chg="add del mod">
          <ac:chgData name="David Warner" userId="S::david_dwarnerii.com#ext#@microsoft.onmicrosoft.com::acafcf14-4098-4a83-9425-e73571277a06" providerId="AD" clId="Web-{516EC064-B0D3-46B7-A967-0BEB49C98597}" dt="2021-12-03T15:50:55.864" v="38"/>
          <ac:spMkLst>
            <pc:docMk/>
            <pc:sldMk cId="3158043784" sldId="2068"/>
            <ac:spMk id="4" creationId="{A47C40A0-E85F-4CA0-B88C-04CD62840EB5}"/>
          </ac:spMkLst>
        </pc:spChg>
        <pc:spChg chg="mod">
          <ac:chgData name="David Warner" userId="S::david_dwarnerii.com#ext#@microsoft.onmicrosoft.com::acafcf14-4098-4a83-9425-e73571277a06" providerId="AD" clId="Web-{516EC064-B0D3-46B7-A967-0BEB49C98597}" dt="2021-12-03T15:51:19.474" v="44" actId="20577"/>
          <ac:spMkLst>
            <pc:docMk/>
            <pc:sldMk cId="3158043784" sldId="2068"/>
            <ac:spMk id="8" creationId="{00000000-0000-0000-0000-000000000000}"/>
          </ac:spMkLst>
        </pc:spChg>
        <pc:graphicFrameChg chg="add del mod">
          <ac:chgData name="David Warner" userId="S::david_dwarnerii.com#ext#@microsoft.onmicrosoft.com::acafcf14-4098-4a83-9425-e73571277a06" providerId="AD" clId="Web-{516EC064-B0D3-46B7-A967-0BEB49C98597}" dt="2021-12-03T15:50:41.535" v="24"/>
          <ac:graphicFrameMkLst>
            <pc:docMk/>
            <pc:sldMk cId="3158043784" sldId="2068"/>
            <ac:graphicFrameMk id="3" creationId="{16F70565-770E-43A1-BAEF-5E31642561FB}"/>
          </ac:graphicFrameMkLst>
        </pc:graphicFrameChg>
        <pc:picChg chg="mod">
          <ac:chgData name="David Warner" userId="S::david_dwarnerii.com#ext#@microsoft.onmicrosoft.com::acafcf14-4098-4a83-9425-e73571277a06" providerId="AD" clId="Web-{516EC064-B0D3-46B7-A967-0BEB49C98597}" dt="2021-12-03T15:49:20.456" v="6" actId="1076"/>
          <ac:picMkLst>
            <pc:docMk/>
            <pc:sldMk cId="3158043784" sldId="2068"/>
            <ac:picMk id="11" creationId="{0215C1F6-5352-4A5D-BA2A-0BC345CF35D5}"/>
          </ac:picMkLst>
        </pc:picChg>
        <pc:picChg chg="add mod">
          <ac:chgData name="David Warner" userId="S::david_dwarnerii.com#ext#@microsoft.onmicrosoft.com::acafcf14-4098-4a83-9425-e73571277a06" providerId="AD" clId="Web-{516EC064-B0D3-46B7-A967-0BEB49C98597}" dt="2021-12-03T15:49:15.065" v="5"/>
          <ac:picMkLst>
            <pc:docMk/>
            <pc:sldMk cId="3158043784" sldId="2068"/>
            <ac:picMk id="12" creationId="{EBC038C0-666A-42D0-8E40-8C7393BE4F37}"/>
          </ac:picMkLst>
        </pc:picChg>
        <pc:picChg chg="mod">
          <ac:chgData name="David Warner" userId="S::david_dwarnerii.com#ext#@microsoft.onmicrosoft.com::acafcf14-4098-4a83-9425-e73571277a06" providerId="AD" clId="Web-{516EC064-B0D3-46B7-A967-0BEB49C98597}" dt="2021-12-03T15:49:09.643" v="4"/>
          <ac:picMkLst>
            <pc:docMk/>
            <pc:sldMk cId="3158043784" sldId="2068"/>
            <ac:picMk id="14" creationId="{45FF137D-4FA9-477B-8DF6-C18E47A33DC3}"/>
          </ac:picMkLst>
        </pc:picChg>
        <pc:picChg chg="mod">
          <ac:chgData name="David Warner" userId="S::david_dwarnerii.com#ext#@microsoft.onmicrosoft.com::acafcf14-4098-4a83-9425-e73571277a06" providerId="AD" clId="Web-{516EC064-B0D3-46B7-A967-0BEB49C98597}" dt="2021-12-03T15:49:26.049" v="7" actId="1076"/>
          <ac:picMkLst>
            <pc:docMk/>
            <pc:sldMk cId="3158043784" sldId="2068"/>
            <ac:picMk id="15" creationId="{D269A362-07EF-4275-9599-C97547A29580}"/>
          </ac:picMkLst>
        </pc:picChg>
        <pc:picChg chg="mod">
          <ac:chgData name="David Warner" userId="S::david_dwarnerii.com#ext#@microsoft.onmicrosoft.com::acafcf14-4098-4a83-9425-e73571277a06" providerId="AD" clId="Web-{516EC064-B0D3-46B7-A967-0BEB49C98597}" dt="2021-12-03T15:49:26.065" v="8" actId="1076"/>
          <ac:picMkLst>
            <pc:docMk/>
            <pc:sldMk cId="3158043784" sldId="2068"/>
            <ac:picMk id="18" creationId="{AC182D65-20C1-4C86-BB53-9CF7A6115859}"/>
          </ac:picMkLst>
        </pc:picChg>
      </pc:sldChg>
      <pc:sldChg chg="addSp modSp">
        <pc:chgData name="David Warner" userId="S::david_dwarnerii.com#ext#@microsoft.onmicrosoft.com::acafcf14-4098-4a83-9425-e73571277a06" providerId="AD" clId="Web-{516EC064-B0D3-46B7-A967-0BEB49C98597}" dt="2021-12-03T15:51:58.740" v="63"/>
        <pc:sldMkLst>
          <pc:docMk/>
          <pc:sldMk cId="1056590613" sldId="2076135999"/>
        </pc:sldMkLst>
        <pc:spChg chg="mod">
          <ac:chgData name="David Warner" userId="S::david_dwarnerii.com#ext#@microsoft.onmicrosoft.com::acafcf14-4098-4a83-9425-e73571277a06" providerId="AD" clId="Web-{516EC064-B0D3-46B7-A967-0BEB49C98597}" dt="2021-12-03T15:51:45.802" v="59"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516EC064-B0D3-46B7-A967-0BEB49C98597}" dt="2021-12-03T15:51:53.521" v="62"/>
          <ac:picMkLst>
            <pc:docMk/>
            <pc:sldMk cId="1056590613" sldId="2076135999"/>
            <ac:picMk id="5" creationId="{A0267770-89BC-4A58-8D87-D181F0DCE485}"/>
          </ac:picMkLst>
        </pc:picChg>
        <pc:picChg chg="add mod">
          <ac:chgData name="David Warner" userId="S::david_dwarnerii.com#ext#@microsoft.onmicrosoft.com::acafcf14-4098-4a83-9425-e73571277a06" providerId="AD" clId="Web-{516EC064-B0D3-46B7-A967-0BEB49C98597}" dt="2021-12-03T15:51:58.740" v="63"/>
          <ac:picMkLst>
            <pc:docMk/>
            <pc:sldMk cId="1056590613" sldId="2076135999"/>
            <ac:picMk id="11" creationId="{411AEEB7-A824-4060-9BFC-D80706712B39}"/>
          </ac:picMkLst>
        </pc:picChg>
      </pc:sldChg>
    </pc:docChg>
  </pc:docChgLst>
  <pc:docChgLst>
    <pc:chgData name="Paolo Pialorsi" userId="S::paolo_pialorsi.com#ext#@microsoft.onmicrosoft.com::39954972-e4fe-473f-8237-5db9de0b2218" providerId="AD" clId="Web-{63EC1FC0-3290-4ED7-BDFE-70568CD474F3}"/>
    <pc:docChg chg="modSld">
      <pc:chgData name="Paolo Pialorsi" userId="S::paolo_pialorsi.com#ext#@microsoft.onmicrosoft.com::39954972-e4fe-473f-8237-5db9de0b2218" providerId="AD" clId="Web-{63EC1FC0-3290-4ED7-BDFE-70568CD474F3}" dt="2021-11-10T21:46:42.061" v="4" actId="20577"/>
      <pc:docMkLst>
        <pc:docMk/>
      </pc:docMkLst>
      <pc:sldChg chg="modSp">
        <pc:chgData name="Paolo Pialorsi" userId="S::paolo_pialorsi.com#ext#@microsoft.onmicrosoft.com::39954972-e4fe-473f-8237-5db9de0b2218" providerId="AD" clId="Web-{63EC1FC0-3290-4ED7-BDFE-70568CD474F3}" dt="2021-11-10T21:31:15.552" v="1" actId="20577"/>
        <pc:sldMkLst>
          <pc:docMk/>
          <pc:sldMk cId="287163252" sldId="1567"/>
        </pc:sldMkLst>
        <pc:spChg chg="mod">
          <ac:chgData name="Paolo Pialorsi" userId="S::paolo_pialorsi.com#ext#@microsoft.onmicrosoft.com::39954972-e4fe-473f-8237-5db9de0b2218" providerId="AD" clId="Web-{63EC1FC0-3290-4ED7-BDFE-70568CD474F3}" dt="2021-11-10T21:31:15.552" v="1" actId="20577"/>
          <ac:spMkLst>
            <pc:docMk/>
            <pc:sldMk cId="287163252" sldId="1567"/>
            <ac:spMk id="4" creationId="{6D6A38F4-1DB0-4D3C-9D51-31CF9A1427E5}"/>
          </ac:spMkLst>
        </pc:spChg>
      </pc:sldChg>
      <pc:sldChg chg="modSp">
        <pc:chgData name="Paolo Pialorsi" userId="S::paolo_pialorsi.com#ext#@microsoft.onmicrosoft.com::39954972-e4fe-473f-8237-5db9de0b2218" providerId="AD" clId="Web-{63EC1FC0-3290-4ED7-BDFE-70568CD474F3}" dt="2021-11-10T21:46:42.061" v="4" actId="20577"/>
        <pc:sldMkLst>
          <pc:docMk/>
          <pc:sldMk cId="1056590613" sldId="2076135999"/>
        </pc:sldMkLst>
        <pc:spChg chg="mod">
          <ac:chgData name="Paolo Pialorsi" userId="S::paolo_pialorsi.com#ext#@microsoft.onmicrosoft.com::39954972-e4fe-473f-8237-5db9de0b2218" providerId="AD" clId="Web-{63EC1FC0-3290-4ED7-BDFE-70568CD474F3}" dt="2021-11-10T21:46:42.061" v="4" actId="20577"/>
          <ac:spMkLst>
            <pc:docMk/>
            <pc:sldMk cId="1056590613" sldId="2076135999"/>
            <ac:spMk id="10" creationId="{2F9D74B7-8175-43F4-B9E3-807C4AE2FA45}"/>
          </ac:spMkLst>
        </pc:spChg>
      </pc:sldChg>
    </pc:docChg>
  </pc:docChgLst>
  <pc:docChgLst>
    <pc:chgData name="Bob German" userId="S::rogerman@microsoft.com::19671429-1359-457f-bfc1-1be1ee65d4d9" providerId="AD" clId="Web-{CA291345-AE61-4D81-AD6E-C92362DD6A6C}"/>
    <pc:docChg chg="modSld">
      <pc:chgData name="Bob German" userId="S::rogerman@microsoft.com::19671429-1359-457f-bfc1-1be1ee65d4d9" providerId="AD" clId="Web-{CA291345-AE61-4D81-AD6E-C92362DD6A6C}" dt="2022-06-08T21:00:24.076" v="4" actId="20577"/>
      <pc:docMkLst>
        <pc:docMk/>
      </pc:docMkLst>
      <pc:sldChg chg="modSp">
        <pc:chgData name="Bob German" userId="S::rogerman@microsoft.com::19671429-1359-457f-bfc1-1be1ee65d4d9" providerId="AD" clId="Web-{CA291345-AE61-4D81-AD6E-C92362DD6A6C}" dt="2022-06-08T21:00:24.076" v="4" actId="20577"/>
        <pc:sldMkLst>
          <pc:docMk/>
          <pc:sldMk cId="1720789669" sldId="2134805606"/>
        </pc:sldMkLst>
        <pc:spChg chg="mod">
          <ac:chgData name="Bob German" userId="S::rogerman@microsoft.com::19671429-1359-457f-bfc1-1be1ee65d4d9" providerId="AD" clId="Web-{CA291345-AE61-4D81-AD6E-C92362DD6A6C}" dt="2022-06-08T21:00:24.076" v="4" actId="20577"/>
          <ac:spMkLst>
            <pc:docMk/>
            <pc:sldMk cId="1720789669" sldId="2134805606"/>
            <ac:spMk id="23" creationId="{28A9E018-01EE-7D58-12DB-A2ADA187BC5C}"/>
          </ac:spMkLst>
        </pc:spChg>
      </pc:sldChg>
    </pc:docChg>
  </pc:docChgLst>
  <pc:docChgLst>
    <pc:chgData name="David Warner" userId="S::david_dwarnerii.com#ext#@microsoft.onmicrosoft.com::acafcf14-4098-4a83-9425-e73571277a06" providerId="AD" clId="Web-{F1BEE740-50A8-4A54-9D3E-9A43F2F6DD80}"/>
    <pc:docChg chg="modSld">
      <pc:chgData name="David Warner" userId="S::david_dwarnerii.com#ext#@microsoft.onmicrosoft.com::acafcf14-4098-4a83-9425-e73571277a06" providerId="AD" clId="Web-{F1BEE740-50A8-4A54-9D3E-9A43F2F6DD80}" dt="2021-10-27T18:45:03.336" v="67" actId="1076"/>
      <pc:docMkLst>
        <pc:docMk/>
      </pc:docMkLst>
      <pc:sldChg chg="modSp">
        <pc:chgData name="David Warner" userId="S::david_dwarnerii.com#ext#@microsoft.onmicrosoft.com::acafcf14-4098-4a83-9425-e73571277a06" providerId="AD" clId="Web-{F1BEE740-50A8-4A54-9D3E-9A43F2F6DD80}" dt="2021-10-27T18:28:14.704" v="1" actId="20577"/>
        <pc:sldMkLst>
          <pc:docMk/>
          <pc:sldMk cId="287163252" sldId="1567"/>
        </pc:sldMkLst>
        <pc:spChg chg="mod">
          <ac:chgData name="David Warner" userId="S::david_dwarnerii.com#ext#@microsoft.onmicrosoft.com::acafcf14-4098-4a83-9425-e73571277a06" providerId="AD" clId="Web-{F1BEE740-50A8-4A54-9D3E-9A43F2F6DD80}" dt="2021-10-27T18:28:14.704" v="1" actId="20577"/>
          <ac:spMkLst>
            <pc:docMk/>
            <pc:sldMk cId="287163252" sldId="1567"/>
            <ac:spMk id="4" creationId="{6D6A38F4-1DB0-4D3C-9D51-31CF9A1427E5}"/>
          </ac:spMkLst>
        </pc:spChg>
      </pc:sldChg>
      <pc:sldChg chg="addSp delSp modSp">
        <pc:chgData name="David Warner" userId="S::david_dwarnerii.com#ext#@microsoft.onmicrosoft.com::acafcf14-4098-4a83-9425-e73571277a06" providerId="AD" clId="Web-{F1BEE740-50A8-4A54-9D3E-9A43F2F6DD80}" dt="2021-10-27T18:45:03.336" v="67" actId="1076"/>
        <pc:sldMkLst>
          <pc:docMk/>
          <pc:sldMk cId="2225302410" sldId="2134805599"/>
        </pc:sldMkLst>
        <pc:spChg chg="mod">
          <ac:chgData name="David Warner" userId="S::david_dwarnerii.com#ext#@microsoft.onmicrosoft.com::acafcf14-4098-4a83-9425-e73571277a06" providerId="AD" clId="Web-{F1BEE740-50A8-4A54-9D3E-9A43F2F6DD80}" dt="2021-10-27T18:45:03.336" v="67" actId="1076"/>
          <ac:spMkLst>
            <pc:docMk/>
            <pc:sldMk cId="2225302410" sldId="2134805599"/>
            <ac:spMk id="4" creationId="{C1BFF92C-4CCC-47C2-BE6F-0306F77E8C14}"/>
          </ac:spMkLst>
        </pc:spChg>
        <pc:spChg chg="mod">
          <ac:chgData name="David Warner" userId="S::david_dwarnerii.com#ext#@microsoft.onmicrosoft.com::acafcf14-4098-4a83-9425-e73571277a06" providerId="AD" clId="Web-{F1BEE740-50A8-4A54-9D3E-9A43F2F6DD80}" dt="2021-10-27T18:44:17.754" v="58" actId="20577"/>
          <ac:spMkLst>
            <pc:docMk/>
            <pc:sldMk cId="2225302410" sldId="2134805599"/>
            <ac:spMk id="11" creationId="{B571AD0C-3126-4280-A183-60F644787939}"/>
          </ac:spMkLst>
        </pc:spChg>
        <pc:picChg chg="add mod">
          <ac:chgData name="David Warner" userId="S::david_dwarnerii.com#ext#@microsoft.onmicrosoft.com::acafcf14-4098-4a83-9425-e73571277a06" providerId="AD" clId="Web-{F1BEE740-50A8-4A54-9D3E-9A43F2F6DD80}" dt="2021-10-27T18:44:19.004" v="59" actId="1076"/>
          <ac:picMkLst>
            <pc:docMk/>
            <pc:sldMk cId="2225302410" sldId="2134805599"/>
            <ac:picMk id="9" creationId="{274F97D3-F957-4919-B718-ADA87D97CE8A}"/>
          </ac:picMkLst>
        </pc:picChg>
        <pc:picChg chg="del">
          <ac:chgData name="David Warner" userId="S::david_dwarnerii.com#ext#@microsoft.onmicrosoft.com::acafcf14-4098-4a83-9425-e73571277a06" providerId="AD" clId="Web-{F1BEE740-50A8-4A54-9D3E-9A43F2F6DD80}" dt="2021-10-27T18:43:00.952" v="28"/>
          <ac:picMkLst>
            <pc:docMk/>
            <pc:sldMk cId="2225302410" sldId="2134805599"/>
            <ac:picMk id="14" creationId="{8EC45B32-41AC-4310-B5FD-24E2EBD003CF}"/>
          </ac:picMkLst>
        </pc:picChg>
        <pc:picChg chg="del">
          <ac:chgData name="David Warner" userId="S::david_dwarnerii.com#ext#@microsoft.onmicrosoft.com::acafcf14-4098-4a83-9425-e73571277a06" providerId="AD" clId="Web-{F1BEE740-50A8-4A54-9D3E-9A43F2F6DD80}" dt="2021-10-27T18:43:02.812" v="29"/>
          <ac:picMkLst>
            <pc:docMk/>
            <pc:sldMk cId="2225302410" sldId="2134805599"/>
            <ac:picMk id="15" creationId="{7C5357B6-9EFD-47AF-B2C5-DB725D9632DA}"/>
          </ac:picMkLst>
        </pc:picChg>
        <pc:picChg chg="del">
          <ac:chgData name="David Warner" userId="S::david_dwarnerii.com#ext#@microsoft.onmicrosoft.com::acafcf14-4098-4a83-9425-e73571277a06" providerId="AD" clId="Web-{F1BEE740-50A8-4A54-9D3E-9A43F2F6DD80}" dt="2021-10-27T18:43:35.423" v="49"/>
          <ac:picMkLst>
            <pc:docMk/>
            <pc:sldMk cId="2225302410" sldId="2134805599"/>
            <ac:picMk id="16" creationId="{22348599-353F-440D-9DC3-0F2F935CC2B0}"/>
          </ac:picMkLst>
        </pc:picChg>
        <pc:picChg chg="del">
          <ac:chgData name="David Warner" userId="S::david_dwarnerii.com#ext#@microsoft.onmicrosoft.com::acafcf14-4098-4a83-9425-e73571277a06" providerId="AD" clId="Web-{F1BEE740-50A8-4A54-9D3E-9A43F2F6DD80}" dt="2021-10-27T18:43:29.001" v="44"/>
          <ac:picMkLst>
            <pc:docMk/>
            <pc:sldMk cId="2225302410" sldId="2134805599"/>
            <ac:picMk id="17" creationId="{CA8B53D9-582C-4955-AB1E-357EDF1E6EC9}"/>
          </ac:picMkLst>
        </pc:picChg>
        <pc:picChg chg="mod">
          <ac:chgData name="David Warner" userId="S::david_dwarnerii.com#ext#@microsoft.onmicrosoft.com::acafcf14-4098-4a83-9425-e73571277a06" providerId="AD" clId="Web-{F1BEE740-50A8-4A54-9D3E-9A43F2F6DD80}" dt="2021-10-27T18:43:16.672" v="43" actId="1076"/>
          <ac:picMkLst>
            <pc:docMk/>
            <pc:sldMk cId="2225302410" sldId="2134805599"/>
            <ac:picMk id="19" creationId="{416758A2-541B-465E-AED2-E6037DEF47B5}"/>
          </ac:picMkLst>
        </pc:picChg>
        <pc:picChg chg="mod">
          <ac:chgData name="David Warner" userId="S::david_dwarnerii.com#ext#@microsoft.onmicrosoft.com::acafcf14-4098-4a83-9425-e73571277a06" providerId="AD" clId="Web-{F1BEE740-50A8-4A54-9D3E-9A43F2F6DD80}" dt="2021-10-27T18:44:33.552" v="61"/>
          <ac:picMkLst>
            <pc:docMk/>
            <pc:sldMk cId="2225302410" sldId="2134805599"/>
            <ac:picMk id="1026" creationId="{4D140B0D-4C16-4578-996C-8C3F5F859B8B}"/>
          </ac:picMkLst>
        </pc:picChg>
        <pc:picChg chg="del">
          <ac:chgData name="David Warner" userId="S::david_dwarnerii.com#ext#@microsoft.onmicrosoft.com::acafcf14-4098-4a83-9425-e73571277a06" providerId="AD" clId="Web-{F1BEE740-50A8-4A54-9D3E-9A43F2F6DD80}" dt="2021-10-27T18:44:36.476" v="62"/>
          <ac:picMkLst>
            <pc:docMk/>
            <pc:sldMk cId="2225302410" sldId="2134805599"/>
            <ac:picMk id="3074" creationId="{359A122B-82AB-4495-B622-F0E84D0E12FD}"/>
          </ac:picMkLst>
        </pc:picChg>
        <pc:picChg chg="mod">
          <ac:chgData name="David Warner" userId="S::david_dwarnerii.com#ext#@microsoft.onmicrosoft.com::acafcf14-4098-4a83-9425-e73571277a06" providerId="AD" clId="Web-{F1BEE740-50A8-4A54-9D3E-9A43F2F6DD80}" dt="2021-10-27T18:44:58.866" v="66" actId="1076"/>
          <ac:picMkLst>
            <pc:docMk/>
            <pc:sldMk cId="2225302410" sldId="2134805599"/>
            <ac:picMk id="5122" creationId="{142DF88F-FC23-4ACD-BB46-84F7EE5C7398}"/>
          </ac:picMkLst>
        </pc:picChg>
      </pc:sldChg>
    </pc:docChg>
  </pc:docChgLst>
  <pc:docChgLst>
    <pc:chgData name="David Warner" userId="S::david_dwarnerii.com#ext#@microsoft.onmicrosoft.com::acafcf14-4098-4a83-9425-e73571277a06" providerId="AD" clId="Web-{30833EE7-8EAA-4F5B-B3AD-B55EA243E017}"/>
    <pc:docChg chg="modSld">
      <pc:chgData name="David Warner" userId="S::david_dwarnerii.com#ext#@microsoft.onmicrosoft.com::acafcf14-4098-4a83-9425-e73571277a06" providerId="AD" clId="Web-{30833EE7-8EAA-4F5B-B3AD-B55EA243E017}" dt="2021-10-08T14:46:37.742" v="209"/>
      <pc:docMkLst>
        <pc:docMk/>
      </pc:docMkLst>
      <pc:sldChg chg="modSp">
        <pc:chgData name="David Warner" userId="S::david_dwarnerii.com#ext#@microsoft.onmicrosoft.com::acafcf14-4098-4a83-9425-e73571277a06" providerId="AD" clId="Web-{30833EE7-8EAA-4F5B-B3AD-B55EA243E017}" dt="2021-10-08T14:39:49.412" v="17" actId="20577"/>
        <pc:sldMkLst>
          <pc:docMk/>
          <pc:sldMk cId="2967945684" sldId="277"/>
        </pc:sldMkLst>
        <pc:spChg chg="mod">
          <ac:chgData name="David Warner" userId="S::david_dwarnerii.com#ext#@microsoft.onmicrosoft.com::acafcf14-4098-4a83-9425-e73571277a06" providerId="AD" clId="Web-{30833EE7-8EAA-4F5B-B3AD-B55EA243E017}" dt="2021-10-08T14:39:49.412" v="17"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30833EE7-8EAA-4F5B-B3AD-B55EA243E017}" dt="2021-10-08T14:39:20.269" v="10" actId="20577"/>
        <pc:sldMkLst>
          <pc:docMk/>
          <pc:sldMk cId="287163252" sldId="1567"/>
        </pc:sldMkLst>
        <pc:spChg chg="mod">
          <ac:chgData name="David Warner" userId="S::david_dwarnerii.com#ext#@microsoft.onmicrosoft.com::acafcf14-4098-4a83-9425-e73571277a06" providerId="AD" clId="Web-{30833EE7-8EAA-4F5B-B3AD-B55EA243E017}" dt="2021-10-08T14:39:14.066" v="9" actId="20577"/>
          <ac:spMkLst>
            <pc:docMk/>
            <pc:sldMk cId="287163252" sldId="1567"/>
            <ac:spMk id="4" creationId="{6D6A38F4-1DB0-4D3C-9D51-31CF9A1427E5}"/>
          </ac:spMkLst>
        </pc:spChg>
        <pc:spChg chg="mod">
          <ac:chgData name="David Warner" userId="S::david_dwarnerii.com#ext#@microsoft.onmicrosoft.com::acafcf14-4098-4a83-9425-e73571277a06" providerId="AD" clId="Web-{30833EE7-8EAA-4F5B-B3AD-B55EA243E017}" dt="2021-10-08T14:39:20.269" v="10" actId="20577"/>
          <ac:spMkLst>
            <pc:docMk/>
            <pc:sldMk cId="287163252" sldId="1567"/>
            <ac:spMk id="8" creationId="{00000000-0000-0000-0000-000000000000}"/>
          </ac:spMkLst>
        </pc:spChg>
      </pc:sldChg>
      <pc:sldChg chg="modSp">
        <pc:chgData name="David Warner" userId="S::david_dwarnerii.com#ext#@microsoft.onmicrosoft.com::acafcf14-4098-4a83-9425-e73571277a06" providerId="AD" clId="Web-{30833EE7-8EAA-4F5B-B3AD-B55EA243E017}" dt="2021-10-08T14:44:53.907" v="139"/>
        <pc:sldMkLst>
          <pc:docMk/>
          <pc:sldMk cId="3158043784" sldId="2068"/>
        </pc:sldMkLst>
        <pc:spChg chg="mod">
          <ac:chgData name="David Warner" userId="S::david_dwarnerii.com#ext#@microsoft.onmicrosoft.com::acafcf14-4098-4a83-9425-e73571277a06" providerId="AD" clId="Web-{30833EE7-8EAA-4F5B-B3AD-B55EA243E017}" dt="2021-10-08T14:44:25.812" v="135"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30833EE7-8EAA-4F5B-B3AD-B55EA243E017}" dt="2021-10-08T14:44:32.265" v="136"/>
          <ac:picMkLst>
            <pc:docMk/>
            <pc:sldMk cId="3158043784" sldId="2068"/>
            <ac:picMk id="2" creationId="{40F7BB45-2FBF-49FD-91CC-2B449A47A380}"/>
          </ac:picMkLst>
        </pc:picChg>
        <pc:picChg chg="mod">
          <ac:chgData name="David Warner" userId="S::david_dwarnerii.com#ext#@microsoft.onmicrosoft.com::acafcf14-4098-4a83-9425-e73571277a06" providerId="AD" clId="Web-{30833EE7-8EAA-4F5B-B3AD-B55EA243E017}" dt="2021-10-08T14:44:38.625" v="137"/>
          <ac:picMkLst>
            <pc:docMk/>
            <pc:sldMk cId="3158043784" sldId="2068"/>
            <ac:picMk id="10" creationId="{8AD54953-D55C-4B2B-9CA6-869964B9F100}"/>
          </ac:picMkLst>
        </pc:picChg>
        <pc:picChg chg="mod">
          <ac:chgData name="David Warner" userId="S::david_dwarnerii.com#ext#@microsoft.onmicrosoft.com::acafcf14-4098-4a83-9425-e73571277a06" providerId="AD" clId="Web-{30833EE7-8EAA-4F5B-B3AD-B55EA243E017}" dt="2021-10-08T14:44:53.907" v="139"/>
          <ac:picMkLst>
            <pc:docMk/>
            <pc:sldMk cId="3158043784" sldId="2068"/>
            <ac:picMk id="11" creationId="{FD9C6DA4-75A9-49EA-8253-AB49EDE11CF2}"/>
          </ac:picMkLst>
        </pc:picChg>
        <pc:picChg chg="mod">
          <ac:chgData name="David Warner" userId="S::david_dwarnerii.com#ext#@microsoft.onmicrosoft.com::acafcf14-4098-4a83-9425-e73571277a06" providerId="AD" clId="Web-{30833EE7-8EAA-4F5B-B3AD-B55EA243E017}" dt="2021-10-08T14:44:45.250" v="138"/>
          <ac:picMkLst>
            <pc:docMk/>
            <pc:sldMk cId="3158043784" sldId="2068"/>
            <ac:picMk id="1026" creationId="{9D6C3296-F7F8-4F74-A8FC-2188A442916E}"/>
          </ac:picMkLst>
        </pc:picChg>
      </pc:sldChg>
      <pc:sldChg chg="modSp">
        <pc:chgData name="David Warner" userId="S::david_dwarnerii.com#ext#@microsoft.onmicrosoft.com::acafcf14-4098-4a83-9425-e73571277a06" providerId="AD" clId="Web-{30833EE7-8EAA-4F5B-B3AD-B55EA243E017}" dt="2021-10-08T14:46:37.742" v="209"/>
        <pc:sldMkLst>
          <pc:docMk/>
          <pc:sldMk cId="1056590613" sldId="2076135999"/>
        </pc:sldMkLst>
        <pc:spChg chg="mod">
          <ac:chgData name="David Warner" userId="S::david_dwarnerii.com#ext#@microsoft.onmicrosoft.com::acafcf14-4098-4a83-9425-e73571277a06" providerId="AD" clId="Web-{30833EE7-8EAA-4F5B-B3AD-B55EA243E017}" dt="2021-10-08T14:46:14.349" v="205"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30833EE7-8EAA-4F5B-B3AD-B55EA243E017}" dt="2021-10-08T14:46:20.490" v="206"/>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30833EE7-8EAA-4F5B-B3AD-B55EA243E017}" dt="2021-10-08T14:46:37.742" v="209"/>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30833EE7-8EAA-4F5B-B3AD-B55EA243E017}" dt="2021-10-08T14:46:31.382" v="208"/>
          <ac:picMkLst>
            <pc:docMk/>
            <pc:sldMk cId="1056590613" sldId="2076135999"/>
            <ac:picMk id="7" creationId="{55B4F8E1-B540-4BC5-9C0F-E9D231263EB6}"/>
          </ac:picMkLst>
        </pc:picChg>
        <pc:picChg chg="mod">
          <ac:chgData name="David Warner" userId="S::david_dwarnerii.com#ext#@microsoft.onmicrosoft.com::acafcf14-4098-4a83-9425-e73571277a06" providerId="AD" clId="Web-{30833EE7-8EAA-4F5B-B3AD-B55EA243E017}" dt="2021-10-08T14:46:25.366" v="207"/>
          <ac:picMkLst>
            <pc:docMk/>
            <pc:sldMk cId="1056590613" sldId="2076135999"/>
            <ac:picMk id="2050" creationId="{7A73E500-FF23-4449-8BCF-0C8028ECC90A}"/>
          </ac:picMkLst>
        </pc:picChg>
      </pc:sldChg>
      <pc:sldChg chg="addSp modSp">
        <pc:chgData name="David Warner" userId="S::david_dwarnerii.com#ext#@microsoft.onmicrosoft.com::acafcf14-4098-4a83-9425-e73571277a06" providerId="AD" clId="Web-{30833EE7-8EAA-4F5B-B3AD-B55EA243E017}" dt="2021-10-08T14:40:35.946" v="36"/>
        <pc:sldMkLst>
          <pc:docMk/>
          <pc:sldMk cId="1042411426" sldId="2076136275"/>
        </pc:sldMkLst>
        <pc:spChg chg="add mod">
          <ac:chgData name="David Warner" userId="S::david_dwarnerii.com#ext#@microsoft.onmicrosoft.com::acafcf14-4098-4a83-9425-e73571277a06" providerId="AD" clId="Web-{30833EE7-8EAA-4F5B-B3AD-B55EA243E017}" dt="2021-10-08T14:40:35.946" v="36"/>
          <ac:spMkLst>
            <pc:docMk/>
            <pc:sldMk cId="1042411426" sldId="2076136275"/>
            <ac:spMk id="26" creationId="{AB2436E6-3FF3-4E32-AA72-CC7D48885FC4}"/>
          </ac:spMkLst>
        </pc:spChg>
      </pc:sldChg>
      <pc:sldChg chg="addSp modSp">
        <pc:chgData name="David Warner" userId="S::david_dwarnerii.com#ext#@microsoft.onmicrosoft.com::acafcf14-4098-4a83-9425-e73571277a06" providerId="AD" clId="Web-{30833EE7-8EAA-4F5B-B3AD-B55EA243E017}" dt="2021-10-08T14:40:41.540" v="40"/>
        <pc:sldMkLst>
          <pc:docMk/>
          <pc:sldMk cId="2259967023" sldId="2076136379"/>
        </pc:sldMkLst>
        <pc:spChg chg="add mod">
          <ac:chgData name="David Warner" userId="S::david_dwarnerii.com#ext#@microsoft.onmicrosoft.com::acafcf14-4098-4a83-9425-e73571277a06" providerId="AD" clId="Web-{30833EE7-8EAA-4F5B-B3AD-B55EA243E017}" dt="2021-10-08T14:40:41.540" v="40"/>
          <ac:spMkLst>
            <pc:docMk/>
            <pc:sldMk cId="2259967023" sldId="2076136379"/>
            <ac:spMk id="44" creationId="{AB2436E6-3FF3-4E32-AA72-CC7D48885FC4}"/>
          </ac:spMkLst>
        </pc:spChg>
      </pc:sldChg>
      <pc:sldChg chg="addSp modSp">
        <pc:chgData name="David Warner" userId="S::david_dwarnerii.com#ext#@microsoft.onmicrosoft.com::acafcf14-4098-4a83-9425-e73571277a06" providerId="AD" clId="Web-{30833EE7-8EAA-4F5B-B3AD-B55EA243E017}" dt="2021-10-08T14:40:38.524" v="38"/>
        <pc:sldMkLst>
          <pc:docMk/>
          <pc:sldMk cId="1884761934" sldId="2076136381"/>
        </pc:sldMkLst>
        <pc:spChg chg="add mod">
          <ac:chgData name="David Warner" userId="S::david_dwarnerii.com#ext#@microsoft.onmicrosoft.com::acafcf14-4098-4a83-9425-e73571277a06" providerId="AD" clId="Web-{30833EE7-8EAA-4F5B-B3AD-B55EA243E017}" dt="2021-10-08T14:40:38.524" v="38"/>
          <ac:spMkLst>
            <pc:docMk/>
            <pc:sldMk cId="1884761934" sldId="2076136381"/>
            <ac:spMk id="32" creationId="{AB2436E6-3FF3-4E32-AA72-CC7D48885FC4}"/>
          </ac:spMkLst>
        </pc:spChg>
      </pc:sldChg>
      <pc:sldChg chg="addSp">
        <pc:chgData name="David Warner" userId="S::david_dwarnerii.com#ext#@microsoft.onmicrosoft.com::acafcf14-4098-4a83-9425-e73571277a06" providerId="AD" clId="Web-{30833EE7-8EAA-4F5B-B3AD-B55EA243E017}" dt="2021-10-08T14:40:50.087" v="42"/>
        <pc:sldMkLst>
          <pc:docMk/>
          <pc:sldMk cId="357588276" sldId="2076136388"/>
        </pc:sldMkLst>
        <pc:spChg chg="add">
          <ac:chgData name="David Warner" userId="S::david_dwarnerii.com#ext#@microsoft.onmicrosoft.com::acafcf14-4098-4a83-9425-e73571277a06" providerId="AD" clId="Web-{30833EE7-8EAA-4F5B-B3AD-B55EA243E017}" dt="2021-10-08T14:40:50.087" v="42"/>
          <ac:spMkLst>
            <pc:docMk/>
            <pc:sldMk cId="357588276" sldId="2076136388"/>
            <ac:spMk id="2" creationId="{F00C52DE-68E5-4BBA-8F7F-5683349A06EF}"/>
          </ac:spMkLst>
        </pc:spChg>
      </pc:sldChg>
      <pc:sldChg chg="addSp modSp">
        <pc:chgData name="David Warner" userId="S::david_dwarnerii.com#ext#@microsoft.onmicrosoft.com::acafcf14-4098-4a83-9425-e73571277a06" providerId="AD" clId="Web-{30833EE7-8EAA-4F5B-B3AD-B55EA243E017}" dt="2021-10-08T14:40:26.055" v="32"/>
        <pc:sldMkLst>
          <pc:docMk/>
          <pc:sldMk cId="4070501225" sldId="2076136392"/>
        </pc:sldMkLst>
        <pc:spChg chg="add mod">
          <ac:chgData name="David Warner" userId="S::david_dwarnerii.com#ext#@microsoft.onmicrosoft.com::acafcf14-4098-4a83-9425-e73571277a06" providerId="AD" clId="Web-{30833EE7-8EAA-4F5B-B3AD-B55EA243E017}" dt="2021-10-08T14:40:26.055" v="32"/>
          <ac:spMkLst>
            <pc:docMk/>
            <pc:sldMk cId="4070501225" sldId="2076136392"/>
            <ac:spMk id="2" creationId="{4CF63D2C-EC8D-4DE2-A407-CE1D830F484D}"/>
          </ac:spMkLst>
        </pc:spChg>
      </pc:sldChg>
      <pc:sldChg chg="addSp">
        <pc:chgData name="David Warner" userId="S::david_dwarnerii.com#ext#@microsoft.onmicrosoft.com::acafcf14-4098-4a83-9425-e73571277a06" providerId="AD" clId="Web-{30833EE7-8EAA-4F5B-B3AD-B55EA243E017}" dt="2021-10-08T14:40:53.572" v="43"/>
        <pc:sldMkLst>
          <pc:docMk/>
          <pc:sldMk cId="1374769157" sldId="2076137639"/>
        </pc:sldMkLst>
        <pc:spChg chg="add">
          <ac:chgData name="David Warner" userId="S::david_dwarnerii.com#ext#@microsoft.onmicrosoft.com::acafcf14-4098-4a83-9425-e73571277a06" providerId="AD" clId="Web-{30833EE7-8EAA-4F5B-B3AD-B55EA243E017}" dt="2021-10-08T14:40:53.572" v="43"/>
          <ac:spMkLst>
            <pc:docMk/>
            <pc:sldMk cId="1374769157" sldId="2076137639"/>
            <ac:spMk id="2" creationId="{C9D8E444-7154-4F92-BCA2-A9553E88013B}"/>
          </ac:spMkLst>
        </pc:spChg>
      </pc:sldChg>
      <pc:sldChg chg="addSp">
        <pc:chgData name="David Warner" userId="S::david_dwarnerii.com#ext#@microsoft.onmicrosoft.com::acafcf14-4098-4a83-9425-e73571277a06" providerId="AD" clId="Web-{30833EE7-8EAA-4F5B-B3AD-B55EA243E017}" dt="2021-10-08T14:40:47.634" v="41"/>
        <pc:sldMkLst>
          <pc:docMk/>
          <pc:sldMk cId="3822868169" sldId="2076137709"/>
        </pc:sldMkLst>
        <pc:spChg chg="add">
          <ac:chgData name="David Warner" userId="S::david_dwarnerii.com#ext#@microsoft.onmicrosoft.com::acafcf14-4098-4a83-9425-e73571277a06" providerId="AD" clId="Web-{30833EE7-8EAA-4F5B-B3AD-B55EA243E017}" dt="2021-10-08T14:40:47.634" v="41"/>
          <ac:spMkLst>
            <pc:docMk/>
            <pc:sldMk cId="3822868169" sldId="2076137709"/>
            <ac:spMk id="11" creationId="{FF600D22-ABCE-4CEF-B3DD-AC206E53D874}"/>
          </ac:spMkLst>
        </pc:spChg>
      </pc:sldChg>
      <pc:sldChg chg="addSp modSp">
        <pc:chgData name="David Warner" userId="S::david_dwarnerii.com#ext#@microsoft.onmicrosoft.com::acafcf14-4098-4a83-9425-e73571277a06" providerId="AD" clId="Web-{30833EE7-8EAA-4F5B-B3AD-B55EA243E017}" dt="2021-10-08T14:40:21.898" v="30"/>
        <pc:sldMkLst>
          <pc:docMk/>
          <pc:sldMk cId="1601799563" sldId="2134805597"/>
        </pc:sldMkLst>
        <pc:spChg chg="add mod">
          <ac:chgData name="David Warner" userId="S::david_dwarnerii.com#ext#@microsoft.onmicrosoft.com::acafcf14-4098-4a83-9425-e73571277a06" providerId="AD" clId="Web-{30833EE7-8EAA-4F5B-B3AD-B55EA243E017}" dt="2021-10-08T14:40:21.898" v="30"/>
          <ac:spMkLst>
            <pc:docMk/>
            <pc:sldMk cId="1601799563" sldId="2134805597"/>
            <ac:spMk id="5" creationId="{650E3C72-0AC0-4B0F-9BC3-A4435784390D}"/>
          </ac:spMkLst>
        </pc:spChg>
      </pc:sldChg>
      <pc:sldChg chg="addSp delSp modSp">
        <pc:chgData name="David Warner" userId="S::david_dwarnerii.com#ext#@microsoft.onmicrosoft.com::acafcf14-4098-4a83-9425-e73571277a06" providerId="AD" clId="Web-{30833EE7-8EAA-4F5B-B3AD-B55EA243E017}" dt="2021-10-08T14:40:30.383" v="34"/>
        <pc:sldMkLst>
          <pc:docMk/>
          <pc:sldMk cId="4001284136" sldId="2134805598"/>
        </pc:sldMkLst>
        <pc:spChg chg="add del mod">
          <ac:chgData name="David Warner" userId="S::david_dwarnerii.com#ext#@microsoft.onmicrosoft.com::acafcf14-4098-4a83-9425-e73571277a06" providerId="AD" clId="Web-{30833EE7-8EAA-4F5B-B3AD-B55EA243E017}" dt="2021-10-08T14:40:30.149" v="33"/>
          <ac:spMkLst>
            <pc:docMk/>
            <pc:sldMk cId="4001284136" sldId="2134805598"/>
            <ac:spMk id="8" creationId="{2D387B5C-86E2-432F-8A52-43D9AF144ED5}"/>
          </ac:spMkLst>
        </pc:spChg>
        <pc:spChg chg="add">
          <ac:chgData name="David Warner" userId="S::david_dwarnerii.com#ext#@microsoft.onmicrosoft.com::acafcf14-4098-4a83-9425-e73571277a06" providerId="AD" clId="Web-{30833EE7-8EAA-4F5B-B3AD-B55EA243E017}" dt="2021-10-08T14:40:30.383" v="34"/>
          <ac:spMkLst>
            <pc:docMk/>
            <pc:sldMk cId="4001284136" sldId="2134805598"/>
            <ac:spMk id="18" creationId="{AB2436E6-3FF3-4E32-AA72-CC7D48885FC4}"/>
          </ac:spMkLst>
        </pc:spChg>
      </pc:sldChg>
      <pc:sldChg chg="addSp">
        <pc:chgData name="David Warner" userId="S::david_dwarnerii.com#ext#@microsoft.onmicrosoft.com::acafcf14-4098-4a83-9425-e73571277a06" providerId="AD" clId="Web-{30833EE7-8EAA-4F5B-B3AD-B55EA243E017}" dt="2021-10-08T14:40:11.788" v="28"/>
        <pc:sldMkLst>
          <pc:docMk/>
          <pc:sldMk cId="2225302410" sldId="2134805599"/>
        </pc:sldMkLst>
        <pc:spChg chg="add">
          <ac:chgData name="David Warner" userId="S::david_dwarnerii.com#ext#@microsoft.onmicrosoft.com::acafcf14-4098-4a83-9425-e73571277a06" providerId="AD" clId="Web-{30833EE7-8EAA-4F5B-B3AD-B55EA243E017}" dt="2021-10-08T14:40:11.788" v="28"/>
          <ac:spMkLst>
            <pc:docMk/>
            <pc:sldMk cId="2225302410" sldId="2134805599"/>
            <ac:spMk id="4" creationId="{8933202F-DA29-4F63-A4A8-13CD260ACA29}"/>
          </ac:spMkLst>
        </pc:spChg>
      </pc:sldChg>
    </pc:docChg>
  </pc:docChgLst>
  <pc:docChgLst>
    <pc:chgData name="Paul Bullock" userId="162dc284-9901-47a4-bdd1-300eada006b4" providerId="ADAL" clId="{65C3B009-2E1D-4888-9CA6-102909BE5C70}"/>
    <pc:docChg chg="undo custSel modSld">
      <pc:chgData name="Paul Bullock" userId="162dc284-9901-47a4-bdd1-300eada006b4" providerId="ADAL" clId="{65C3B009-2E1D-4888-9CA6-102909BE5C70}" dt="2022-05-11T08:03:10.633" v="404" actId="20577"/>
      <pc:docMkLst>
        <pc:docMk/>
      </pc:docMkLst>
      <pc:sldChg chg="delSp modSp mod">
        <pc:chgData name="Paul Bullock" userId="162dc284-9901-47a4-bdd1-300eada006b4" providerId="ADAL" clId="{65C3B009-2E1D-4888-9CA6-102909BE5C70}" dt="2022-05-11T08:03:10.633" v="404" actId="20577"/>
        <pc:sldMkLst>
          <pc:docMk/>
          <pc:sldMk cId="1374769157" sldId="2076137639"/>
        </pc:sldMkLst>
        <pc:spChg chg="mod">
          <ac:chgData name="Paul Bullock" userId="162dc284-9901-47a4-bdd1-300eada006b4" providerId="ADAL" clId="{65C3B009-2E1D-4888-9CA6-102909BE5C70}" dt="2022-05-11T08:03:10.633" v="404" actId="20577"/>
          <ac:spMkLst>
            <pc:docMk/>
            <pc:sldMk cId="1374769157" sldId="2076137639"/>
            <ac:spMk id="5" creationId="{612C861E-93AA-4B5D-8907-782E4E0AF916}"/>
          </ac:spMkLst>
        </pc:spChg>
        <pc:spChg chg="del">
          <ac:chgData name="Paul Bullock" userId="162dc284-9901-47a4-bdd1-300eada006b4" providerId="ADAL" clId="{65C3B009-2E1D-4888-9CA6-102909BE5C70}" dt="2022-05-11T07:18:28.536" v="0" actId="478"/>
          <ac:spMkLst>
            <pc:docMk/>
            <pc:sldMk cId="1374769157" sldId="2076137639"/>
            <ac:spMk id="13" creationId="{0C30C582-DE63-4F4A-8D55-A85D52AF0589}"/>
          </ac:spMkLst>
        </pc:spChg>
      </pc:sldChg>
    </pc:docChg>
  </pc:docChgLst>
  <pc:docChgLst>
    <pc:chgData name="Paul Bullock" userId="162dc284-9901-47a4-bdd1-300eada006b4" providerId="ADAL" clId="{A0A800A0-FD2B-4CE2-AA2E-929C6765E856}"/>
    <pc:docChg chg="undo custSel modSld">
      <pc:chgData name="Paul Bullock" userId="162dc284-9901-47a4-bdd1-300eada006b4" providerId="ADAL" clId="{A0A800A0-FD2B-4CE2-AA2E-929C6765E856}" dt="2022-05-25T18:32:57.398" v="338" actId="478"/>
      <pc:docMkLst>
        <pc:docMk/>
      </pc:docMkLst>
      <pc:sldChg chg="addSp delSp modSp mod">
        <pc:chgData name="Paul Bullock" userId="162dc284-9901-47a4-bdd1-300eada006b4" providerId="ADAL" clId="{A0A800A0-FD2B-4CE2-AA2E-929C6765E856}" dt="2022-05-25T18:32:57.398" v="338" actId="478"/>
        <pc:sldMkLst>
          <pc:docMk/>
          <pc:sldMk cId="1374769157" sldId="2076137639"/>
        </pc:sldMkLst>
        <pc:spChg chg="del">
          <ac:chgData name="Paul Bullock" userId="162dc284-9901-47a4-bdd1-300eada006b4" providerId="ADAL" clId="{A0A800A0-FD2B-4CE2-AA2E-929C6765E856}" dt="2022-05-25T18:21:33.606" v="0" actId="478"/>
          <ac:spMkLst>
            <pc:docMk/>
            <pc:sldMk cId="1374769157" sldId="2076137639"/>
            <ac:spMk id="2" creationId="{C8967749-0058-F13C-B1D3-A7107D010A48}"/>
          </ac:spMkLst>
        </pc:spChg>
        <pc:spChg chg="mod ord">
          <ac:chgData name="Paul Bullock" userId="162dc284-9901-47a4-bdd1-300eada006b4" providerId="ADAL" clId="{A0A800A0-FD2B-4CE2-AA2E-929C6765E856}" dt="2022-05-25T18:31:48.321" v="325" actId="113"/>
          <ac:spMkLst>
            <pc:docMk/>
            <pc:sldMk cId="1374769157" sldId="2076137639"/>
            <ac:spMk id="5" creationId="{612C861E-93AA-4B5D-8907-782E4E0AF916}"/>
          </ac:spMkLst>
        </pc:spChg>
        <pc:spChg chg="add mod ord">
          <ac:chgData name="Paul Bullock" userId="162dc284-9901-47a4-bdd1-300eada006b4" providerId="ADAL" clId="{A0A800A0-FD2B-4CE2-AA2E-929C6765E856}" dt="2022-05-25T18:28:31.537" v="255" actId="167"/>
          <ac:spMkLst>
            <pc:docMk/>
            <pc:sldMk cId="1374769157" sldId="2076137639"/>
            <ac:spMk id="6" creationId="{6537AB06-6AF5-83C9-ECA7-191C38FA85A0}"/>
          </ac:spMkLst>
        </pc:spChg>
        <pc:spChg chg="del">
          <ac:chgData name="Paul Bullock" userId="162dc284-9901-47a4-bdd1-300eada006b4" providerId="ADAL" clId="{A0A800A0-FD2B-4CE2-AA2E-929C6765E856}" dt="2022-05-25T18:32:57.398" v="338" actId="478"/>
          <ac:spMkLst>
            <pc:docMk/>
            <pc:sldMk cId="1374769157" sldId="2076137639"/>
            <ac:spMk id="7" creationId="{5D534520-3523-4299-B575-44F33ECDD257}"/>
          </ac:spMkLst>
        </pc:spChg>
        <pc:picChg chg="del">
          <ac:chgData name="Paul Bullock" userId="162dc284-9901-47a4-bdd1-300eada006b4" providerId="ADAL" clId="{A0A800A0-FD2B-4CE2-AA2E-929C6765E856}" dt="2022-05-25T18:32:15.367" v="326" actId="478"/>
          <ac:picMkLst>
            <pc:docMk/>
            <pc:sldMk cId="1374769157" sldId="2076137639"/>
            <ac:picMk id="10" creationId="{3D978BF3-3F1E-453E-AF0B-ED71B0F22514}"/>
          </ac:picMkLst>
        </pc:picChg>
        <pc:picChg chg="add del">
          <ac:chgData name="Paul Bullock" userId="162dc284-9901-47a4-bdd1-300eada006b4" providerId="ADAL" clId="{A0A800A0-FD2B-4CE2-AA2E-929C6765E856}" dt="2022-05-25T18:27:15.655" v="230" actId="478"/>
          <ac:picMkLst>
            <pc:docMk/>
            <pc:sldMk cId="1374769157" sldId="2076137639"/>
            <ac:picMk id="14" creationId="{63A96EE9-A9AB-C754-CE59-C792D2D46EF0}"/>
          </ac:picMkLst>
        </pc:picChg>
        <pc:picChg chg="add mod ord">
          <ac:chgData name="Paul Bullock" userId="162dc284-9901-47a4-bdd1-300eada006b4" providerId="ADAL" clId="{A0A800A0-FD2B-4CE2-AA2E-929C6765E856}" dt="2022-05-25T18:32:49.519" v="337" actId="171"/>
          <ac:picMkLst>
            <pc:docMk/>
            <pc:sldMk cId="1374769157" sldId="2076137639"/>
            <ac:picMk id="16" creationId="{E30B058C-AF2F-1FEB-EECE-EE632D7F422B}"/>
          </ac:picMkLst>
        </pc:picChg>
      </pc:sldChg>
    </pc:docChg>
  </pc:docChgLst>
  <pc:docChgLst>
    <pc:chgData name="Wictor Wilén" userId="c70b8edd-f3ba-4e44-94a1-9cab9cee53de" providerId="ADAL" clId="{E730E120-F427-4D42-9E20-14CD63793AFE}"/>
    <pc:docChg chg="undo custSel modSld">
      <pc:chgData name="Wictor Wilén" userId="c70b8edd-f3ba-4e44-94a1-9cab9cee53de" providerId="ADAL" clId="{E730E120-F427-4D42-9E20-14CD63793AFE}" dt="2021-12-21T08:23:04.379" v="244" actId="2711"/>
      <pc:docMkLst>
        <pc:docMk/>
      </pc:docMkLst>
      <pc:sldChg chg="addSp delSp modSp mod">
        <pc:chgData name="Wictor Wilén" userId="c70b8edd-f3ba-4e44-94a1-9cab9cee53de" providerId="ADAL" clId="{E730E120-F427-4D42-9E20-14CD63793AFE}" dt="2021-12-21T08:23:04.379" v="244" actId="2711"/>
        <pc:sldMkLst>
          <pc:docMk/>
          <pc:sldMk cId="1042411426" sldId="2076136275"/>
        </pc:sldMkLst>
        <pc:spChg chg="del">
          <ac:chgData name="Wictor Wilén" userId="c70b8edd-f3ba-4e44-94a1-9cab9cee53de" providerId="ADAL" clId="{E730E120-F427-4D42-9E20-14CD63793AFE}" dt="2021-12-21T08:14:00.262" v="0" actId="478"/>
          <ac:spMkLst>
            <pc:docMk/>
            <pc:sldMk cId="1042411426" sldId="2076136275"/>
            <ac:spMk id="3" creationId="{63550D59-941E-49F5-A9B6-316DBB7BCF15}"/>
          </ac:spMkLst>
        </pc:spChg>
        <pc:spChg chg="del">
          <ac:chgData name="Wictor Wilén" userId="c70b8edd-f3ba-4e44-94a1-9cab9cee53de" providerId="ADAL" clId="{E730E120-F427-4D42-9E20-14CD63793AFE}" dt="2021-12-21T08:18:36.233" v="151" actId="478"/>
          <ac:spMkLst>
            <pc:docMk/>
            <pc:sldMk cId="1042411426" sldId="2076136275"/>
            <ac:spMk id="32" creationId="{0720C23C-3444-4F63-A5AB-EBA7DC8B91CF}"/>
          </ac:spMkLst>
        </pc:spChg>
        <pc:spChg chg="del">
          <ac:chgData name="Wictor Wilén" userId="c70b8edd-f3ba-4e44-94a1-9cab9cee53de" providerId="ADAL" clId="{E730E120-F427-4D42-9E20-14CD63793AFE}" dt="2021-12-21T08:20:44.416" v="152" actId="478"/>
          <ac:spMkLst>
            <pc:docMk/>
            <pc:sldMk cId="1042411426" sldId="2076136275"/>
            <ac:spMk id="34" creationId="{9CC859BA-EAD0-4A74-BF17-60315F1EC65F}"/>
          </ac:spMkLst>
        </pc:spChg>
        <pc:spChg chg="add mod">
          <ac:chgData name="Wictor Wilén" userId="c70b8edd-f3ba-4e44-94a1-9cab9cee53de" providerId="ADAL" clId="{E730E120-F427-4D42-9E20-14CD63793AFE}" dt="2021-12-21T08:23:04.379" v="244" actId="2711"/>
          <ac:spMkLst>
            <pc:docMk/>
            <pc:sldMk cId="1042411426" sldId="2076136275"/>
            <ac:spMk id="35" creationId="{521C4EF9-2C4E-4CBA-B943-05B7ECD83812}"/>
          </ac:spMkLst>
        </pc:spChg>
        <pc:spChg chg="mod">
          <ac:chgData name="Wictor Wilén" userId="c70b8edd-f3ba-4e44-94a1-9cab9cee53de" providerId="ADAL" clId="{E730E120-F427-4D42-9E20-14CD63793AFE}" dt="2021-12-21T08:15:26.678" v="62" actId="20577"/>
          <ac:spMkLst>
            <pc:docMk/>
            <pc:sldMk cId="1042411426" sldId="2076136275"/>
            <ac:spMk id="70" creationId="{174F958A-FBA1-4F60-AFAD-ABB7FE94DD87}"/>
          </ac:spMkLst>
        </pc:spChg>
        <pc:spChg chg="mod">
          <ac:chgData name="Wictor Wilén" userId="c70b8edd-f3ba-4e44-94a1-9cab9cee53de" providerId="ADAL" clId="{E730E120-F427-4D42-9E20-14CD63793AFE}" dt="2021-12-21T08:16:54.592" v="150" actId="20577"/>
          <ac:spMkLst>
            <pc:docMk/>
            <pc:sldMk cId="1042411426" sldId="2076136275"/>
            <ac:spMk id="72" creationId="{9766CF88-1F07-4F26-9B23-FC9D4C5F9C09}"/>
          </ac:spMkLst>
        </pc:spChg>
        <pc:picChg chg="add mod">
          <ac:chgData name="Wictor Wilén" userId="c70b8edd-f3ba-4e44-94a1-9cab9cee53de" providerId="ADAL" clId="{E730E120-F427-4D42-9E20-14CD63793AFE}" dt="2021-12-21T08:21:53.916" v="165" actId="1076"/>
          <ac:picMkLst>
            <pc:docMk/>
            <pc:sldMk cId="1042411426" sldId="2076136275"/>
            <ac:picMk id="5" creationId="{58703EE2-FDC3-4D93-BAF0-BC53BF55713F}"/>
          </ac:picMkLst>
        </pc:picChg>
        <pc:picChg chg="add mod">
          <ac:chgData name="Wictor Wilén" userId="c70b8edd-f3ba-4e44-94a1-9cab9cee53de" providerId="ADAL" clId="{E730E120-F427-4D42-9E20-14CD63793AFE}" dt="2021-12-21T08:22:36.305" v="241" actId="1440"/>
          <ac:picMkLst>
            <pc:docMk/>
            <pc:sldMk cId="1042411426" sldId="2076136275"/>
            <ac:picMk id="22" creationId="{AF5FFBF9-6112-4716-9E75-431EC51E9246}"/>
          </ac:picMkLst>
        </pc:picChg>
        <pc:picChg chg="del">
          <ac:chgData name="Wictor Wilén" userId="c70b8edd-f3ba-4e44-94a1-9cab9cee53de" providerId="ADAL" clId="{E730E120-F427-4D42-9E20-14CD63793AFE}" dt="2021-12-21T08:20:47.325" v="155" actId="478"/>
          <ac:picMkLst>
            <pc:docMk/>
            <pc:sldMk cId="1042411426" sldId="2076136275"/>
            <ac:picMk id="23" creationId="{3DCF1700-D6C6-4694-8EDC-7B60DD77BD7E}"/>
          </ac:picMkLst>
        </pc:picChg>
        <pc:picChg chg="del">
          <ac:chgData name="Wictor Wilén" userId="c70b8edd-f3ba-4e44-94a1-9cab9cee53de" providerId="ADAL" clId="{E730E120-F427-4D42-9E20-14CD63793AFE}" dt="2021-12-21T08:20:46.123" v="154" actId="478"/>
          <ac:picMkLst>
            <pc:docMk/>
            <pc:sldMk cId="1042411426" sldId="2076136275"/>
            <ac:picMk id="25" creationId="{ED67F532-AD45-452E-B9EA-F61DAEAE8EC3}"/>
          </ac:picMkLst>
        </pc:picChg>
        <pc:picChg chg="del">
          <ac:chgData name="Wictor Wilén" userId="c70b8edd-f3ba-4e44-94a1-9cab9cee53de" providerId="ADAL" clId="{E730E120-F427-4D42-9E20-14CD63793AFE}" dt="2021-12-21T08:20:45.274" v="153" actId="478"/>
          <ac:picMkLst>
            <pc:docMk/>
            <pc:sldMk cId="1042411426" sldId="2076136275"/>
            <ac:picMk id="31" creationId="{D3E8E8BE-6939-4AAA-AB1A-8814BCA54391}"/>
          </ac:picMkLst>
        </pc:picChg>
      </pc:sldChg>
    </pc:docChg>
  </pc:docChgLst>
  <pc:docChgLst>
    <pc:chgData name="Wictor Wilén" userId="c70b8edd-f3ba-4e44-94a1-9cab9cee53de" providerId="ADAL" clId="{8351569F-4C47-4778-8BE1-986E1ADB03B0}"/>
    <pc:docChg chg="custSel modSld">
      <pc:chgData name="Wictor Wilén" userId="c70b8edd-f3ba-4e44-94a1-9cab9cee53de" providerId="ADAL" clId="{8351569F-4C47-4778-8BE1-986E1ADB03B0}" dt="2022-01-05T14:16:55.157" v="28" actId="1076"/>
      <pc:docMkLst>
        <pc:docMk/>
      </pc:docMkLst>
      <pc:sldChg chg="addSp delSp modSp mod">
        <pc:chgData name="Wictor Wilén" userId="c70b8edd-f3ba-4e44-94a1-9cab9cee53de" providerId="ADAL" clId="{8351569F-4C47-4778-8BE1-986E1ADB03B0}" dt="2022-01-05T14:16:55.157" v="28" actId="1076"/>
        <pc:sldMkLst>
          <pc:docMk/>
          <pc:sldMk cId="1042411426" sldId="2076136275"/>
        </pc:sldMkLst>
        <pc:spChg chg="del">
          <ac:chgData name="Wictor Wilén" userId="c70b8edd-f3ba-4e44-94a1-9cab9cee53de" providerId="ADAL" clId="{8351569F-4C47-4778-8BE1-986E1ADB03B0}" dt="2022-01-05T14:12:10.718" v="0" actId="478"/>
          <ac:spMkLst>
            <pc:docMk/>
            <pc:sldMk cId="1042411426" sldId="2076136275"/>
            <ac:spMk id="3" creationId="{D54EA2B3-D49A-43ED-9E7C-C792E86A1590}"/>
          </ac:spMkLst>
        </pc:spChg>
        <pc:spChg chg="add mod">
          <ac:chgData name="Wictor Wilén" userId="c70b8edd-f3ba-4e44-94a1-9cab9cee53de" providerId="ADAL" clId="{8351569F-4C47-4778-8BE1-986E1ADB03B0}" dt="2022-01-05T14:16:55.157" v="28" actId="1076"/>
          <ac:spMkLst>
            <pc:docMk/>
            <pc:sldMk cId="1042411426" sldId="2076136275"/>
            <ac:spMk id="25" creationId="{348989C8-6E6F-43A3-9C1C-60111A0B8C53}"/>
          </ac:spMkLst>
        </pc:spChg>
        <pc:spChg chg="del">
          <ac:chgData name="Wictor Wilén" userId="c70b8edd-f3ba-4e44-94a1-9cab9cee53de" providerId="ADAL" clId="{8351569F-4C47-4778-8BE1-986E1ADB03B0}" dt="2022-01-05T14:12:26.367" v="1" actId="478"/>
          <ac:spMkLst>
            <pc:docMk/>
            <pc:sldMk cId="1042411426" sldId="2076136275"/>
            <ac:spMk id="35" creationId="{521C4EF9-2C4E-4CBA-B943-05B7ECD83812}"/>
          </ac:spMkLst>
        </pc:spChg>
        <pc:picChg chg="del">
          <ac:chgData name="Wictor Wilén" userId="c70b8edd-f3ba-4e44-94a1-9cab9cee53de" providerId="ADAL" clId="{8351569F-4C47-4778-8BE1-986E1ADB03B0}" dt="2022-01-05T14:15:24.064" v="2" actId="478"/>
          <ac:picMkLst>
            <pc:docMk/>
            <pc:sldMk cId="1042411426" sldId="2076136275"/>
            <ac:picMk id="5" creationId="{58703EE2-FDC3-4D93-BAF0-BC53BF55713F}"/>
          </ac:picMkLst>
        </pc:picChg>
        <pc:picChg chg="add mod modCrop">
          <ac:chgData name="Wictor Wilén" userId="c70b8edd-f3ba-4e44-94a1-9cab9cee53de" providerId="ADAL" clId="{8351569F-4C47-4778-8BE1-986E1ADB03B0}" dt="2022-01-05T14:16:23.254" v="9" actId="1076"/>
          <ac:picMkLst>
            <pc:docMk/>
            <pc:sldMk cId="1042411426" sldId="2076136275"/>
            <ac:picMk id="20" creationId="{ED00AD51-2FDC-413A-B55F-4EA95E1E3FDB}"/>
          </ac:picMkLst>
        </pc:picChg>
        <pc:picChg chg="del">
          <ac:chgData name="Wictor Wilén" userId="c70b8edd-f3ba-4e44-94a1-9cab9cee53de" providerId="ADAL" clId="{8351569F-4C47-4778-8BE1-986E1ADB03B0}" dt="2022-01-05T14:12:26.367" v="1" actId="478"/>
          <ac:picMkLst>
            <pc:docMk/>
            <pc:sldMk cId="1042411426" sldId="2076136275"/>
            <ac:picMk id="22" creationId="{AF5FFBF9-6112-4716-9E75-431EC51E9246}"/>
          </ac:picMkLst>
        </pc:picChg>
        <pc:picChg chg="add mod">
          <ac:chgData name="Wictor Wilén" userId="c70b8edd-f3ba-4e44-94a1-9cab9cee53de" providerId="ADAL" clId="{8351569F-4C47-4778-8BE1-986E1ADB03B0}" dt="2022-01-05T14:16:55.157" v="28" actId="1076"/>
          <ac:picMkLst>
            <pc:docMk/>
            <pc:sldMk cId="1042411426" sldId="2076136275"/>
            <ac:picMk id="24" creationId="{DB1C7F90-055A-447B-897C-56CA03C28EEF}"/>
          </ac:picMkLst>
        </pc:picChg>
      </pc:sldChg>
    </pc:docChg>
  </pc:docChgLst>
  <pc:docChgLst>
    <pc:chgData name="Wictor Wilén" userId="c70b8edd-f3ba-4e44-94a1-9cab9cee53de" providerId="ADAL" clId="{D3B0083E-479C-487A-8BD5-A3CF166A281B}"/>
    <pc:docChg chg="custSel modSld">
      <pc:chgData name="Wictor Wilén" userId="c70b8edd-f3ba-4e44-94a1-9cab9cee53de" providerId="ADAL" clId="{D3B0083E-479C-487A-8BD5-A3CF166A281B}" dt="2022-02-03T07:59:48.609" v="58" actId="14100"/>
      <pc:docMkLst>
        <pc:docMk/>
      </pc:docMkLst>
      <pc:sldChg chg="addSp delSp modSp mod">
        <pc:chgData name="Wictor Wilén" userId="c70b8edd-f3ba-4e44-94a1-9cab9cee53de" providerId="ADAL" clId="{D3B0083E-479C-487A-8BD5-A3CF166A281B}" dt="2022-02-03T07:59:48.609" v="58" actId="14100"/>
        <pc:sldMkLst>
          <pc:docMk/>
          <pc:sldMk cId="1042411426" sldId="2076136275"/>
        </pc:sldMkLst>
        <pc:spChg chg="del">
          <ac:chgData name="Wictor Wilén" userId="c70b8edd-f3ba-4e44-94a1-9cab9cee53de" providerId="ADAL" clId="{D3B0083E-479C-487A-8BD5-A3CF166A281B}" dt="2022-02-03T07:57:08.901" v="0" actId="478"/>
          <ac:spMkLst>
            <pc:docMk/>
            <pc:sldMk cId="1042411426" sldId="2076136275"/>
            <ac:spMk id="4" creationId="{64A3B88E-59D2-4AA0-A4C4-12F614F95543}"/>
          </ac:spMkLst>
        </pc:spChg>
        <pc:spChg chg="del">
          <ac:chgData name="Wictor Wilén" userId="c70b8edd-f3ba-4e44-94a1-9cab9cee53de" providerId="ADAL" clId="{D3B0083E-479C-487A-8BD5-A3CF166A281B}" dt="2022-02-03T07:59:01.610" v="12" actId="478"/>
          <ac:spMkLst>
            <pc:docMk/>
            <pc:sldMk cId="1042411426" sldId="2076136275"/>
            <ac:spMk id="25" creationId="{348989C8-6E6F-43A3-9C1C-60111A0B8C53}"/>
          </ac:spMkLst>
        </pc:spChg>
        <pc:spChg chg="add mod">
          <ac:chgData name="Wictor Wilén" userId="c70b8edd-f3ba-4e44-94a1-9cab9cee53de" providerId="ADAL" clId="{D3B0083E-479C-487A-8BD5-A3CF166A281B}" dt="2022-02-03T07:59:48.609" v="58" actId="14100"/>
          <ac:spMkLst>
            <pc:docMk/>
            <pc:sldMk cId="1042411426" sldId="2076136275"/>
            <ac:spMk id="26" creationId="{4FA25474-00C5-4283-AC79-76AFA0AAA2CC}"/>
          </ac:spMkLst>
        </pc:spChg>
        <pc:picChg chg="del">
          <ac:chgData name="Wictor Wilén" userId="c70b8edd-f3ba-4e44-94a1-9cab9cee53de" providerId="ADAL" clId="{D3B0083E-479C-487A-8BD5-A3CF166A281B}" dt="2022-02-03T07:57:55.635" v="1" actId="478"/>
          <ac:picMkLst>
            <pc:docMk/>
            <pc:sldMk cId="1042411426" sldId="2076136275"/>
            <ac:picMk id="5" creationId="{01C52D1C-713E-4B49-8004-70EDE3975D10}"/>
          </ac:picMkLst>
        </pc:picChg>
        <pc:picChg chg="add mod">
          <ac:chgData name="Wictor Wilén" userId="c70b8edd-f3ba-4e44-94a1-9cab9cee53de" providerId="ADAL" clId="{D3B0083E-479C-487A-8BD5-A3CF166A281B}" dt="2022-02-03T07:58:00.371" v="4" actId="14100"/>
          <ac:picMkLst>
            <pc:docMk/>
            <pc:sldMk cId="1042411426" sldId="2076136275"/>
            <ac:picMk id="20" creationId="{02E31491-8A76-4717-ABAA-81C5D1FC8A36}"/>
          </ac:picMkLst>
        </pc:picChg>
        <pc:picChg chg="add mod">
          <ac:chgData name="Wictor Wilén" userId="c70b8edd-f3ba-4e44-94a1-9cab9cee53de" providerId="ADAL" clId="{D3B0083E-479C-487A-8BD5-A3CF166A281B}" dt="2022-02-03T07:59:07.625" v="14" actId="1076"/>
          <ac:picMkLst>
            <pc:docMk/>
            <pc:sldMk cId="1042411426" sldId="2076136275"/>
            <ac:picMk id="22" creationId="{D217A86F-8CF1-40CA-90C6-0BE6B7B0FC15}"/>
          </ac:picMkLst>
        </pc:picChg>
        <pc:picChg chg="del">
          <ac:chgData name="Wictor Wilén" userId="c70b8edd-f3ba-4e44-94a1-9cab9cee53de" providerId="ADAL" clId="{D3B0083E-479C-487A-8BD5-A3CF166A281B}" dt="2022-02-03T07:58:34.598" v="5" actId="478"/>
          <ac:picMkLst>
            <pc:docMk/>
            <pc:sldMk cId="1042411426" sldId="2076136275"/>
            <ac:picMk id="23" creationId="{6A919BC4-AF67-4C2A-8F6B-D8E147F3E7A8}"/>
          </ac:picMkLst>
        </pc:picChg>
        <pc:picChg chg="del">
          <ac:chgData name="Wictor Wilén" userId="c70b8edd-f3ba-4e44-94a1-9cab9cee53de" providerId="ADAL" clId="{D3B0083E-479C-487A-8BD5-A3CF166A281B}" dt="2022-02-03T07:58:59.165" v="11" actId="478"/>
          <ac:picMkLst>
            <pc:docMk/>
            <pc:sldMk cId="1042411426" sldId="2076136275"/>
            <ac:picMk id="24" creationId="{DB1C7F90-055A-447B-897C-56CA03C28EEF}"/>
          </ac:picMkLst>
        </pc:picChg>
      </pc:sldChg>
    </pc:docChg>
  </pc:docChgLst>
  <pc:docChgLst>
    <pc:chgData name="Sébastien Levert" userId="S::slevert@microsoft.com::ece773f4-084f-4e66-97d9-a9d066f2d75d" providerId="AD" clId="Web-{1F41DCA2-4240-FF04-CB4D-4E7FB0463F29}"/>
    <pc:docChg chg="modSld">
      <pc:chgData name="Sébastien Levert" userId="S::slevert@microsoft.com::ece773f4-084f-4e66-97d9-a9d066f2d75d" providerId="AD" clId="Web-{1F41DCA2-4240-FF04-CB4D-4E7FB0463F29}" dt="2021-11-23T20:39:52.853" v="184" actId="20577"/>
      <pc:docMkLst>
        <pc:docMk/>
      </pc:docMkLst>
      <pc:sldChg chg="delSp modSp">
        <pc:chgData name="Sébastien Levert" userId="S::slevert@microsoft.com::ece773f4-084f-4e66-97d9-a9d066f2d75d" providerId="AD" clId="Web-{1F41DCA2-4240-FF04-CB4D-4E7FB0463F29}" dt="2021-11-23T20:39:52.853" v="184" actId="20577"/>
        <pc:sldMkLst>
          <pc:docMk/>
          <pc:sldMk cId="4070501225" sldId="2076136392"/>
        </pc:sldMkLst>
        <pc:spChg chg="del">
          <ac:chgData name="Sébastien Levert" userId="S::slevert@microsoft.com::ece773f4-084f-4e66-97d9-a9d066f2d75d" providerId="AD" clId="Web-{1F41DCA2-4240-FF04-CB4D-4E7FB0463F29}" dt="2021-11-23T20:28:34.006" v="0"/>
          <ac:spMkLst>
            <pc:docMk/>
            <pc:sldMk cId="4070501225" sldId="2076136392"/>
            <ac:spMk id="2" creationId="{C4EF8141-7966-4CF7-BDAD-6AFCF46CBAE6}"/>
          </ac:spMkLst>
        </pc:spChg>
        <pc:spChg chg="mod">
          <ac:chgData name="Sébastien Levert" userId="S::slevert@microsoft.com::ece773f4-084f-4e66-97d9-a9d066f2d75d" providerId="AD" clId="Web-{1F41DCA2-4240-FF04-CB4D-4E7FB0463F29}" dt="2021-11-23T20:39:52.853" v="184" actId="20577"/>
          <ac:spMkLst>
            <pc:docMk/>
            <pc:sldMk cId="4070501225" sldId="2076136392"/>
            <ac:spMk id="6" creationId="{1DDAF7D9-4FBB-BF41-BE8F-9D98E035D8FF}"/>
          </ac:spMkLst>
        </pc:spChg>
      </pc:sldChg>
    </pc:docChg>
  </pc:docChgLst>
  <pc:docChgLst>
    <pc:chgData name="David Warner" userId="S::david_dwarnerii.com#ext#@microsoft.onmicrosoft.com::acafcf14-4098-4a83-9425-e73571277a06" providerId="AD" clId="Web-{AEE85C9E-CEF4-4299-ACD4-7AB20002CED6}"/>
    <pc:docChg chg="modSld">
      <pc:chgData name="David Warner" userId="S::david_dwarnerii.com#ext#@microsoft.onmicrosoft.com::acafcf14-4098-4a83-9425-e73571277a06" providerId="AD" clId="Web-{AEE85C9E-CEF4-4299-ACD4-7AB20002CED6}" dt="2022-02-17T14:12:34.250" v="140" actId="20577"/>
      <pc:docMkLst>
        <pc:docMk/>
      </pc:docMkLst>
      <pc:sldChg chg="delSp modSp">
        <pc:chgData name="David Warner" userId="S::david_dwarnerii.com#ext#@microsoft.onmicrosoft.com::acafcf14-4098-4a83-9425-e73571277a06" providerId="AD" clId="Web-{AEE85C9E-CEF4-4299-ACD4-7AB20002CED6}" dt="2022-02-17T14:12:34.250" v="140" actId="20577"/>
        <pc:sldMkLst>
          <pc:docMk/>
          <pc:sldMk cId="1964942243" sldId="2076137768"/>
        </pc:sldMkLst>
        <pc:spChg chg="mod">
          <ac:chgData name="David Warner" userId="S::david_dwarnerii.com#ext#@microsoft.onmicrosoft.com::acafcf14-4098-4a83-9425-e73571277a06" providerId="AD" clId="Web-{AEE85C9E-CEF4-4299-ACD4-7AB20002CED6}" dt="2022-02-17T14:12:30.328" v="135" actId="20577"/>
          <ac:spMkLst>
            <pc:docMk/>
            <pc:sldMk cId="1964942243" sldId="2076137768"/>
            <ac:spMk id="11" creationId="{77D6A32C-2FAF-4DEF-96BA-B931766DDB7F}"/>
          </ac:spMkLst>
        </pc:spChg>
        <pc:spChg chg="del">
          <ac:chgData name="David Warner" userId="S::david_dwarnerii.com#ext#@microsoft.onmicrosoft.com::acafcf14-4098-4a83-9425-e73571277a06" providerId="AD" clId="Web-{AEE85C9E-CEF4-4299-ACD4-7AB20002CED6}" dt="2022-02-17T14:11:18.888" v="0"/>
          <ac:spMkLst>
            <pc:docMk/>
            <pc:sldMk cId="1964942243" sldId="2076137768"/>
            <ac:spMk id="14" creationId="{288C06C0-2791-40D8-83AC-F937DAEEDBB2}"/>
          </ac:spMkLst>
        </pc:spChg>
        <pc:spChg chg="mod">
          <ac:chgData name="David Warner" userId="S::david_dwarnerii.com#ext#@microsoft.onmicrosoft.com::acafcf14-4098-4a83-9425-e73571277a06" providerId="AD" clId="Web-{AEE85C9E-CEF4-4299-ACD4-7AB20002CED6}" dt="2022-02-17T14:12:34.250" v="140" actId="20577"/>
          <ac:spMkLst>
            <pc:docMk/>
            <pc:sldMk cId="1964942243" sldId="2076137768"/>
            <ac:spMk id="19" creationId="{B96EE522-6672-435D-A47F-0B904BCE8C3A}"/>
          </ac:spMkLst>
        </pc:spChg>
      </pc:sldChg>
    </pc:docChg>
  </pc:docChgLst>
  <pc:docChgLst>
    <pc:chgData name="Vesa Juvonen" userId="c7243be1-99a3-4752-ab2a-0cf698cf8236" providerId="ADAL" clId="{9344E314-28DD-403C-94BF-ADA67EA48CA2}"/>
    <pc:docChg chg="undo custSel modSld">
      <pc:chgData name="Vesa Juvonen" userId="c7243be1-99a3-4752-ab2a-0cf698cf8236" providerId="ADAL" clId="{9344E314-28DD-403C-94BF-ADA67EA48CA2}" dt="2022-01-20T09:25:21.048" v="259" actId="1076"/>
      <pc:docMkLst>
        <pc:docMk/>
      </pc:docMkLst>
      <pc:sldChg chg="modSp mod">
        <pc:chgData name="Vesa Juvonen" userId="c7243be1-99a3-4752-ab2a-0cf698cf8236" providerId="ADAL" clId="{9344E314-28DD-403C-94BF-ADA67EA48CA2}" dt="2022-01-14T12:53:50.603" v="150" actId="6549"/>
        <pc:sldMkLst>
          <pc:docMk/>
          <pc:sldMk cId="2967945684" sldId="277"/>
        </pc:sldMkLst>
        <pc:spChg chg="mod">
          <ac:chgData name="Vesa Juvonen" userId="c7243be1-99a3-4752-ab2a-0cf698cf8236" providerId="ADAL" clId="{9344E314-28DD-403C-94BF-ADA67EA48CA2}" dt="2022-01-14T12:53:50.603" v="150" actId="6549"/>
          <ac:spMkLst>
            <pc:docMk/>
            <pc:sldMk cId="2967945684" sldId="277"/>
            <ac:spMk id="4" creationId="{A04E16D6-6682-4068-BF11-BA8E4E8E1BBC}"/>
          </ac:spMkLst>
        </pc:spChg>
      </pc:sldChg>
      <pc:sldChg chg="modSp mod">
        <pc:chgData name="Vesa Juvonen" userId="c7243be1-99a3-4752-ab2a-0cf698cf8236" providerId="ADAL" clId="{9344E314-28DD-403C-94BF-ADA67EA48CA2}" dt="2022-01-14T12:46:07.450" v="13" actId="20577"/>
        <pc:sldMkLst>
          <pc:docMk/>
          <pc:sldMk cId="287163252" sldId="1567"/>
        </pc:sldMkLst>
        <pc:spChg chg="mod">
          <ac:chgData name="Vesa Juvonen" userId="c7243be1-99a3-4752-ab2a-0cf698cf8236" providerId="ADAL" clId="{9344E314-28DD-403C-94BF-ADA67EA48CA2}" dt="2022-01-14T12:46:07.450" v="13" actId="20577"/>
          <ac:spMkLst>
            <pc:docMk/>
            <pc:sldMk cId="287163252" sldId="1567"/>
            <ac:spMk id="8" creationId="{00000000-0000-0000-0000-000000000000}"/>
          </ac:spMkLst>
        </pc:spChg>
      </pc:sldChg>
      <pc:sldChg chg="addSp delSp modSp mod">
        <pc:chgData name="Vesa Juvonen" userId="c7243be1-99a3-4752-ab2a-0cf698cf8236" providerId="ADAL" clId="{9344E314-28DD-403C-94BF-ADA67EA48CA2}" dt="2022-01-14T12:51:43.696" v="78" actId="1076"/>
        <pc:sldMkLst>
          <pc:docMk/>
          <pc:sldMk cId="3158043784" sldId="2068"/>
        </pc:sldMkLst>
        <pc:spChg chg="mod">
          <ac:chgData name="Vesa Juvonen" userId="c7243be1-99a3-4752-ab2a-0cf698cf8236" providerId="ADAL" clId="{9344E314-28DD-403C-94BF-ADA67EA48CA2}" dt="2022-01-14T12:49:24.799" v="55" actId="113"/>
          <ac:spMkLst>
            <pc:docMk/>
            <pc:sldMk cId="3158043784" sldId="2068"/>
            <ac:spMk id="8" creationId="{00000000-0000-0000-0000-000000000000}"/>
          </ac:spMkLst>
        </pc:spChg>
        <pc:graphicFrameChg chg="add del mod">
          <ac:chgData name="Vesa Juvonen" userId="c7243be1-99a3-4752-ab2a-0cf698cf8236" providerId="ADAL" clId="{9344E314-28DD-403C-94BF-ADA67EA48CA2}" dt="2022-01-14T12:49:19.628" v="54"/>
          <ac:graphicFrameMkLst>
            <pc:docMk/>
            <pc:sldMk cId="3158043784" sldId="2068"/>
            <ac:graphicFrameMk id="2" creationId="{18CE8854-2DF0-4A9B-9E3A-F887B85267F5}"/>
          </ac:graphicFrameMkLst>
        </pc:graphicFrameChg>
        <pc:picChg chg="del">
          <ac:chgData name="Vesa Juvonen" userId="c7243be1-99a3-4752-ab2a-0cf698cf8236" providerId="ADAL" clId="{9344E314-28DD-403C-94BF-ADA67EA48CA2}" dt="2022-01-14T12:50:07.717" v="60" actId="478"/>
          <ac:picMkLst>
            <pc:docMk/>
            <pc:sldMk cId="3158043784" sldId="2068"/>
            <ac:picMk id="11" creationId="{0215C1F6-5352-4A5D-BA2A-0BC345CF35D5}"/>
          </ac:picMkLst>
        </pc:picChg>
        <pc:picChg chg="del">
          <ac:chgData name="Vesa Juvonen" userId="c7243be1-99a3-4752-ab2a-0cf698cf8236" providerId="ADAL" clId="{9344E314-28DD-403C-94BF-ADA67EA48CA2}" dt="2022-01-14T12:50:07.717" v="60" actId="478"/>
          <ac:picMkLst>
            <pc:docMk/>
            <pc:sldMk cId="3158043784" sldId="2068"/>
            <ac:picMk id="12" creationId="{24CE0C9E-8A82-4946-9295-DF5AF4CAC195}"/>
          </ac:picMkLst>
        </pc:picChg>
        <pc:picChg chg="mod">
          <ac:chgData name="Vesa Juvonen" userId="c7243be1-99a3-4752-ab2a-0cf698cf8236" providerId="ADAL" clId="{9344E314-28DD-403C-94BF-ADA67EA48CA2}" dt="2022-01-14T12:51:39.747" v="76" actId="1076"/>
          <ac:picMkLst>
            <pc:docMk/>
            <pc:sldMk cId="3158043784" sldId="2068"/>
            <ac:picMk id="15" creationId="{D269A362-07EF-4275-9599-C97547A29580}"/>
          </ac:picMkLst>
        </pc:picChg>
        <pc:picChg chg="del">
          <ac:chgData name="Vesa Juvonen" userId="c7243be1-99a3-4752-ab2a-0cf698cf8236" providerId="ADAL" clId="{9344E314-28DD-403C-94BF-ADA67EA48CA2}" dt="2022-01-14T12:50:07.717" v="60" actId="478"/>
          <ac:picMkLst>
            <pc:docMk/>
            <pc:sldMk cId="3158043784" sldId="2068"/>
            <ac:picMk id="18" creationId="{AC182D65-20C1-4C86-BB53-9CF7A6115859}"/>
          </ac:picMkLst>
        </pc:picChg>
        <pc:picChg chg="add mod">
          <ac:chgData name="Vesa Juvonen" userId="c7243be1-99a3-4752-ab2a-0cf698cf8236" providerId="ADAL" clId="{9344E314-28DD-403C-94BF-ADA67EA48CA2}" dt="2022-01-14T12:51:43.696" v="78" actId="1076"/>
          <ac:picMkLst>
            <pc:docMk/>
            <pc:sldMk cId="3158043784" sldId="2068"/>
            <ac:picMk id="1026" creationId="{8142E2B3-6EC4-4721-B218-506AFA8D409A}"/>
          </ac:picMkLst>
        </pc:picChg>
        <pc:picChg chg="add mod">
          <ac:chgData name="Vesa Juvonen" userId="c7243be1-99a3-4752-ab2a-0cf698cf8236" providerId="ADAL" clId="{9344E314-28DD-403C-94BF-ADA67EA48CA2}" dt="2022-01-14T12:51:41.423" v="77" actId="1076"/>
          <ac:picMkLst>
            <pc:docMk/>
            <pc:sldMk cId="3158043784" sldId="2068"/>
            <ac:picMk id="1028" creationId="{28EE34AE-63BA-4DD8-8CF2-E27729D187C1}"/>
          </ac:picMkLst>
        </pc:picChg>
        <pc:picChg chg="add mod">
          <ac:chgData name="Vesa Juvonen" userId="c7243be1-99a3-4752-ab2a-0cf698cf8236" providerId="ADAL" clId="{9344E314-28DD-403C-94BF-ADA67EA48CA2}" dt="2022-01-14T12:51:39.747" v="76" actId="1076"/>
          <ac:picMkLst>
            <pc:docMk/>
            <pc:sldMk cId="3158043784" sldId="2068"/>
            <ac:picMk id="1030" creationId="{7D9F05BE-715F-4403-B965-A003EC3A4387}"/>
          </ac:picMkLst>
        </pc:picChg>
      </pc:sldChg>
      <pc:sldChg chg="addSp delSp modSp mod">
        <pc:chgData name="Vesa Juvonen" userId="c7243be1-99a3-4752-ab2a-0cf698cf8236" providerId="ADAL" clId="{9344E314-28DD-403C-94BF-ADA67EA48CA2}" dt="2022-01-14T12:52:41.089" v="96" actId="1076"/>
        <pc:sldMkLst>
          <pc:docMk/>
          <pc:sldMk cId="1056590613" sldId="2076135999"/>
        </pc:sldMkLst>
        <pc:spChg chg="mod">
          <ac:chgData name="Vesa Juvonen" userId="c7243be1-99a3-4752-ab2a-0cf698cf8236" providerId="ADAL" clId="{9344E314-28DD-403C-94BF-ADA67EA48CA2}" dt="2022-01-14T12:52:22.028" v="88" actId="20577"/>
          <ac:spMkLst>
            <pc:docMk/>
            <pc:sldMk cId="1056590613" sldId="2076135999"/>
            <ac:spMk id="10" creationId="{2F9D74B7-8175-43F4-B9E3-807C4AE2FA45}"/>
          </ac:spMkLst>
        </pc:spChg>
        <pc:picChg chg="add mod">
          <ac:chgData name="Vesa Juvonen" userId="c7243be1-99a3-4752-ab2a-0cf698cf8236" providerId="ADAL" clId="{9344E314-28DD-403C-94BF-ADA67EA48CA2}" dt="2022-01-14T12:52:27.779" v="89" actId="1076"/>
          <ac:picMkLst>
            <pc:docMk/>
            <pc:sldMk cId="1056590613" sldId="2076135999"/>
            <ac:picMk id="2" creationId="{95D79829-EC60-4CD5-99C8-D2060BC3A794}"/>
          </ac:picMkLst>
        </pc:picChg>
        <pc:picChg chg="add mod">
          <ac:chgData name="Vesa Juvonen" userId="c7243be1-99a3-4752-ab2a-0cf698cf8236" providerId="ADAL" clId="{9344E314-28DD-403C-94BF-ADA67EA48CA2}" dt="2022-01-14T12:52:41.089" v="96" actId="1076"/>
          <ac:picMkLst>
            <pc:docMk/>
            <pc:sldMk cId="1056590613" sldId="2076135999"/>
            <ac:picMk id="3" creationId="{78CEE346-902C-4BE7-98A0-8D9613A8201E}"/>
          </ac:picMkLst>
        </pc:picChg>
        <pc:picChg chg="del">
          <ac:chgData name="Vesa Juvonen" userId="c7243be1-99a3-4752-ab2a-0cf698cf8236" providerId="ADAL" clId="{9344E314-28DD-403C-94BF-ADA67EA48CA2}" dt="2022-01-14T12:51:53.058" v="80" actId="478"/>
          <ac:picMkLst>
            <pc:docMk/>
            <pc:sldMk cId="1056590613" sldId="2076135999"/>
            <ac:picMk id="4" creationId="{1FC853A6-4F3F-4DF8-B5D1-A97821272E14}"/>
          </ac:picMkLst>
        </pc:picChg>
        <pc:picChg chg="add mod">
          <ac:chgData name="Vesa Juvonen" userId="c7243be1-99a3-4752-ab2a-0cf698cf8236" providerId="ADAL" clId="{9344E314-28DD-403C-94BF-ADA67EA48CA2}" dt="2022-01-14T12:52:32.456" v="92" actId="1076"/>
          <ac:picMkLst>
            <pc:docMk/>
            <pc:sldMk cId="1056590613" sldId="2076135999"/>
            <ac:picMk id="5" creationId="{CB7AD05E-91AE-4C4F-8B74-54C086B83B41}"/>
          </ac:picMkLst>
        </pc:picChg>
        <pc:picChg chg="del">
          <ac:chgData name="Vesa Juvonen" userId="c7243be1-99a3-4752-ab2a-0cf698cf8236" providerId="ADAL" clId="{9344E314-28DD-403C-94BF-ADA67EA48CA2}" dt="2022-01-14T12:51:53.058" v="80" actId="478"/>
          <ac:picMkLst>
            <pc:docMk/>
            <pc:sldMk cId="1056590613" sldId="2076135999"/>
            <ac:picMk id="6" creationId="{2AA5F092-E235-4118-BD02-40AB67AB8DA0}"/>
          </ac:picMkLst>
        </pc:picChg>
        <pc:picChg chg="add mod">
          <ac:chgData name="Vesa Juvonen" userId="c7243be1-99a3-4752-ab2a-0cf698cf8236" providerId="ADAL" clId="{9344E314-28DD-403C-94BF-ADA67EA48CA2}" dt="2022-01-14T12:52:27.779" v="89" actId="1076"/>
          <ac:picMkLst>
            <pc:docMk/>
            <pc:sldMk cId="1056590613" sldId="2076135999"/>
            <ac:picMk id="7" creationId="{313CEFE9-780F-4C63-92B2-9B0029EE5328}"/>
          </ac:picMkLst>
        </pc:picChg>
        <pc:picChg chg="del mod">
          <ac:chgData name="Vesa Juvonen" userId="c7243be1-99a3-4752-ab2a-0cf698cf8236" providerId="ADAL" clId="{9344E314-28DD-403C-94BF-ADA67EA48CA2}" dt="2022-01-14T12:51:53.058" v="80" actId="478"/>
          <ac:picMkLst>
            <pc:docMk/>
            <pc:sldMk cId="1056590613" sldId="2076135999"/>
            <ac:picMk id="8" creationId="{88CE5E9B-CB43-4D63-82CA-87074C6B6693}"/>
          </ac:picMkLst>
        </pc:picChg>
        <pc:picChg chg="del">
          <ac:chgData name="Vesa Juvonen" userId="c7243be1-99a3-4752-ab2a-0cf698cf8236" providerId="ADAL" clId="{9344E314-28DD-403C-94BF-ADA67EA48CA2}" dt="2022-01-14T12:51:53.058" v="80" actId="478"/>
          <ac:picMkLst>
            <pc:docMk/>
            <pc:sldMk cId="1056590613" sldId="2076135999"/>
            <ac:picMk id="12" creationId="{8D084F5B-97A8-4571-988E-C4425E1FBEB0}"/>
          </ac:picMkLst>
        </pc:picChg>
      </pc:sldChg>
      <pc:sldChg chg="addSp mod">
        <pc:chgData name="Vesa Juvonen" userId="c7243be1-99a3-4752-ab2a-0cf698cf8236" providerId="ADAL" clId="{9344E314-28DD-403C-94BF-ADA67EA48CA2}" dt="2022-01-14T12:53:17.614" v="120" actId="22"/>
        <pc:sldMkLst>
          <pc:docMk/>
          <pc:sldMk cId="1042411426" sldId="2076136275"/>
        </pc:sldMkLst>
        <pc:spChg chg="add">
          <ac:chgData name="Vesa Juvonen" userId="c7243be1-99a3-4752-ab2a-0cf698cf8236" providerId="ADAL" clId="{9344E314-28DD-403C-94BF-ADA67EA48CA2}" dt="2022-01-14T12:53:17.614" v="120" actId="22"/>
          <ac:spMkLst>
            <pc:docMk/>
            <pc:sldMk cId="1042411426" sldId="2076136275"/>
            <ac:spMk id="3" creationId="{5368B59A-90D2-494D-A4B8-D9F38D2B6EFE}"/>
          </ac:spMkLst>
        </pc:spChg>
      </pc:sldChg>
      <pc:sldChg chg="addSp mod">
        <pc:chgData name="Vesa Juvonen" userId="c7243be1-99a3-4752-ab2a-0cf698cf8236" providerId="ADAL" clId="{9344E314-28DD-403C-94BF-ADA67EA48CA2}" dt="2022-01-14T12:53:14.999" v="118" actId="22"/>
        <pc:sldMkLst>
          <pc:docMk/>
          <pc:sldMk cId="2259967023" sldId="2076136379"/>
        </pc:sldMkLst>
        <pc:spChg chg="add">
          <ac:chgData name="Vesa Juvonen" userId="c7243be1-99a3-4752-ab2a-0cf698cf8236" providerId="ADAL" clId="{9344E314-28DD-403C-94BF-ADA67EA48CA2}" dt="2022-01-14T12:53:14.999" v="118" actId="22"/>
          <ac:spMkLst>
            <pc:docMk/>
            <pc:sldMk cId="2259967023" sldId="2076136379"/>
            <ac:spMk id="3" creationId="{86260AD6-B613-42E2-94A3-A42BC1A34C36}"/>
          </ac:spMkLst>
        </pc:spChg>
      </pc:sldChg>
      <pc:sldChg chg="addSp mod">
        <pc:chgData name="Vesa Juvonen" userId="c7243be1-99a3-4752-ab2a-0cf698cf8236" providerId="ADAL" clId="{9344E314-28DD-403C-94BF-ADA67EA48CA2}" dt="2022-01-14T12:53:16.460" v="119" actId="22"/>
        <pc:sldMkLst>
          <pc:docMk/>
          <pc:sldMk cId="1884761934" sldId="2076136381"/>
        </pc:sldMkLst>
        <pc:spChg chg="add">
          <ac:chgData name="Vesa Juvonen" userId="c7243be1-99a3-4752-ab2a-0cf698cf8236" providerId="ADAL" clId="{9344E314-28DD-403C-94BF-ADA67EA48CA2}" dt="2022-01-14T12:53:16.460" v="119" actId="22"/>
          <ac:spMkLst>
            <pc:docMk/>
            <pc:sldMk cId="1884761934" sldId="2076136381"/>
            <ac:spMk id="4" creationId="{E55D7B98-6965-42E1-9B38-A645C3F57C05}"/>
          </ac:spMkLst>
        </pc:spChg>
      </pc:sldChg>
      <pc:sldChg chg="addSp mod">
        <pc:chgData name="Vesa Juvonen" userId="c7243be1-99a3-4752-ab2a-0cf698cf8236" providerId="ADAL" clId="{9344E314-28DD-403C-94BF-ADA67EA48CA2}" dt="2022-01-14T12:53:08.585" v="116" actId="22"/>
        <pc:sldMkLst>
          <pc:docMk/>
          <pc:sldMk cId="357588276" sldId="2076136388"/>
        </pc:sldMkLst>
        <pc:spChg chg="add">
          <ac:chgData name="Vesa Juvonen" userId="c7243be1-99a3-4752-ab2a-0cf698cf8236" providerId="ADAL" clId="{9344E314-28DD-403C-94BF-ADA67EA48CA2}" dt="2022-01-14T12:53:08.585" v="116" actId="22"/>
          <ac:spMkLst>
            <pc:docMk/>
            <pc:sldMk cId="357588276" sldId="2076136388"/>
            <ac:spMk id="2" creationId="{601A99F6-6135-476B-BC25-DD6EE2032432}"/>
          </ac:spMkLst>
        </pc:spChg>
      </pc:sldChg>
      <pc:sldChg chg="addSp mod">
        <pc:chgData name="Vesa Juvonen" userId="c7243be1-99a3-4752-ab2a-0cf698cf8236" providerId="ADAL" clId="{9344E314-28DD-403C-94BF-ADA67EA48CA2}" dt="2022-01-14T12:53:19.357" v="121" actId="22"/>
        <pc:sldMkLst>
          <pc:docMk/>
          <pc:sldMk cId="4070501225" sldId="2076136392"/>
        </pc:sldMkLst>
        <pc:spChg chg="add">
          <ac:chgData name="Vesa Juvonen" userId="c7243be1-99a3-4752-ab2a-0cf698cf8236" providerId="ADAL" clId="{9344E314-28DD-403C-94BF-ADA67EA48CA2}" dt="2022-01-14T12:53:19.357" v="121" actId="22"/>
          <ac:spMkLst>
            <pc:docMk/>
            <pc:sldMk cId="4070501225" sldId="2076136392"/>
            <ac:spMk id="2" creationId="{94497CAA-432E-463C-9149-3D3CFAF62311}"/>
          </ac:spMkLst>
        </pc:spChg>
      </pc:sldChg>
      <pc:sldChg chg="addSp mod">
        <pc:chgData name="Vesa Juvonen" userId="c7243be1-99a3-4752-ab2a-0cf698cf8236" providerId="ADAL" clId="{9344E314-28DD-403C-94BF-ADA67EA48CA2}" dt="2022-01-14T12:53:13.867" v="117" actId="22"/>
        <pc:sldMkLst>
          <pc:docMk/>
          <pc:sldMk cId="2087414649" sldId="2076136396"/>
        </pc:sldMkLst>
        <pc:spChg chg="add">
          <ac:chgData name="Vesa Juvonen" userId="c7243be1-99a3-4752-ab2a-0cf698cf8236" providerId="ADAL" clId="{9344E314-28DD-403C-94BF-ADA67EA48CA2}" dt="2022-01-14T12:53:13.867" v="117" actId="22"/>
          <ac:spMkLst>
            <pc:docMk/>
            <pc:sldMk cId="2087414649" sldId="2076136396"/>
            <ac:spMk id="2" creationId="{96411F52-938E-479E-A595-07D299B12034}"/>
          </ac:spMkLst>
        </pc:spChg>
      </pc:sldChg>
      <pc:sldChg chg="addSp modSp mod">
        <pc:chgData name="Vesa Juvonen" userId="c7243be1-99a3-4752-ab2a-0cf698cf8236" providerId="ADAL" clId="{9344E314-28DD-403C-94BF-ADA67EA48CA2}" dt="2022-01-14T12:53:06.312" v="115" actId="242"/>
        <pc:sldMkLst>
          <pc:docMk/>
          <pc:sldMk cId="1374769157" sldId="2076137639"/>
        </pc:sldMkLst>
        <pc:spChg chg="add mod">
          <ac:chgData name="Vesa Juvonen" userId="c7243be1-99a3-4752-ab2a-0cf698cf8236" providerId="ADAL" clId="{9344E314-28DD-403C-94BF-ADA67EA48CA2}" dt="2022-01-14T12:53:06.312" v="115" actId="242"/>
          <ac:spMkLst>
            <pc:docMk/>
            <pc:sldMk cId="1374769157" sldId="2076137639"/>
            <ac:spMk id="2" creationId="{21620A77-0440-45E4-B9BC-2DCC99803C48}"/>
          </ac:spMkLst>
        </pc:spChg>
      </pc:sldChg>
      <pc:sldChg chg="addSp delSp modSp mod">
        <pc:chgData name="Vesa Juvonen" userId="c7243be1-99a3-4752-ab2a-0cf698cf8236" providerId="ADAL" clId="{9344E314-28DD-403C-94BF-ADA67EA48CA2}" dt="2022-01-20T09:25:21.048" v="259" actId="1076"/>
        <pc:sldMkLst>
          <pc:docMk/>
          <pc:sldMk cId="922790427" sldId="2076137800"/>
        </pc:sldMkLst>
        <pc:spChg chg="add del">
          <ac:chgData name="Vesa Juvonen" userId="c7243be1-99a3-4752-ab2a-0cf698cf8236" providerId="ADAL" clId="{9344E314-28DD-403C-94BF-ADA67EA48CA2}" dt="2022-01-20T09:23:55.579" v="156" actId="478"/>
          <ac:spMkLst>
            <pc:docMk/>
            <pc:sldMk cId="922790427" sldId="2076137800"/>
            <ac:spMk id="3" creationId="{35256885-9B99-43EC-874D-26B42E379012}"/>
          </ac:spMkLst>
        </pc:spChg>
        <pc:spChg chg="mod">
          <ac:chgData name="Vesa Juvonen" userId="c7243be1-99a3-4752-ab2a-0cf698cf8236" providerId="ADAL" clId="{9344E314-28DD-403C-94BF-ADA67EA48CA2}" dt="2022-01-20T09:25:21.048" v="259" actId="1076"/>
          <ac:spMkLst>
            <pc:docMk/>
            <pc:sldMk cId="922790427" sldId="2076137800"/>
            <ac:spMk id="11" creationId="{77D6A32C-2FAF-4DEF-96BA-B931766DDB7F}"/>
          </ac:spMkLst>
        </pc:spChg>
        <pc:spChg chg="mod">
          <ac:chgData name="Vesa Juvonen" userId="c7243be1-99a3-4752-ab2a-0cf698cf8236" providerId="ADAL" clId="{9344E314-28DD-403C-94BF-ADA67EA48CA2}" dt="2022-01-14T12:54:18.698" v="155" actId="20577"/>
          <ac:spMkLst>
            <pc:docMk/>
            <pc:sldMk cId="922790427" sldId="2076137800"/>
            <ac:spMk id="19" creationId="{B96EE522-6672-435D-A47F-0B904BCE8C3A}"/>
          </ac:spMkLst>
        </pc:spChg>
      </pc:sldChg>
      <pc:sldChg chg="addSp mod">
        <pc:chgData name="Vesa Juvonen" userId="c7243be1-99a3-4752-ab2a-0cf698cf8236" providerId="ADAL" clId="{9344E314-28DD-403C-94BF-ADA67EA48CA2}" dt="2022-01-14T12:53:20.271" v="122" actId="22"/>
        <pc:sldMkLst>
          <pc:docMk/>
          <pc:sldMk cId="1601799563" sldId="2134805597"/>
        </pc:sldMkLst>
        <pc:spChg chg="add">
          <ac:chgData name="Vesa Juvonen" userId="c7243be1-99a3-4752-ab2a-0cf698cf8236" providerId="ADAL" clId="{9344E314-28DD-403C-94BF-ADA67EA48CA2}" dt="2022-01-14T12:53:20.271" v="122" actId="22"/>
          <ac:spMkLst>
            <pc:docMk/>
            <pc:sldMk cId="1601799563" sldId="2134805597"/>
            <ac:spMk id="4" creationId="{299C63B4-CAB2-440C-AF3A-90360874D9F3}"/>
          </ac:spMkLst>
        </pc:spChg>
      </pc:sldChg>
      <pc:sldChg chg="addSp modSp mod">
        <pc:chgData name="Vesa Juvonen" userId="c7243be1-99a3-4752-ab2a-0cf698cf8236" providerId="ADAL" clId="{9344E314-28DD-403C-94BF-ADA67EA48CA2}" dt="2022-01-14T12:53:25.341" v="124" actId="17032"/>
        <pc:sldMkLst>
          <pc:docMk/>
          <pc:sldMk cId="4001284136" sldId="2134805598"/>
        </pc:sldMkLst>
        <pc:spChg chg="add mod">
          <ac:chgData name="Vesa Juvonen" userId="c7243be1-99a3-4752-ab2a-0cf698cf8236" providerId="ADAL" clId="{9344E314-28DD-403C-94BF-ADA67EA48CA2}" dt="2022-01-14T12:53:25.341" v="124" actId="17032"/>
          <ac:spMkLst>
            <pc:docMk/>
            <pc:sldMk cId="4001284136" sldId="2134805598"/>
            <ac:spMk id="8" creationId="{F15385C3-6006-4C2F-91B6-8770042A6E49}"/>
          </ac:spMkLst>
        </pc:spChg>
      </pc:sldChg>
      <pc:sldChg chg="delSp mod">
        <pc:chgData name="Vesa Juvonen" userId="c7243be1-99a3-4752-ab2a-0cf698cf8236" providerId="ADAL" clId="{9344E314-28DD-403C-94BF-ADA67EA48CA2}" dt="2022-01-14T12:46:15.457" v="14" actId="478"/>
        <pc:sldMkLst>
          <pc:docMk/>
          <pc:sldMk cId="2225302410" sldId="2134805599"/>
        </pc:sldMkLst>
        <pc:spChg chg="del">
          <ac:chgData name="Vesa Juvonen" userId="c7243be1-99a3-4752-ab2a-0cf698cf8236" providerId="ADAL" clId="{9344E314-28DD-403C-94BF-ADA67EA48CA2}" dt="2022-01-14T12:46:15.457" v="14" actId="478"/>
          <ac:spMkLst>
            <pc:docMk/>
            <pc:sldMk cId="2225302410" sldId="2134805599"/>
            <ac:spMk id="13" creationId="{5D8C2A96-1D12-4ED8-A503-BB62097CA29D}"/>
          </ac:spMkLst>
        </pc:spChg>
      </pc:sldChg>
    </pc:docChg>
  </pc:docChgLst>
  <pc:docChgLst>
    <pc:chgData name="David Warner" userId="S::david_dwarnerii.com#ext#@microsoft.onmicrosoft.com::acafcf14-4098-4a83-9425-e73571277a06" providerId="AD" clId="Web-{E0843A67-70B2-4979-8AAD-088FD3F6BCDD}"/>
    <pc:docChg chg="modSld">
      <pc:chgData name="David Warner" userId="S::david_dwarnerii.com#ext#@microsoft.onmicrosoft.com::acafcf14-4098-4a83-9425-e73571277a06" providerId="AD" clId="Web-{E0843A67-70B2-4979-8AAD-088FD3F6BCDD}" dt="2022-03-17T16:52:45.585" v="20"/>
      <pc:docMkLst>
        <pc:docMk/>
      </pc:docMkLst>
      <pc:sldChg chg="modSp">
        <pc:chgData name="David Warner" userId="S::david_dwarnerii.com#ext#@microsoft.onmicrosoft.com::acafcf14-4098-4a83-9425-e73571277a06" providerId="AD" clId="Web-{E0843A67-70B2-4979-8AAD-088FD3F6BCDD}" dt="2022-03-17T16:52:29.865" v="11" actId="20577"/>
        <pc:sldMkLst>
          <pc:docMk/>
          <pc:sldMk cId="2967945684" sldId="277"/>
        </pc:sldMkLst>
        <pc:spChg chg="mod">
          <ac:chgData name="David Warner" userId="S::david_dwarnerii.com#ext#@microsoft.onmicrosoft.com::acafcf14-4098-4a83-9425-e73571277a06" providerId="AD" clId="Web-{E0843A67-70B2-4979-8AAD-088FD3F6BCDD}" dt="2022-03-17T16:52:29.865" v="11"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E0843A67-70B2-4979-8AAD-088FD3F6BCDD}" dt="2022-03-17T16:52:00.551" v="3" actId="20577"/>
        <pc:sldMkLst>
          <pc:docMk/>
          <pc:sldMk cId="287163252" sldId="1567"/>
        </pc:sldMkLst>
        <pc:spChg chg="mod">
          <ac:chgData name="David Warner" userId="S::david_dwarnerii.com#ext#@microsoft.onmicrosoft.com::acafcf14-4098-4a83-9425-e73571277a06" providerId="AD" clId="Web-{E0843A67-70B2-4979-8AAD-088FD3F6BCDD}" dt="2022-03-17T16:51:41.675" v="0" actId="20577"/>
          <ac:spMkLst>
            <pc:docMk/>
            <pc:sldMk cId="287163252" sldId="1567"/>
            <ac:spMk id="4" creationId="{6D6A38F4-1DB0-4D3C-9D51-31CF9A1427E5}"/>
          </ac:spMkLst>
        </pc:spChg>
        <pc:spChg chg="mod">
          <ac:chgData name="David Warner" userId="S::david_dwarnerii.com#ext#@microsoft.onmicrosoft.com::acafcf14-4098-4a83-9425-e73571277a06" providerId="AD" clId="Web-{E0843A67-70B2-4979-8AAD-088FD3F6BCDD}" dt="2022-03-17T16:52:00.551" v="3"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E0843A67-70B2-4979-8AAD-088FD3F6BCDD}" dt="2022-03-17T16:52:38.038" v="15"/>
        <pc:sldMkLst>
          <pc:docMk/>
          <pc:sldMk cId="1042411426" sldId="2076136275"/>
        </pc:sldMkLst>
        <pc:spChg chg="add">
          <ac:chgData name="David Warner" userId="S::david_dwarnerii.com#ext#@microsoft.onmicrosoft.com::acafcf14-4098-4a83-9425-e73571277a06" providerId="AD" clId="Web-{E0843A67-70B2-4979-8AAD-088FD3F6BCDD}" dt="2022-03-17T16:52:38.038" v="15"/>
          <ac:spMkLst>
            <pc:docMk/>
            <pc:sldMk cId="1042411426" sldId="2076136275"/>
            <ac:spMk id="3" creationId="{1B4455F0-2B88-4344-9D6B-93974F7E6D98}"/>
          </ac:spMkLst>
        </pc:spChg>
      </pc:sldChg>
      <pc:sldChg chg="addSp">
        <pc:chgData name="David Warner" userId="S::david_dwarnerii.com#ext#@microsoft.onmicrosoft.com::acafcf14-4098-4a83-9425-e73571277a06" providerId="AD" clId="Web-{E0843A67-70B2-4979-8AAD-088FD3F6BCDD}" dt="2022-03-17T16:52:40.585" v="17"/>
        <pc:sldMkLst>
          <pc:docMk/>
          <pc:sldMk cId="2259967023" sldId="2076136379"/>
        </pc:sldMkLst>
        <pc:spChg chg="add">
          <ac:chgData name="David Warner" userId="S::david_dwarnerii.com#ext#@microsoft.onmicrosoft.com::acafcf14-4098-4a83-9425-e73571277a06" providerId="AD" clId="Web-{E0843A67-70B2-4979-8AAD-088FD3F6BCDD}" dt="2022-03-17T16:52:40.585" v="17"/>
          <ac:spMkLst>
            <pc:docMk/>
            <pc:sldMk cId="2259967023" sldId="2076136379"/>
            <ac:spMk id="4" creationId="{36E13A10-A195-474F-9288-49767A0C4CFC}"/>
          </ac:spMkLst>
        </pc:spChg>
      </pc:sldChg>
      <pc:sldChg chg="addSp">
        <pc:chgData name="David Warner" userId="S::david_dwarnerii.com#ext#@microsoft.onmicrosoft.com::acafcf14-4098-4a83-9425-e73571277a06" providerId="AD" clId="Web-{E0843A67-70B2-4979-8AAD-088FD3F6BCDD}" dt="2022-03-17T16:52:39.506" v="16"/>
        <pc:sldMkLst>
          <pc:docMk/>
          <pc:sldMk cId="1884761934" sldId="2076136381"/>
        </pc:sldMkLst>
        <pc:spChg chg="add">
          <ac:chgData name="David Warner" userId="S::david_dwarnerii.com#ext#@microsoft.onmicrosoft.com::acafcf14-4098-4a83-9425-e73571277a06" providerId="AD" clId="Web-{E0843A67-70B2-4979-8AAD-088FD3F6BCDD}" dt="2022-03-17T16:52:39.506" v="16"/>
          <ac:spMkLst>
            <pc:docMk/>
            <pc:sldMk cId="1884761934" sldId="2076136381"/>
            <ac:spMk id="4" creationId="{5F9DD7CF-C056-4E61-9265-B432FE152CCA}"/>
          </ac:spMkLst>
        </pc:spChg>
      </pc:sldChg>
      <pc:sldChg chg="addSp">
        <pc:chgData name="David Warner" userId="S::david_dwarnerii.com#ext#@microsoft.onmicrosoft.com::acafcf14-4098-4a83-9425-e73571277a06" providerId="AD" clId="Web-{E0843A67-70B2-4979-8AAD-088FD3F6BCDD}" dt="2022-03-17T16:52:44.272" v="19"/>
        <pc:sldMkLst>
          <pc:docMk/>
          <pc:sldMk cId="357588276" sldId="2076136388"/>
        </pc:sldMkLst>
        <pc:spChg chg="add">
          <ac:chgData name="David Warner" userId="S::david_dwarnerii.com#ext#@microsoft.onmicrosoft.com::acafcf14-4098-4a83-9425-e73571277a06" providerId="AD" clId="Web-{E0843A67-70B2-4979-8AAD-088FD3F6BCDD}" dt="2022-03-17T16:52:44.272" v="19"/>
          <ac:spMkLst>
            <pc:docMk/>
            <pc:sldMk cId="357588276" sldId="2076136388"/>
            <ac:spMk id="2" creationId="{27A70CEB-FE83-452D-8CC3-4B0F8705FA2F}"/>
          </ac:spMkLst>
        </pc:spChg>
      </pc:sldChg>
      <pc:sldChg chg="addSp">
        <pc:chgData name="David Warner" userId="S::david_dwarnerii.com#ext#@microsoft.onmicrosoft.com::acafcf14-4098-4a83-9425-e73571277a06" providerId="AD" clId="Web-{E0843A67-70B2-4979-8AAD-088FD3F6BCDD}" dt="2022-03-17T16:52:36.288" v="14"/>
        <pc:sldMkLst>
          <pc:docMk/>
          <pc:sldMk cId="4070501225" sldId="2076136392"/>
        </pc:sldMkLst>
        <pc:spChg chg="add">
          <ac:chgData name="David Warner" userId="S::david_dwarnerii.com#ext#@microsoft.onmicrosoft.com::acafcf14-4098-4a83-9425-e73571277a06" providerId="AD" clId="Web-{E0843A67-70B2-4979-8AAD-088FD3F6BCDD}" dt="2022-03-17T16:52:36.288" v="14"/>
          <ac:spMkLst>
            <pc:docMk/>
            <pc:sldMk cId="4070501225" sldId="2076136392"/>
            <ac:spMk id="2" creationId="{E7863063-FC48-4913-983B-916947AEF9EF}"/>
          </ac:spMkLst>
        </pc:spChg>
      </pc:sldChg>
      <pc:sldChg chg="addSp">
        <pc:chgData name="David Warner" userId="S::david_dwarnerii.com#ext#@microsoft.onmicrosoft.com::acafcf14-4098-4a83-9425-e73571277a06" providerId="AD" clId="Web-{E0843A67-70B2-4979-8AAD-088FD3F6BCDD}" dt="2022-03-17T16:52:45.585" v="20"/>
        <pc:sldMkLst>
          <pc:docMk/>
          <pc:sldMk cId="1374769157" sldId="2076137639"/>
        </pc:sldMkLst>
        <pc:spChg chg="add">
          <ac:chgData name="David Warner" userId="S::david_dwarnerii.com#ext#@microsoft.onmicrosoft.com::acafcf14-4098-4a83-9425-e73571277a06" providerId="AD" clId="Web-{E0843A67-70B2-4979-8AAD-088FD3F6BCDD}" dt="2022-03-17T16:52:45.585" v="20"/>
          <ac:spMkLst>
            <pc:docMk/>
            <pc:sldMk cId="1374769157" sldId="2076137639"/>
            <ac:spMk id="2" creationId="{9EC29E00-F431-43DC-892A-CE29DF9D57C1}"/>
          </ac:spMkLst>
        </pc:spChg>
      </pc:sldChg>
      <pc:sldChg chg="addSp">
        <pc:chgData name="David Warner" userId="S::david_dwarnerii.com#ext#@microsoft.onmicrosoft.com::acafcf14-4098-4a83-9425-e73571277a06" providerId="AD" clId="Web-{E0843A67-70B2-4979-8AAD-088FD3F6BCDD}" dt="2022-03-17T16:52:42.694" v="18"/>
        <pc:sldMkLst>
          <pc:docMk/>
          <pc:sldMk cId="1964942243" sldId="2076137768"/>
        </pc:sldMkLst>
        <pc:spChg chg="add">
          <ac:chgData name="David Warner" userId="S::david_dwarnerii.com#ext#@microsoft.onmicrosoft.com::acafcf14-4098-4a83-9425-e73571277a06" providerId="AD" clId="Web-{E0843A67-70B2-4979-8AAD-088FD3F6BCDD}" dt="2022-03-17T16:52:42.694" v="18"/>
          <ac:spMkLst>
            <pc:docMk/>
            <pc:sldMk cId="1964942243" sldId="2076137768"/>
            <ac:spMk id="3" creationId="{DE42DFC4-C61E-4815-8E97-5C40F0ACEF30}"/>
          </ac:spMkLst>
        </pc:spChg>
      </pc:sldChg>
      <pc:sldChg chg="addSp">
        <pc:chgData name="David Warner" userId="S::david_dwarnerii.com#ext#@microsoft.onmicrosoft.com::acafcf14-4098-4a83-9425-e73571277a06" providerId="AD" clId="Web-{E0843A67-70B2-4979-8AAD-088FD3F6BCDD}" dt="2022-03-17T16:52:34.147" v="13"/>
        <pc:sldMkLst>
          <pc:docMk/>
          <pc:sldMk cId="1601799563" sldId="2134805597"/>
        </pc:sldMkLst>
        <pc:spChg chg="add">
          <ac:chgData name="David Warner" userId="S::david_dwarnerii.com#ext#@microsoft.onmicrosoft.com::acafcf14-4098-4a83-9425-e73571277a06" providerId="AD" clId="Web-{E0843A67-70B2-4979-8AAD-088FD3F6BCDD}" dt="2022-03-17T16:52:34.147" v="13"/>
          <ac:spMkLst>
            <pc:docMk/>
            <pc:sldMk cId="1601799563" sldId="2134805597"/>
            <ac:spMk id="3" creationId="{4E26F02F-683A-4FBA-BC18-39717FBF5D76}"/>
          </ac:spMkLst>
        </pc:spChg>
      </pc:sldChg>
      <pc:sldChg chg="addSp">
        <pc:chgData name="David Warner" userId="S::david_dwarnerii.com#ext#@microsoft.onmicrosoft.com::acafcf14-4098-4a83-9425-e73571277a06" providerId="AD" clId="Web-{E0843A67-70B2-4979-8AAD-088FD3F6BCDD}" dt="2022-03-17T16:52:33.412" v="12"/>
        <pc:sldMkLst>
          <pc:docMk/>
          <pc:sldMk cId="2225302410" sldId="2134805599"/>
        </pc:sldMkLst>
        <pc:spChg chg="add">
          <ac:chgData name="David Warner" userId="S::david_dwarnerii.com#ext#@microsoft.onmicrosoft.com::acafcf14-4098-4a83-9425-e73571277a06" providerId="AD" clId="Web-{E0843A67-70B2-4979-8AAD-088FD3F6BCDD}" dt="2022-03-17T16:52:33.412" v="12"/>
          <ac:spMkLst>
            <pc:docMk/>
            <pc:sldMk cId="2225302410" sldId="2134805599"/>
            <ac:spMk id="6" creationId="{1CA5D88D-D429-4BA9-8CB0-4BFA52C8B0A7}"/>
          </ac:spMkLst>
        </pc:spChg>
      </pc:sldChg>
    </pc:docChg>
  </pc:docChgLst>
  <pc:docChgLst>
    <pc:chgData name="David Warner" userId="S::david_dwarnerii.com#ext#@microsoft.onmicrosoft.com::acafcf14-4098-4a83-9425-e73571277a06" providerId="AD" clId="Web-{7C8A6CCC-699A-4F4C-8A8E-D153A746FCD5}"/>
    <pc:docChg chg="modSld">
      <pc:chgData name="David Warner" userId="S::david_dwarnerii.com#ext#@microsoft.onmicrosoft.com::acafcf14-4098-4a83-9425-e73571277a06" providerId="AD" clId="Web-{7C8A6CCC-699A-4F4C-8A8E-D153A746FCD5}" dt="2022-01-14T14:07:22.939" v="46" actId="1076"/>
      <pc:docMkLst>
        <pc:docMk/>
      </pc:docMkLst>
      <pc:sldChg chg="addSp delSp modSp">
        <pc:chgData name="David Warner" userId="S::david_dwarnerii.com#ext#@microsoft.onmicrosoft.com::acafcf14-4098-4a83-9425-e73571277a06" providerId="AD" clId="Web-{7C8A6CCC-699A-4F4C-8A8E-D153A746FCD5}" dt="2022-01-14T14:06:28.515" v="34"/>
        <pc:sldMkLst>
          <pc:docMk/>
          <pc:sldMk cId="357588276" sldId="2076136388"/>
        </pc:sldMkLst>
        <pc:spChg chg="del">
          <ac:chgData name="David Warner" userId="S::david_dwarnerii.com#ext#@microsoft.onmicrosoft.com::acafcf14-4098-4a83-9425-e73571277a06" providerId="AD" clId="Web-{7C8A6CCC-699A-4F4C-8A8E-D153A746FCD5}" dt="2022-01-14T14:06:05.499" v="28"/>
          <ac:spMkLst>
            <pc:docMk/>
            <pc:sldMk cId="357588276" sldId="2076136388"/>
            <ac:spMk id="2" creationId="{601A99F6-6135-476B-BC25-DD6EE2032432}"/>
          </ac:spMkLst>
        </pc:spChg>
        <pc:spChg chg="mod">
          <ac:chgData name="David Warner" userId="S::david_dwarnerii.com#ext#@microsoft.onmicrosoft.com::acafcf14-4098-4a83-9425-e73571277a06" providerId="AD" clId="Web-{7C8A6CCC-699A-4F4C-8A8E-D153A746FCD5}" dt="2022-01-14T14:06:02.546" v="27" actId="20577"/>
          <ac:spMkLst>
            <pc:docMk/>
            <pc:sldMk cId="357588276" sldId="2076136388"/>
            <ac:spMk id="13" creationId="{B8CC793B-C9E8-407C-A4A0-87D6E5167077}"/>
          </ac:spMkLst>
        </pc:spChg>
        <pc:picChg chg="add mod modCrop">
          <ac:chgData name="David Warner" userId="S::david_dwarnerii.com#ext#@microsoft.onmicrosoft.com::acafcf14-4098-4a83-9425-e73571277a06" providerId="AD" clId="Web-{7C8A6CCC-699A-4F4C-8A8E-D153A746FCD5}" dt="2022-01-14T14:06:28.515" v="34"/>
          <ac:picMkLst>
            <pc:docMk/>
            <pc:sldMk cId="357588276" sldId="2076136388"/>
            <ac:picMk id="3" creationId="{8E86BF16-2159-419A-BFD6-C70EB21B2907}"/>
          </ac:picMkLst>
        </pc:picChg>
        <pc:picChg chg="del">
          <ac:chgData name="David Warner" userId="S::david_dwarnerii.com#ext#@microsoft.onmicrosoft.com::acafcf14-4098-4a83-9425-e73571277a06" providerId="AD" clId="Web-{7C8A6CCC-699A-4F4C-8A8E-D153A746FCD5}" dt="2022-01-14T14:06:10.968" v="29"/>
          <ac:picMkLst>
            <pc:docMk/>
            <pc:sldMk cId="357588276" sldId="2076136388"/>
            <ac:picMk id="4" creationId="{53D022D1-DB86-4660-BC87-44C39B388C59}"/>
          </ac:picMkLst>
        </pc:picChg>
      </pc:sldChg>
      <pc:sldChg chg="addSp delSp modSp">
        <pc:chgData name="David Warner" userId="S::david_dwarnerii.com#ext#@microsoft.onmicrosoft.com::acafcf14-4098-4a83-9425-e73571277a06" providerId="AD" clId="Web-{7C8A6CCC-699A-4F4C-8A8E-D153A746FCD5}" dt="2022-01-14T14:07:22.939" v="46" actId="1076"/>
        <pc:sldMkLst>
          <pc:docMk/>
          <pc:sldMk cId="1154334888" sldId="2134805604"/>
        </pc:sldMkLst>
        <pc:picChg chg="add mod">
          <ac:chgData name="David Warner" userId="S::david_dwarnerii.com#ext#@microsoft.onmicrosoft.com::acafcf14-4098-4a83-9425-e73571277a06" providerId="AD" clId="Web-{7C8A6CCC-699A-4F4C-8A8E-D153A746FCD5}" dt="2022-01-14T14:07:11.298" v="40" actId="1076"/>
          <ac:picMkLst>
            <pc:docMk/>
            <pc:sldMk cId="1154334888" sldId="2134805604"/>
            <ac:picMk id="2" creationId="{49E0B4E0-7D3C-498F-B90B-0A4A54BD5FE5}"/>
          </ac:picMkLst>
        </pc:picChg>
        <pc:picChg chg="del">
          <ac:chgData name="David Warner" userId="S::david_dwarnerii.com#ext#@microsoft.onmicrosoft.com::acafcf14-4098-4a83-9425-e73571277a06" providerId="AD" clId="Web-{7C8A6CCC-699A-4F4C-8A8E-D153A746FCD5}" dt="2022-01-14T14:07:02.876" v="36"/>
          <ac:picMkLst>
            <pc:docMk/>
            <pc:sldMk cId="1154334888" sldId="2134805604"/>
            <ac:picMk id="10" creationId="{55BCD989-D339-4CE8-B6CA-9D7BBB0CDE5C}"/>
          </ac:picMkLst>
        </pc:picChg>
        <pc:picChg chg="add mod">
          <ac:chgData name="David Warner" userId="S::david_dwarnerii.com#ext#@microsoft.onmicrosoft.com::acafcf14-4098-4a83-9425-e73571277a06" providerId="AD" clId="Web-{7C8A6CCC-699A-4F4C-8A8E-D153A746FCD5}" dt="2022-01-14T14:07:22.939" v="46" actId="1076"/>
          <ac:picMkLst>
            <pc:docMk/>
            <pc:sldMk cId="1154334888" sldId="2134805604"/>
            <ac:picMk id="11" creationId="{AF3A483B-523A-4C66-A296-C4F3F53D1385}"/>
          </ac:picMkLst>
        </pc:picChg>
      </pc:sldChg>
    </pc:docChg>
  </pc:docChgLst>
  <pc:docChgLst>
    <pc:chgData name="David Warner" userId="51ffa14d-fdfd-4571-a787-ad4b3bb92711" providerId="ADAL" clId="{DC035ED8-0869-4A32-9925-B53BB1BD459B}"/>
    <pc:docChg chg="undo custSel modSld">
      <pc:chgData name="David Warner" userId="51ffa14d-fdfd-4571-a787-ad4b3bb92711" providerId="ADAL" clId="{DC035ED8-0869-4A32-9925-B53BB1BD459B}" dt="2022-06-23T15:05:22.846" v="121" actId="20577"/>
      <pc:docMkLst>
        <pc:docMk/>
      </pc:docMkLst>
      <pc:sldChg chg="modSp mod">
        <pc:chgData name="David Warner" userId="51ffa14d-fdfd-4571-a787-ad4b3bb92711" providerId="ADAL" clId="{DC035ED8-0869-4A32-9925-B53BB1BD459B}" dt="2022-06-09T15:55:58.296" v="18" actId="20577"/>
        <pc:sldMkLst>
          <pc:docMk/>
          <pc:sldMk cId="2967945684" sldId="277"/>
        </pc:sldMkLst>
        <pc:spChg chg="mod">
          <ac:chgData name="David Warner" userId="51ffa14d-fdfd-4571-a787-ad4b3bb92711" providerId="ADAL" clId="{DC035ED8-0869-4A32-9925-B53BB1BD459B}" dt="2022-06-09T15:55:58.296" v="18" actId="20577"/>
          <ac:spMkLst>
            <pc:docMk/>
            <pc:sldMk cId="2967945684" sldId="277"/>
            <ac:spMk id="4" creationId="{A04E16D6-6682-4068-BF11-BA8E4E8E1BBC}"/>
          </ac:spMkLst>
        </pc:spChg>
      </pc:sldChg>
      <pc:sldChg chg="modSp mod">
        <pc:chgData name="David Warner" userId="51ffa14d-fdfd-4571-a787-ad4b3bb92711" providerId="ADAL" clId="{DC035ED8-0869-4A32-9925-B53BB1BD459B}" dt="2022-06-09T15:55:29.022" v="5" actId="20577"/>
        <pc:sldMkLst>
          <pc:docMk/>
          <pc:sldMk cId="287163252" sldId="1567"/>
        </pc:sldMkLst>
        <pc:spChg chg="mod">
          <ac:chgData name="David Warner" userId="51ffa14d-fdfd-4571-a787-ad4b3bb92711" providerId="ADAL" clId="{DC035ED8-0869-4A32-9925-B53BB1BD459B}" dt="2022-06-09T15:55:29.022" v="5" actId="20577"/>
          <ac:spMkLst>
            <pc:docMk/>
            <pc:sldMk cId="287163252" sldId="1567"/>
            <ac:spMk id="8" creationId="{00000000-0000-0000-0000-000000000000}"/>
          </ac:spMkLst>
        </pc:spChg>
      </pc:sldChg>
      <pc:sldChg chg="addSp delSp modSp mod">
        <pc:chgData name="David Warner" userId="51ffa14d-fdfd-4571-a787-ad4b3bb92711" providerId="ADAL" clId="{DC035ED8-0869-4A32-9925-B53BB1BD459B}" dt="2022-06-09T17:21:27.186" v="83" actId="14826"/>
        <pc:sldMkLst>
          <pc:docMk/>
          <pc:sldMk cId="3158043784" sldId="2068"/>
        </pc:sldMkLst>
        <pc:spChg chg="mod">
          <ac:chgData name="David Warner" userId="51ffa14d-fdfd-4571-a787-ad4b3bb92711" providerId="ADAL" clId="{DC035ED8-0869-4A32-9925-B53BB1BD459B}" dt="2022-06-09T17:14:31.144" v="61" actId="20577"/>
          <ac:spMkLst>
            <pc:docMk/>
            <pc:sldMk cId="3158043784" sldId="2068"/>
            <ac:spMk id="8" creationId="{00000000-0000-0000-0000-000000000000}"/>
          </ac:spMkLst>
        </pc:spChg>
        <pc:picChg chg="del">
          <ac:chgData name="David Warner" userId="51ffa14d-fdfd-4571-a787-ad4b3bb92711" providerId="ADAL" clId="{DC035ED8-0869-4A32-9925-B53BB1BD459B}" dt="2022-06-09T17:02:11.894" v="33" actId="478"/>
          <ac:picMkLst>
            <pc:docMk/>
            <pc:sldMk cId="3158043784" sldId="2068"/>
            <ac:picMk id="10" creationId="{BF6999CC-1DBB-0823-6B6C-8BF873B991DF}"/>
          </ac:picMkLst>
        </pc:picChg>
        <pc:picChg chg="mod">
          <ac:chgData name="David Warner" userId="51ffa14d-fdfd-4571-a787-ad4b3bb92711" providerId="ADAL" clId="{DC035ED8-0869-4A32-9925-B53BB1BD459B}" dt="2022-06-09T17:21:21.620" v="82" actId="14826"/>
          <ac:picMkLst>
            <pc:docMk/>
            <pc:sldMk cId="3158043784" sldId="2068"/>
            <ac:picMk id="11" creationId="{FF58DC4D-D77D-44E7-8F6C-7088D25DA163}"/>
          </ac:picMkLst>
        </pc:picChg>
        <pc:picChg chg="del">
          <ac:chgData name="David Warner" userId="51ffa14d-fdfd-4571-a787-ad4b3bb92711" providerId="ADAL" clId="{DC035ED8-0869-4A32-9925-B53BB1BD459B}" dt="2022-06-09T17:02:11.221" v="32" actId="478"/>
          <ac:picMkLst>
            <pc:docMk/>
            <pc:sldMk cId="3158043784" sldId="2068"/>
            <ac:picMk id="12" creationId="{D8BFC026-5D02-FEB3-AD31-442A611115A3}"/>
          </ac:picMkLst>
        </pc:picChg>
        <pc:picChg chg="add mod">
          <ac:chgData name="David Warner" userId="51ffa14d-fdfd-4571-a787-ad4b3bb92711" providerId="ADAL" clId="{DC035ED8-0869-4A32-9925-B53BB1BD459B}" dt="2022-06-09T17:02:19.094" v="35" actId="1076"/>
          <ac:picMkLst>
            <pc:docMk/>
            <pc:sldMk cId="3158043784" sldId="2068"/>
            <ac:picMk id="13" creationId="{05256722-D885-4CFA-9656-C9ECCD1A2898}"/>
          </ac:picMkLst>
        </pc:picChg>
        <pc:picChg chg="mod">
          <ac:chgData name="David Warner" userId="51ffa14d-fdfd-4571-a787-ad4b3bb92711" providerId="ADAL" clId="{DC035ED8-0869-4A32-9925-B53BB1BD459B}" dt="2022-06-09T17:21:27.186" v="83" actId="14826"/>
          <ac:picMkLst>
            <pc:docMk/>
            <pc:sldMk cId="3158043784" sldId="2068"/>
            <ac:picMk id="14" creationId="{9D456C14-6693-709D-5FC1-D475399932D4}"/>
          </ac:picMkLst>
        </pc:picChg>
      </pc:sldChg>
      <pc:sldChg chg="addSp delSp modSp mod">
        <pc:chgData name="David Warner" userId="51ffa14d-fdfd-4571-a787-ad4b3bb92711" providerId="ADAL" clId="{DC035ED8-0869-4A32-9925-B53BB1BD459B}" dt="2022-06-09T17:20:35.842" v="81" actId="14826"/>
        <pc:sldMkLst>
          <pc:docMk/>
          <pc:sldMk cId="1056590613" sldId="2076135999"/>
        </pc:sldMkLst>
        <pc:spChg chg="mod">
          <ac:chgData name="David Warner" userId="51ffa14d-fdfd-4571-a787-ad4b3bb92711" providerId="ADAL" clId="{DC035ED8-0869-4A32-9925-B53BB1BD459B}" dt="2022-06-09T17:15:51.463" v="76"/>
          <ac:spMkLst>
            <pc:docMk/>
            <pc:sldMk cId="1056590613" sldId="2076135999"/>
            <ac:spMk id="10" creationId="{2F9D74B7-8175-43F4-B9E3-807C4AE2FA45}"/>
          </ac:spMkLst>
        </pc:spChg>
        <pc:picChg chg="del">
          <ac:chgData name="David Warner" userId="51ffa14d-fdfd-4571-a787-ad4b3bb92711" providerId="ADAL" clId="{DC035ED8-0869-4A32-9925-B53BB1BD459B}" dt="2022-06-09T17:14:53.651" v="64" actId="478"/>
          <ac:picMkLst>
            <pc:docMk/>
            <pc:sldMk cId="1056590613" sldId="2076135999"/>
            <ac:picMk id="7" creationId="{71739DAA-DD7C-4BF7-3B68-07DF05879F7B}"/>
          </ac:picMkLst>
        </pc:picChg>
        <pc:picChg chg="mod">
          <ac:chgData name="David Warner" userId="51ffa14d-fdfd-4571-a787-ad4b3bb92711" providerId="ADAL" clId="{DC035ED8-0869-4A32-9925-B53BB1BD459B}" dt="2022-06-09T17:20:30.063" v="80" actId="14826"/>
          <ac:picMkLst>
            <pc:docMk/>
            <pc:sldMk cId="1056590613" sldId="2076135999"/>
            <ac:picMk id="8" creationId="{CF855FB9-ACF4-4E5B-BB62-3566630F97FC}"/>
          </ac:picMkLst>
        </pc:picChg>
        <pc:picChg chg="del">
          <ac:chgData name="David Warner" userId="51ffa14d-fdfd-4571-a787-ad4b3bb92711" providerId="ADAL" clId="{DC035ED8-0869-4A32-9925-B53BB1BD459B}" dt="2022-06-09T17:14:53.048" v="63" actId="478"/>
          <ac:picMkLst>
            <pc:docMk/>
            <pc:sldMk cId="1056590613" sldId="2076135999"/>
            <ac:picMk id="11" creationId="{9DD5A893-60C1-158C-4524-8F14E80432B6}"/>
          </ac:picMkLst>
        </pc:picChg>
        <pc:picChg chg="del">
          <ac:chgData name="David Warner" userId="51ffa14d-fdfd-4571-a787-ad4b3bb92711" providerId="ADAL" clId="{DC035ED8-0869-4A32-9925-B53BB1BD459B}" dt="2022-06-09T17:15:57.416" v="77" actId="478"/>
          <ac:picMkLst>
            <pc:docMk/>
            <pc:sldMk cId="1056590613" sldId="2076135999"/>
            <ac:picMk id="12" creationId="{60844FF4-DB2B-9901-AE6A-2CB21941B809}"/>
          </ac:picMkLst>
        </pc:picChg>
        <pc:picChg chg="add mod">
          <ac:chgData name="David Warner" userId="51ffa14d-fdfd-4571-a787-ad4b3bb92711" providerId="ADAL" clId="{DC035ED8-0869-4A32-9925-B53BB1BD459B}" dt="2022-06-09T17:14:56.923" v="66" actId="1076"/>
          <ac:picMkLst>
            <pc:docMk/>
            <pc:sldMk cId="1056590613" sldId="2076135999"/>
            <ac:picMk id="13" creationId="{5A269806-1B40-1474-9AA5-E8DFA39A0220}"/>
          </ac:picMkLst>
        </pc:picChg>
        <pc:picChg chg="add mod">
          <ac:chgData name="David Warner" userId="51ffa14d-fdfd-4571-a787-ad4b3bb92711" providerId="ADAL" clId="{DC035ED8-0869-4A32-9925-B53BB1BD459B}" dt="2022-06-09T17:20:35.842" v="81" actId="14826"/>
          <ac:picMkLst>
            <pc:docMk/>
            <pc:sldMk cId="1056590613" sldId="2076135999"/>
            <ac:picMk id="14" creationId="{A857AB79-07CB-21C8-27A3-97475E3A3A14}"/>
          </ac:picMkLst>
        </pc:picChg>
      </pc:sldChg>
      <pc:sldChg chg="addSp modSp">
        <pc:chgData name="David Warner" userId="51ffa14d-fdfd-4571-a787-ad4b3bb92711" providerId="ADAL" clId="{DC035ED8-0869-4A32-9925-B53BB1BD459B}" dt="2022-06-09T15:56:17.536" v="25"/>
        <pc:sldMkLst>
          <pc:docMk/>
          <pc:sldMk cId="1042411426" sldId="2076136275"/>
        </pc:sldMkLst>
        <pc:spChg chg="add mod">
          <ac:chgData name="David Warner" userId="51ffa14d-fdfd-4571-a787-ad4b3bb92711" providerId="ADAL" clId="{DC035ED8-0869-4A32-9925-B53BB1BD459B}" dt="2022-06-09T15:56:17.536" v="25"/>
          <ac:spMkLst>
            <pc:docMk/>
            <pc:sldMk cId="1042411426" sldId="2076136275"/>
            <ac:spMk id="31" creationId="{06D782D8-86DF-8F05-9D92-ACE8BD5DCDAA}"/>
          </ac:spMkLst>
        </pc:spChg>
      </pc:sldChg>
      <pc:sldChg chg="addSp modSp">
        <pc:chgData name="David Warner" userId="51ffa14d-fdfd-4571-a787-ad4b3bb92711" providerId="ADAL" clId="{DC035ED8-0869-4A32-9925-B53BB1BD459B}" dt="2022-06-09T15:56:20.470" v="27"/>
        <pc:sldMkLst>
          <pc:docMk/>
          <pc:sldMk cId="2259967023" sldId="2076136379"/>
        </pc:sldMkLst>
        <pc:spChg chg="add mod">
          <ac:chgData name="David Warner" userId="51ffa14d-fdfd-4571-a787-ad4b3bb92711" providerId="ADAL" clId="{DC035ED8-0869-4A32-9925-B53BB1BD459B}" dt="2022-06-09T15:56:20.470" v="27"/>
          <ac:spMkLst>
            <pc:docMk/>
            <pc:sldMk cId="2259967023" sldId="2076136379"/>
            <ac:spMk id="46" creationId="{CF259252-7BA2-75BB-1E8E-0B5184978493}"/>
          </ac:spMkLst>
        </pc:spChg>
      </pc:sldChg>
      <pc:sldChg chg="addSp modSp">
        <pc:chgData name="David Warner" userId="51ffa14d-fdfd-4571-a787-ad4b3bb92711" providerId="ADAL" clId="{DC035ED8-0869-4A32-9925-B53BB1BD459B}" dt="2022-06-09T15:56:18.990" v="26"/>
        <pc:sldMkLst>
          <pc:docMk/>
          <pc:sldMk cId="1884761934" sldId="2076136381"/>
        </pc:sldMkLst>
        <pc:spChg chg="add mod">
          <ac:chgData name="David Warner" userId="51ffa14d-fdfd-4571-a787-ad4b3bb92711" providerId="ADAL" clId="{DC035ED8-0869-4A32-9925-B53BB1BD459B}" dt="2022-06-09T15:56:18.990" v="26"/>
          <ac:spMkLst>
            <pc:docMk/>
            <pc:sldMk cId="1884761934" sldId="2076136381"/>
            <ac:spMk id="32" creationId="{90638324-1FD4-7DEB-2584-FB6F81E9AAF7}"/>
          </ac:spMkLst>
        </pc:spChg>
      </pc:sldChg>
      <pc:sldChg chg="addSp modSp mod">
        <pc:chgData name="David Warner" userId="51ffa14d-fdfd-4571-a787-ad4b3bb92711" providerId="ADAL" clId="{DC035ED8-0869-4A32-9925-B53BB1BD459B}" dt="2022-06-22T15:47:27.635" v="115" actId="255"/>
        <pc:sldMkLst>
          <pc:docMk/>
          <pc:sldMk cId="357588276" sldId="2076136388"/>
        </pc:sldMkLst>
        <pc:spChg chg="add mod">
          <ac:chgData name="David Warner" userId="51ffa14d-fdfd-4571-a787-ad4b3bb92711" providerId="ADAL" clId="{DC035ED8-0869-4A32-9925-B53BB1BD459B}" dt="2022-06-09T15:56:24.948" v="28"/>
          <ac:spMkLst>
            <pc:docMk/>
            <pc:sldMk cId="357588276" sldId="2076136388"/>
            <ac:spMk id="9" creationId="{9D815391-B35F-CAA3-0EB7-8631B302B838}"/>
          </ac:spMkLst>
        </pc:spChg>
        <pc:spChg chg="mod">
          <ac:chgData name="David Warner" userId="51ffa14d-fdfd-4571-a787-ad4b3bb92711" providerId="ADAL" clId="{DC035ED8-0869-4A32-9925-B53BB1BD459B}" dt="2022-06-22T15:47:27.635" v="115" actId="255"/>
          <ac:spMkLst>
            <pc:docMk/>
            <pc:sldMk cId="357588276" sldId="2076136388"/>
            <ac:spMk id="12" creationId="{75CBAE06-9187-B701-35F5-2CF292FD68C6}"/>
          </ac:spMkLst>
        </pc:spChg>
      </pc:sldChg>
      <pc:sldChg chg="addSp delSp modSp mod">
        <pc:chgData name="David Warner" userId="51ffa14d-fdfd-4571-a787-ad4b3bb92711" providerId="ADAL" clId="{DC035ED8-0869-4A32-9925-B53BB1BD459B}" dt="2022-06-22T14:28:52.385" v="94" actId="478"/>
        <pc:sldMkLst>
          <pc:docMk/>
          <pc:sldMk cId="4070501225" sldId="2076136392"/>
        </pc:sldMkLst>
        <pc:spChg chg="add del mod">
          <ac:chgData name="David Warner" userId="51ffa14d-fdfd-4571-a787-ad4b3bb92711" providerId="ADAL" clId="{DC035ED8-0869-4A32-9925-B53BB1BD459B}" dt="2022-06-22T14:28:52.385" v="94" actId="478"/>
          <ac:spMkLst>
            <pc:docMk/>
            <pc:sldMk cId="4070501225" sldId="2076136392"/>
            <ac:spMk id="24" creationId="{78D316B1-2899-0C99-D0E3-7A9EE3BDDA28}"/>
          </ac:spMkLst>
        </pc:spChg>
      </pc:sldChg>
      <pc:sldChg chg="addSp modSp">
        <pc:chgData name="David Warner" userId="51ffa14d-fdfd-4571-a787-ad4b3bb92711" providerId="ADAL" clId="{DC035ED8-0869-4A32-9925-B53BB1BD459B}" dt="2022-06-09T15:56:13.740" v="22"/>
        <pc:sldMkLst>
          <pc:docMk/>
          <pc:sldMk cId="1374769157" sldId="2076137639"/>
        </pc:sldMkLst>
        <pc:spChg chg="add mod">
          <ac:chgData name="David Warner" userId="51ffa14d-fdfd-4571-a787-ad4b3bb92711" providerId="ADAL" clId="{DC035ED8-0869-4A32-9925-B53BB1BD459B}" dt="2022-06-09T15:56:13.740" v="22"/>
          <ac:spMkLst>
            <pc:docMk/>
            <pc:sldMk cId="1374769157" sldId="2076137639"/>
            <ac:spMk id="13" creationId="{E89BEF57-A0FD-CDA4-DC29-15870B526649}"/>
          </ac:spMkLst>
        </pc:spChg>
      </pc:sldChg>
      <pc:sldChg chg="addSp delSp modSp mod">
        <pc:chgData name="David Warner" userId="51ffa14d-fdfd-4571-a787-ad4b3bb92711" providerId="ADAL" clId="{DC035ED8-0869-4A32-9925-B53BB1BD459B}" dt="2022-06-22T01:15:06.157" v="91" actId="478"/>
        <pc:sldMkLst>
          <pc:docMk/>
          <pc:sldMk cId="1964942243" sldId="2076137768"/>
        </pc:sldMkLst>
        <pc:spChg chg="mod">
          <ac:chgData name="David Warner" userId="51ffa14d-fdfd-4571-a787-ad4b3bb92711" providerId="ADAL" clId="{DC035ED8-0869-4A32-9925-B53BB1BD459B}" dt="2022-06-22T01:15:04.289" v="90"/>
          <ac:spMkLst>
            <pc:docMk/>
            <pc:sldMk cId="1964942243" sldId="2076137768"/>
            <ac:spMk id="11" creationId="{77D6A32C-2FAF-4DEF-96BA-B931766DDB7F}"/>
          </ac:spMkLst>
        </pc:spChg>
        <pc:spChg chg="add del mod">
          <ac:chgData name="David Warner" userId="51ffa14d-fdfd-4571-a787-ad4b3bb92711" providerId="ADAL" clId="{DC035ED8-0869-4A32-9925-B53BB1BD459B}" dt="2022-06-22T01:15:06.157" v="91" actId="478"/>
          <ac:spMkLst>
            <pc:docMk/>
            <pc:sldMk cId="1964942243" sldId="2076137768"/>
            <ac:spMk id="14" creationId="{D80F0096-B057-1DAD-E4BB-3A4171680CE8}"/>
          </ac:spMkLst>
        </pc:spChg>
        <pc:spChg chg="mod">
          <ac:chgData name="David Warner" userId="51ffa14d-fdfd-4571-a787-ad4b3bb92711" providerId="ADAL" clId="{DC035ED8-0869-4A32-9925-B53BB1BD459B}" dt="2022-06-09T15:56:38.748" v="30" actId="20577"/>
          <ac:spMkLst>
            <pc:docMk/>
            <pc:sldMk cId="1964942243" sldId="2076137768"/>
            <ac:spMk id="19" creationId="{B96EE522-6672-435D-A47F-0B904BCE8C3A}"/>
          </ac:spMkLst>
        </pc:spChg>
      </pc:sldChg>
      <pc:sldChg chg="mod modShow">
        <pc:chgData name="David Warner" userId="51ffa14d-fdfd-4571-a787-ad4b3bb92711" providerId="ADAL" clId="{DC035ED8-0869-4A32-9925-B53BB1BD459B}" dt="2022-06-22T01:15:19.882" v="93" actId="729"/>
        <pc:sldMkLst>
          <pc:docMk/>
          <pc:sldMk cId="4001284136" sldId="2134805598"/>
        </pc:sldMkLst>
      </pc:sldChg>
      <pc:sldChg chg="mod modShow">
        <pc:chgData name="David Warner" userId="51ffa14d-fdfd-4571-a787-ad4b3bb92711" providerId="ADAL" clId="{DC035ED8-0869-4A32-9925-B53BB1BD459B}" dt="2022-06-22T01:15:16.878" v="92" actId="729"/>
        <pc:sldMkLst>
          <pc:docMk/>
          <pc:sldMk cId="2225302410" sldId="2134805599"/>
        </pc:sldMkLst>
      </pc:sldChg>
      <pc:sldChg chg="addSp modSp mod">
        <pc:chgData name="David Warner" userId="51ffa14d-fdfd-4571-a787-ad4b3bb92711" providerId="ADAL" clId="{DC035ED8-0869-4A32-9925-B53BB1BD459B}" dt="2022-06-23T15:05:22.846" v="121" actId="20577"/>
        <pc:sldMkLst>
          <pc:docMk/>
          <pc:sldMk cId="1154334888" sldId="2134805604"/>
        </pc:sldMkLst>
        <pc:spChg chg="add mod">
          <ac:chgData name="David Warner" userId="51ffa14d-fdfd-4571-a787-ad4b3bb92711" providerId="ADAL" clId="{DC035ED8-0869-4A32-9925-B53BB1BD459B}" dt="2022-06-23T15:05:22.846" v="121" actId="20577"/>
          <ac:spMkLst>
            <pc:docMk/>
            <pc:sldMk cId="1154334888" sldId="2134805604"/>
            <ac:spMk id="15" creationId="{B703351B-BA26-1BE8-0061-6A64FB9DDFFA}"/>
          </ac:spMkLst>
        </pc:spChg>
      </pc:sldChg>
      <pc:sldChg chg="addSp delSp modSp mod">
        <pc:chgData name="David Warner" userId="51ffa14d-fdfd-4571-a787-ad4b3bb92711" providerId="ADAL" clId="{DC035ED8-0869-4A32-9925-B53BB1BD459B}" dt="2022-06-23T13:20:41.184" v="118" actId="14100"/>
        <pc:sldMkLst>
          <pc:docMk/>
          <pc:sldMk cId="1720789669" sldId="2134805606"/>
        </pc:sldMkLst>
        <pc:spChg chg="mod">
          <ac:chgData name="David Warner" userId="51ffa14d-fdfd-4571-a787-ad4b3bb92711" providerId="ADAL" clId="{DC035ED8-0869-4A32-9925-B53BB1BD459B}" dt="2022-06-23T13:20:41.184" v="118" actId="14100"/>
          <ac:spMkLst>
            <pc:docMk/>
            <pc:sldMk cId="1720789669" sldId="2134805606"/>
            <ac:spMk id="10" creationId="{C8C3BE2D-CBAF-6156-BB33-208762A68DF0}"/>
          </ac:spMkLst>
        </pc:spChg>
        <pc:spChg chg="mod">
          <ac:chgData name="David Warner" userId="51ffa14d-fdfd-4571-a787-ad4b3bb92711" providerId="ADAL" clId="{DC035ED8-0869-4A32-9925-B53BB1BD459B}" dt="2022-06-23T13:20:41.184" v="118" actId="14100"/>
          <ac:spMkLst>
            <pc:docMk/>
            <pc:sldMk cId="1720789669" sldId="2134805606"/>
            <ac:spMk id="23" creationId="{28A9E018-01EE-7D58-12DB-A2ADA187BC5C}"/>
          </ac:spMkLst>
        </pc:spChg>
        <pc:spChg chg="add del mod">
          <ac:chgData name="David Warner" userId="51ffa14d-fdfd-4571-a787-ad4b3bb92711" providerId="ADAL" clId="{DC035ED8-0869-4A32-9925-B53BB1BD459B}" dt="2022-06-23T13:20:29.883" v="116" actId="478"/>
          <ac:spMkLst>
            <pc:docMk/>
            <pc:sldMk cId="1720789669" sldId="2134805606"/>
            <ac:spMk id="24" creationId="{BC2338ED-61F7-0BA9-66A9-C9B174D41494}"/>
          </ac:spMkLst>
        </pc:spChg>
      </pc:sldChg>
      <pc:sldChg chg="addSp delSp modSp mod">
        <pc:chgData name="David Warner" userId="51ffa14d-fdfd-4571-a787-ad4b3bb92711" providerId="ADAL" clId="{DC035ED8-0869-4A32-9925-B53BB1BD459B}" dt="2022-06-22T14:31:33.459" v="95" actId="478"/>
        <pc:sldMkLst>
          <pc:docMk/>
          <pc:sldMk cId="2092425869" sldId="2134805609"/>
        </pc:sldMkLst>
        <pc:spChg chg="add del mod">
          <ac:chgData name="David Warner" userId="51ffa14d-fdfd-4571-a787-ad4b3bb92711" providerId="ADAL" clId="{DC035ED8-0869-4A32-9925-B53BB1BD459B}" dt="2022-06-22T14:31:33.459" v="95" actId="478"/>
          <ac:spMkLst>
            <pc:docMk/>
            <pc:sldMk cId="2092425869" sldId="2134805609"/>
            <ac:spMk id="21" creationId="{CEB13ADC-0E18-00A0-FCB3-3644A8267F5C}"/>
          </ac:spMkLst>
        </pc:spChg>
      </pc:sldChg>
    </pc:docChg>
  </pc:docChgLst>
  <pc:docChgLst>
    <pc:chgData name="Sébastien Levert" userId="ece773f4-084f-4e66-97d9-a9d066f2d75d" providerId="ADAL" clId="{B8B4FD5C-5A8E-413E-800B-02E831A04279}"/>
    <pc:docChg chg="custSel modSld">
      <pc:chgData name="Sébastien Levert" userId="ece773f4-084f-4e66-97d9-a9d066f2d75d" providerId="ADAL" clId="{B8B4FD5C-5A8E-413E-800B-02E831A04279}" dt="2022-06-09T05:47:03.855" v="0" actId="478"/>
      <pc:docMkLst>
        <pc:docMk/>
      </pc:docMkLst>
      <pc:sldChg chg="delSp mod">
        <pc:chgData name="Sébastien Levert" userId="ece773f4-084f-4e66-97d9-a9d066f2d75d" providerId="ADAL" clId="{B8B4FD5C-5A8E-413E-800B-02E831A04279}" dt="2022-06-09T05:47:03.855" v="0" actId="478"/>
        <pc:sldMkLst>
          <pc:docMk/>
          <pc:sldMk cId="4070501225" sldId="2076136392"/>
        </pc:sldMkLst>
        <pc:spChg chg="del">
          <ac:chgData name="Sébastien Levert" userId="ece773f4-084f-4e66-97d9-a9d066f2d75d" providerId="ADAL" clId="{B8B4FD5C-5A8E-413E-800B-02E831A04279}" dt="2022-06-09T05:47:03.855" v="0" actId="478"/>
          <ac:spMkLst>
            <pc:docMk/>
            <pc:sldMk cId="4070501225" sldId="2076136392"/>
            <ac:spMk id="24" creationId="{AEC7B108-DE27-199F-3271-8C11E1B5A497}"/>
          </ac:spMkLst>
        </pc:spChg>
      </pc:sldChg>
    </pc:docChg>
  </pc:docChgLst>
  <pc:docChgLst>
    <pc:chgData name="David Warner" userId="S::david_dwarnerii.com#ext#@microsoft.onmicrosoft.com::acafcf14-4098-4a83-9425-e73571277a06" providerId="AD" clId="Web-{A5C602A5-5C5C-4892-A18F-B72B8D3DB2C6}"/>
    <pc:docChg chg="modSld">
      <pc:chgData name="David Warner" userId="S::david_dwarnerii.com#ext#@microsoft.onmicrosoft.com::acafcf14-4098-4a83-9425-e73571277a06" providerId="AD" clId="Web-{A5C602A5-5C5C-4892-A18F-B72B8D3DB2C6}" dt="2021-12-21T15:39:27.072" v="27"/>
      <pc:docMkLst>
        <pc:docMk/>
      </pc:docMkLst>
      <pc:sldChg chg="addSp delSp modSp">
        <pc:chgData name="David Warner" userId="S::david_dwarnerii.com#ext#@microsoft.onmicrosoft.com::acafcf14-4098-4a83-9425-e73571277a06" providerId="AD" clId="Web-{A5C602A5-5C5C-4892-A18F-B72B8D3DB2C6}" dt="2021-12-21T15:38:59.926" v="26" actId="20577"/>
        <pc:sldMkLst>
          <pc:docMk/>
          <pc:sldMk cId="357588276" sldId="2076136388"/>
        </pc:sldMkLst>
        <pc:spChg chg="del">
          <ac:chgData name="David Warner" userId="S::david_dwarnerii.com#ext#@microsoft.onmicrosoft.com::acafcf14-4098-4a83-9425-e73571277a06" providerId="AD" clId="Web-{A5C602A5-5C5C-4892-A18F-B72B8D3DB2C6}" dt="2021-12-21T15:37:44.422" v="0"/>
          <ac:spMkLst>
            <pc:docMk/>
            <pc:sldMk cId="357588276" sldId="2076136388"/>
            <ac:spMk id="2" creationId="{47E026BD-8EC9-4C7F-9F79-2FE4A96D4DD4}"/>
          </ac:spMkLst>
        </pc:spChg>
        <pc:spChg chg="mod">
          <ac:chgData name="David Warner" userId="S::david_dwarnerii.com#ext#@microsoft.onmicrosoft.com::acafcf14-4098-4a83-9425-e73571277a06" providerId="AD" clId="Web-{A5C602A5-5C5C-4892-A18F-B72B8D3DB2C6}" dt="2021-12-21T15:38:59.926" v="26" actId="20577"/>
          <ac:spMkLst>
            <pc:docMk/>
            <pc:sldMk cId="357588276" sldId="2076136388"/>
            <ac:spMk id="13" creationId="{B8CC793B-C9E8-407C-A4A0-87D6E5167077}"/>
          </ac:spMkLst>
        </pc:spChg>
        <pc:picChg chg="del">
          <ac:chgData name="David Warner" userId="S::david_dwarnerii.com#ext#@microsoft.onmicrosoft.com::acafcf14-4098-4a83-9425-e73571277a06" providerId="AD" clId="Web-{A5C602A5-5C5C-4892-A18F-B72B8D3DB2C6}" dt="2021-12-21T15:38:10.345" v="2"/>
          <ac:picMkLst>
            <pc:docMk/>
            <pc:sldMk cId="357588276" sldId="2076136388"/>
            <ac:picMk id="3" creationId="{1551FC4D-A7DB-4F86-B193-7B6EB18AFECB}"/>
          </ac:picMkLst>
        </pc:picChg>
        <pc:picChg chg="add mod">
          <ac:chgData name="David Warner" userId="S::david_dwarnerii.com#ext#@microsoft.onmicrosoft.com::acafcf14-4098-4a83-9425-e73571277a06" providerId="AD" clId="Web-{A5C602A5-5C5C-4892-A18F-B72B8D3DB2C6}" dt="2021-12-21T15:38:21.408" v="5" actId="14100"/>
          <ac:picMkLst>
            <pc:docMk/>
            <pc:sldMk cId="357588276" sldId="2076136388"/>
            <ac:picMk id="4" creationId="{53D022D1-DB86-4660-BC87-44C39B388C59}"/>
          </ac:picMkLst>
        </pc:picChg>
      </pc:sldChg>
      <pc:sldChg chg="delSp">
        <pc:chgData name="David Warner" userId="S::david_dwarnerii.com#ext#@microsoft.onmicrosoft.com::acafcf14-4098-4a83-9425-e73571277a06" providerId="AD" clId="Web-{A5C602A5-5C5C-4892-A18F-B72B8D3DB2C6}" dt="2021-12-21T15:39:27.072" v="27"/>
        <pc:sldMkLst>
          <pc:docMk/>
          <pc:sldMk cId="4001284136" sldId="2134805598"/>
        </pc:sldMkLst>
        <pc:spChg chg="del">
          <ac:chgData name="David Warner" userId="S::david_dwarnerii.com#ext#@microsoft.onmicrosoft.com::acafcf14-4098-4a83-9425-e73571277a06" providerId="AD" clId="Web-{A5C602A5-5C5C-4892-A18F-B72B8D3DB2C6}" dt="2021-12-21T15:39:27.072" v="27"/>
          <ac:spMkLst>
            <pc:docMk/>
            <pc:sldMk cId="4001284136" sldId="2134805598"/>
            <ac:spMk id="8" creationId="{B29F2F46-79D9-4324-B7B0-54CCF443A105}"/>
          </ac:spMkLst>
        </pc:spChg>
      </pc:sldChg>
    </pc:docChg>
  </pc:docChgLst>
  <pc:docChgLst>
    <pc:chgData name="Sébastien Levert" userId="ece773f4-084f-4e66-97d9-a9d066f2d75d" providerId="ADAL" clId="{ACD95ADC-A069-4134-B373-EEA27611C8AC}"/>
    <pc:docChg chg="custSel modSld">
      <pc:chgData name="Sébastien Levert" userId="ece773f4-084f-4e66-97d9-a9d066f2d75d" providerId="ADAL" clId="{ACD95ADC-A069-4134-B373-EEA27611C8AC}" dt="2022-03-03T01:14:12.756" v="189" actId="20577"/>
      <pc:docMkLst>
        <pc:docMk/>
      </pc:docMkLst>
      <pc:sldChg chg="delSp modSp mod">
        <pc:chgData name="Sébastien Levert" userId="ece773f4-084f-4e66-97d9-a9d066f2d75d" providerId="ADAL" clId="{ACD95ADC-A069-4134-B373-EEA27611C8AC}" dt="2022-03-03T01:14:12.756" v="189" actId="20577"/>
        <pc:sldMkLst>
          <pc:docMk/>
          <pc:sldMk cId="4070501225" sldId="2076136392"/>
        </pc:sldMkLst>
        <pc:spChg chg="del">
          <ac:chgData name="Sébastien Levert" userId="ece773f4-084f-4e66-97d9-a9d066f2d75d" providerId="ADAL" clId="{ACD95ADC-A069-4134-B373-EEA27611C8AC}" dt="2022-03-03T01:07:30.939" v="0" actId="478"/>
          <ac:spMkLst>
            <pc:docMk/>
            <pc:sldMk cId="4070501225" sldId="2076136392"/>
            <ac:spMk id="2" creationId="{DCB1AD6A-3FB6-4FF1-A76E-B4F67D58D3C1}"/>
          </ac:spMkLst>
        </pc:spChg>
        <pc:spChg chg="mod">
          <ac:chgData name="Sébastien Levert" userId="ece773f4-084f-4e66-97d9-a9d066f2d75d" providerId="ADAL" clId="{ACD95ADC-A069-4134-B373-EEA27611C8AC}" dt="2022-03-03T01:14:12.756" v="189" actId="20577"/>
          <ac:spMkLst>
            <pc:docMk/>
            <pc:sldMk cId="4070501225" sldId="2076136392"/>
            <ac:spMk id="6" creationId="{1DDAF7D9-4FBB-BF41-BE8F-9D98E035D8FF}"/>
          </ac:spMkLst>
        </pc:spChg>
      </pc:sldChg>
    </pc:docChg>
  </pc:docChgLst>
  <pc:docChgLst>
    <pc:chgData name="Bert Jansen" userId="60478ee6-b91e-4777-b5ab-ff75f809c97c" providerId="ADAL" clId="{762243E8-4E21-41C4-B21B-5D4720966712}"/>
    <pc:docChg chg="undo redo custSel modSld">
      <pc:chgData name="Bert Jansen" userId="60478ee6-b91e-4777-b5ab-ff75f809c97c" providerId="ADAL" clId="{762243E8-4E21-41C4-B21B-5D4720966712}" dt="2021-11-11T08:29:40.045" v="304" actId="13926"/>
      <pc:docMkLst>
        <pc:docMk/>
      </pc:docMkLst>
      <pc:sldChg chg="addSp delSp modSp mod">
        <pc:chgData name="Bert Jansen" userId="60478ee6-b91e-4777-b5ab-ff75f809c97c" providerId="ADAL" clId="{762243E8-4E21-41C4-B21B-5D4720966712}" dt="2021-11-11T08:29:40.045" v="304" actId="13926"/>
        <pc:sldMkLst>
          <pc:docMk/>
          <pc:sldMk cId="2259967023" sldId="2076136379"/>
        </pc:sldMkLst>
        <pc:spChg chg="del">
          <ac:chgData name="Bert Jansen" userId="60478ee6-b91e-4777-b5ab-ff75f809c97c" providerId="ADAL" clId="{762243E8-4E21-41C4-B21B-5D4720966712}" dt="2021-11-11T08:12:47.352" v="0" actId="478"/>
          <ac:spMkLst>
            <pc:docMk/>
            <pc:sldMk cId="2259967023" sldId="2076136379"/>
            <ac:spMk id="3" creationId="{ED107778-FE21-40D1-8412-29A57742FD45}"/>
          </ac:spMkLst>
        </pc:spChg>
        <pc:spChg chg="mod ord">
          <ac:chgData name="Bert Jansen" userId="60478ee6-b91e-4777-b5ab-ff75f809c97c" providerId="ADAL" clId="{762243E8-4E21-41C4-B21B-5D4720966712}" dt="2021-11-11T08:26:03.301" v="139" actId="20577"/>
          <ac:spMkLst>
            <pc:docMk/>
            <pc:sldMk cId="2259967023" sldId="2076136379"/>
            <ac:spMk id="38" creationId="{57B24740-2702-48F7-9662-72DC62FDA166}"/>
          </ac:spMkLst>
        </pc:spChg>
        <pc:spChg chg="mod">
          <ac:chgData name="Bert Jansen" userId="60478ee6-b91e-4777-b5ab-ff75f809c97c" providerId="ADAL" clId="{762243E8-4E21-41C4-B21B-5D4720966712}" dt="2021-11-11T08:28:55.918" v="242" actId="20577"/>
          <ac:spMkLst>
            <pc:docMk/>
            <pc:sldMk cId="2259967023" sldId="2076136379"/>
            <ac:spMk id="79" creationId="{BC688EBE-40B5-498C-91C5-18E7EAB6AFFE}"/>
          </ac:spMkLst>
        </pc:spChg>
        <pc:spChg chg="mod">
          <ac:chgData name="Bert Jansen" userId="60478ee6-b91e-4777-b5ab-ff75f809c97c" providerId="ADAL" clId="{762243E8-4E21-41C4-B21B-5D4720966712}" dt="2021-11-11T08:29:40.045" v="304" actId="13926"/>
          <ac:spMkLst>
            <pc:docMk/>
            <pc:sldMk cId="2259967023" sldId="2076136379"/>
            <ac:spMk id="81" creationId="{1245D908-BDE2-4087-82F6-3DBC148662F5}"/>
          </ac:spMkLst>
        </pc:spChg>
        <pc:picChg chg="del">
          <ac:chgData name="Bert Jansen" userId="60478ee6-b91e-4777-b5ab-ff75f809c97c" providerId="ADAL" clId="{762243E8-4E21-41C4-B21B-5D4720966712}" dt="2021-11-11T08:25:19.613" v="132" actId="478"/>
          <ac:picMkLst>
            <pc:docMk/>
            <pc:sldMk cId="2259967023" sldId="2076136379"/>
            <ac:picMk id="4" creationId="{E52253DE-3F91-47AA-B349-A32381A21CBC}"/>
          </ac:picMkLst>
        </pc:picChg>
        <pc:picChg chg="add mod ord">
          <ac:chgData name="Bert Jansen" userId="60478ee6-b91e-4777-b5ab-ff75f809c97c" providerId="ADAL" clId="{762243E8-4E21-41C4-B21B-5D4720966712}" dt="2021-11-11T08:25:29.368" v="135" actId="166"/>
          <ac:picMkLst>
            <pc:docMk/>
            <pc:sldMk cId="2259967023" sldId="2076136379"/>
            <ac:picMk id="20" creationId="{33B8B1A0-BC89-48DC-B740-780570C9F98D}"/>
          </ac:picMkLst>
        </pc:picChg>
        <pc:picChg chg="del">
          <ac:chgData name="Bert Jansen" userId="60478ee6-b91e-4777-b5ab-ff75f809c97c" providerId="ADAL" clId="{762243E8-4E21-41C4-B21B-5D4720966712}" dt="2021-11-11T08:24:23.325" v="125" actId="478"/>
          <ac:picMkLst>
            <pc:docMk/>
            <pc:sldMk cId="2259967023" sldId="2076136379"/>
            <ac:picMk id="21" creationId="{0C351430-2EBD-440C-A980-5A1A600E3FBA}"/>
          </ac:picMkLst>
        </pc:picChg>
        <pc:picChg chg="add mod">
          <ac:chgData name="Bert Jansen" userId="60478ee6-b91e-4777-b5ab-ff75f809c97c" providerId="ADAL" clId="{762243E8-4E21-41C4-B21B-5D4720966712}" dt="2021-11-11T08:25:26.923" v="134" actId="14100"/>
          <ac:picMkLst>
            <pc:docMk/>
            <pc:sldMk cId="2259967023" sldId="2076136379"/>
            <ac:picMk id="24" creationId="{EE95F7BB-842B-461E-AEED-FFFA348C9D0F}"/>
          </ac:picMkLst>
        </pc:picChg>
      </pc:sldChg>
      <pc:sldChg chg="addSp delSp modSp mod">
        <pc:chgData name="Bert Jansen" userId="60478ee6-b91e-4777-b5ab-ff75f809c97c" providerId="ADAL" clId="{762243E8-4E21-41C4-B21B-5D4720966712}" dt="2021-11-11T08:27:18.381" v="146" actId="166"/>
        <pc:sldMkLst>
          <pc:docMk/>
          <pc:sldMk cId="1884761934" sldId="2076136381"/>
        </pc:sldMkLst>
        <pc:spChg chg="ord">
          <ac:chgData name="Bert Jansen" userId="60478ee6-b91e-4777-b5ab-ff75f809c97c" providerId="ADAL" clId="{762243E8-4E21-41C4-B21B-5D4720966712}" dt="2021-11-11T08:27:18.381" v="146" actId="166"/>
          <ac:spMkLst>
            <pc:docMk/>
            <pc:sldMk cId="1884761934" sldId="2076136381"/>
            <ac:spMk id="38" creationId="{57B24740-2702-48F7-9662-72DC62FDA166}"/>
          </ac:spMkLst>
        </pc:spChg>
        <pc:picChg chg="del">
          <ac:chgData name="Bert Jansen" userId="60478ee6-b91e-4777-b5ab-ff75f809c97c" providerId="ADAL" clId="{762243E8-4E21-41C4-B21B-5D4720966712}" dt="2021-11-11T08:27:05.407" v="144" actId="478"/>
          <ac:picMkLst>
            <pc:docMk/>
            <pc:sldMk cId="1884761934" sldId="2076136381"/>
            <ac:picMk id="5" creationId="{5B36EF05-512A-4E0B-B45A-A09610CA2966}"/>
          </ac:picMkLst>
        </pc:picChg>
        <pc:picChg chg="add mod">
          <ac:chgData name="Bert Jansen" userId="60478ee6-b91e-4777-b5ab-ff75f809c97c" providerId="ADAL" clId="{762243E8-4E21-41C4-B21B-5D4720966712}" dt="2021-11-11T08:27:14.545" v="145" actId="208"/>
          <ac:picMkLst>
            <pc:docMk/>
            <pc:sldMk cId="1884761934" sldId="2076136381"/>
            <ac:picMk id="20" creationId="{18F68739-FD07-4D2E-B2B4-84265BFB9808}"/>
          </ac:picMkLst>
        </pc:picChg>
      </pc:sldChg>
    </pc:docChg>
  </pc:docChgLst>
  <pc:docChgLst>
    <pc:chgData name="Beth Pan" userId="S::xupa@microsoft.com::9b3f1660-e87e-453f-b97d-b091d50f56b8" providerId="AD" clId="Web-{3DA1F716-8831-2B0A-B9D6-04D82867BA3D}"/>
    <pc:docChg chg="modSld">
      <pc:chgData name="Beth Pan" userId="S::xupa@microsoft.com::9b3f1660-e87e-453f-b97d-b091d50f56b8" providerId="AD" clId="Web-{3DA1F716-8831-2B0A-B9D6-04D82867BA3D}" dt="2021-07-07T22:44:37.049" v="160" actId="20577"/>
      <pc:docMkLst>
        <pc:docMk/>
      </pc:docMkLst>
      <pc:sldChg chg="delSp modSp">
        <pc:chgData name="Beth Pan" userId="S::xupa@microsoft.com::9b3f1660-e87e-453f-b97d-b091d50f56b8" providerId="AD" clId="Web-{3DA1F716-8831-2B0A-B9D6-04D82867BA3D}" dt="2021-07-07T22:44:37.049" v="160" actId="20577"/>
        <pc:sldMkLst>
          <pc:docMk/>
          <pc:sldMk cId="4070501225" sldId="2076136392"/>
        </pc:sldMkLst>
        <pc:spChg chg="del">
          <ac:chgData name="Beth Pan" userId="S::xupa@microsoft.com::9b3f1660-e87e-453f-b97d-b091d50f56b8" providerId="AD" clId="Web-{3DA1F716-8831-2B0A-B9D6-04D82867BA3D}" dt="2021-07-07T22:38:42.274" v="0"/>
          <ac:spMkLst>
            <pc:docMk/>
            <pc:sldMk cId="4070501225" sldId="2076136392"/>
            <ac:spMk id="2" creationId="{10D90194-7D77-4F4C-912C-A0E7F772876D}"/>
          </ac:spMkLst>
        </pc:spChg>
        <pc:spChg chg="mod">
          <ac:chgData name="Beth Pan" userId="S::xupa@microsoft.com::9b3f1660-e87e-453f-b97d-b091d50f56b8" providerId="AD" clId="Web-{3DA1F716-8831-2B0A-B9D6-04D82867BA3D}" dt="2021-07-07T22:44:37.049" v="160" actId="20577"/>
          <ac:spMkLst>
            <pc:docMk/>
            <pc:sldMk cId="4070501225" sldId="2076136392"/>
            <ac:spMk id="6" creationId="{1DDAF7D9-4FBB-BF41-BE8F-9D98E035D8FF}"/>
          </ac:spMkLst>
        </pc:spChg>
      </pc:sldChg>
    </pc:docChg>
  </pc:docChgLst>
  <pc:docChgLst>
    <pc:chgData name="Hugo Bernier" userId="846ef6cd-3f11-462c-a4be-44fff9f1a751" providerId="ADAL" clId="{3B14BC7A-F64E-4350-8DE1-8E4D9E4B72E2}"/>
    <pc:docChg chg="modSld">
      <pc:chgData name="Hugo Bernier" userId="846ef6cd-3f11-462c-a4be-44fff9f1a751" providerId="ADAL" clId="{3B14BC7A-F64E-4350-8DE1-8E4D9E4B72E2}" dt="2021-08-17T12:29:56.420" v="0" actId="729"/>
      <pc:docMkLst>
        <pc:docMk/>
      </pc:docMkLst>
      <pc:sldChg chg="mod modShow">
        <pc:chgData name="Hugo Bernier" userId="846ef6cd-3f11-462c-a4be-44fff9f1a751" providerId="ADAL" clId="{3B14BC7A-F64E-4350-8DE1-8E4D9E4B72E2}" dt="2021-08-17T12:29:56.420" v="0" actId="729"/>
        <pc:sldMkLst>
          <pc:docMk/>
          <pc:sldMk cId="2225302410" sldId="2134805599"/>
        </pc:sldMkLst>
      </pc:sldChg>
    </pc:docChg>
  </pc:docChgLst>
  <pc:docChgLst>
    <pc:chgData name="Wictor Wilén" userId="c70b8edd-f3ba-4e44-94a1-9cab9cee53de" providerId="ADAL" clId="{4C37D103-4C9A-43E7-BCB8-7D00EB901463}"/>
    <pc:docChg chg="custSel modSld">
      <pc:chgData name="Wictor Wilén" userId="c70b8edd-f3ba-4e44-94a1-9cab9cee53de" providerId="ADAL" clId="{4C37D103-4C9A-43E7-BCB8-7D00EB901463}" dt="2022-03-03T10:01:46.772" v="93" actId="1076"/>
      <pc:docMkLst>
        <pc:docMk/>
      </pc:docMkLst>
      <pc:sldChg chg="addSp delSp modSp mod">
        <pc:chgData name="Wictor Wilén" userId="c70b8edd-f3ba-4e44-94a1-9cab9cee53de" providerId="ADAL" clId="{4C37D103-4C9A-43E7-BCB8-7D00EB901463}" dt="2022-03-03T10:01:46.772" v="93" actId="1076"/>
        <pc:sldMkLst>
          <pc:docMk/>
          <pc:sldMk cId="1042411426" sldId="2076136275"/>
        </pc:sldMkLst>
        <pc:spChg chg="del">
          <ac:chgData name="Wictor Wilén" userId="c70b8edd-f3ba-4e44-94a1-9cab9cee53de" providerId="ADAL" clId="{4C37D103-4C9A-43E7-BCB8-7D00EB901463}" dt="2022-03-03T09:57:15.671" v="0" actId="478"/>
          <ac:spMkLst>
            <pc:docMk/>
            <pc:sldMk cId="1042411426" sldId="2076136275"/>
            <ac:spMk id="3" creationId="{DB634AA9-64CE-47DE-961C-CF09FBB4CCA0}"/>
          </ac:spMkLst>
        </pc:spChg>
        <pc:spChg chg="add mod">
          <ac:chgData name="Wictor Wilén" userId="c70b8edd-f3ba-4e44-94a1-9cab9cee53de" providerId="ADAL" clId="{4C37D103-4C9A-43E7-BCB8-7D00EB901463}" dt="2022-03-03T10:01:46.772" v="93" actId="1076"/>
          <ac:spMkLst>
            <pc:docMk/>
            <pc:sldMk cId="1042411426" sldId="2076136275"/>
            <ac:spMk id="31" creationId="{7C306C80-3F1B-4313-8EB2-F2883CA5D222}"/>
          </ac:spMkLst>
        </pc:spChg>
        <pc:spChg chg="mod">
          <ac:chgData name="Wictor Wilén" userId="c70b8edd-f3ba-4e44-94a1-9cab9cee53de" providerId="ADAL" clId="{4C37D103-4C9A-43E7-BCB8-7D00EB901463}" dt="2022-03-03T09:59:01.668" v="13" actId="108"/>
          <ac:spMkLst>
            <pc:docMk/>
            <pc:sldMk cId="1042411426" sldId="2076136275"/>
            <ac:spMk id="70" creationId="{174F958A-FBA1-4F60-AFAD-ABB7FE94DD87}"/>
          </ac:spMkLst>
        </pc:spChg>
        <pc:picChg chg="del">
          <ac:chgData name="Wictor Wilén" userId="c70b8edd-f3ba-4e44-94a1-9cab9cee53de" providerId="ADAL" clId="{4C37D103-4C9A-43E7-BCB8-7D00EB901463}" dt="2022-03-03T09:57:57.755" v="6" actId="478"/>
          <ac:picMkLst>
            <pc:docMk/>
            <pc:sldMk cId="1042411426" sldId="2076136275"/>
            <ac:picMk id="4" creationId="{3EA400AC-2C1F-4B05-A21B-B0287F216D18}"/>
          </ac:picMkLst>
        </pc:picChg>
        <pc:picChg chg="add mod">
          <ac:chgData name="Wictor Wilén" userId="c70b8edd-f3ba-4e44-94a1-9cab9cee53de" providerId="ADAL" clId="{4C37D103-4C9A-43E7-BCB8-7D00EB901463}" dt="2022-03-03T10:00:26.328" v="21" actId="1076"/>
          <ac:picMkLst>
            <pc:docMk/>
            <pc:sldMk cId="1042411426" sldId="2076136275"/>
            <ac:picMk id="19" creationId="{DBDF8EF0-A7E9-411F-B16E-D5B414A07B41}"/>
          </ac:picMkLst>
        </pc:picChg>
        <pc:picChg chg="del">
          <ac:chgData name="Wictor Wilén" userId="c70b8edd-f3ba-4e44-94a1-9cab9cee53de" providerId="ADAL" clId="{4C37D103-4C9A-43E7-BCB8-7D00EB901463}" dt="2022-03-03T09:58:38.718" v="7" actId="478"/>
          <ac:picMkLst>
            <pc:docMk/>
            <pc:sldMk cId="1042411426" sldId="2076136275"/>
            <ac:picMk id="20" creationId="{02E31491-8A76-4717-ABAA-81C5D1FC8A36}"/>
          </ac:picMkLst>
        </pc:picChg>
        <pc:picChg chg="del">
          <ac:chgData name="Wictor Wilén" userId="c70b8edd-f3ba-4e44-94a1-9cab9cee53de" providerId="ADAL" clId="{4C37D103-4C9A-43E7-BCB8-7D00EB901463}" dt="2022-03-03T09:57:46.814" v="1" actId="478"/>
          <ac:picMkLst>
            <pc:docMk/>
            <pc:sldMk cId="1042411426" sldId="2076136275"/>
            <ac:picMk id="21" creationId="{E6E070B7-5FD7-4F64-95FD-3AC4A2ECBF3B}"/>
          </ac:picMkLst>
        </pc:picChg>
        <pc:picChg chg="add mod">
          <ac:chgData name="Wictor Wilén" userId="c70b8edd-f3ba-4e44-94a1-9cab9cee53de" providerId="ADAL" clId="{4C37D103-4C9A-43E7-BCB8-7D00EB901463}" dt="2022-03-03T09:58:46.084" v="11" actId="1076"/>
          <ac:picMkLst>
            <pc:docMk/>
            <pc:sldMk cId="1042411426" sldId="2076136275"/>
            <ac:picMk id="25" creationId="{FC04DB8D-BD02-4FFE-BC73-672EB81B2578}"/>
          </ac:picMkLst>
        </pc:picChg>
        <pc:picChg chg="add mod">
          <ac:chgData name="Wictor Wilén" userId="c70b8edd-f3ba-4e44-94a1-9cab9cee53de" providerId="ADAL" clId="{4C37D103-4C9A-43E7-BCB8-7D00EB901463}" dt="2022-03-03T10:00:30.094" v="23" actId="1440"/>
          <ac:picMkLst>
            <pc:docMk/>
            <pc:sldMk cId="1042411426" sldId="2076136275"/>
            <ac:picMk id="27" creationId="{BF90775D-1DC5-44E0-A7C9-D6DDA3BE9555}"/>
          </ac:picMkLst>
        </pc:picChg>
      </pc:sldChg>
    </pc:docChg>
  </pc:docChgLst>
  <pc:docChgLst>
    <pc:chgData name="David Warner" userId="S::david_dwarnerii.com#ext#@microsoft.onmicrosoft.com::acafcf14-4098-4a83-9425-e73571277a06" providerId="AD" clId="Web-{3D91E54F-050E-46CE-B521-8765A3A55023}"/>
    <pc:docChg chg="modSld">
      <pc:chgData name="David Warner" userId="S::david_dwarnerii.com#ext#@microsoft.onmicrosoft.com::acafcf14-4098-4a83-9425-e73571277a06" providerId="AD" clId="Web-{3D91E54F-050E-46CE-B521-8765A3A55023}" dt="2022-03-08T18:32:15.909" v="16"/>
      <pc:docMkLst>
        <pc:docMk/>
      </pc:docMkLst>
      <pc:sldChg chg="addSp delSp modSp">
        <pc:chgData name="David Warner" userId="S::david_dwarnerii.com#ext#@microsoft.onmicrosoft.com::acafcf14-4098-4a83-9425-e73571277a06" providerId="AD" clId="Web-{3D91E54F-050E-46CE-B521-8765A3A55023}" dt="2022-03-08T18:31:56.768" v="14" actId="1076"/>
        <pc:sldMkLst>
          <pc:docMk/>
          <pc:sldMk cId="3158043784" sldId="2068"/>
        </pc:sldMkLst>
        <pc:picChg chg="mod ord">
          <ac:chgData name="David Warner" userId="S::david_dwarnerii.com#ext#@microsoft.onmicrosoft.com::acafcf14-4098-4a83-9425-e73571277a06" providerId="AD" clId="Web-{3D91E54F-050E-46CE-B521-8765A3A55023}" dt="2022-03-08T18:31:49.736" v="13"/>
          <ac:picMkLst>
            <pc:docMk/>
            <pc:sldMk cId="3158043784" sldId="2068"/>
            <ac:picMk id="10" creationId="{3250F800-D978-4E53-B1F7-9E9D0111A096}"/>
          </ac:picMkLst>
        </pc:picChg>
        <pc:picChg chg="add del mod modCrop">
          <ac:chgData name="David Warner" userId="S::david_dwarnerii.com#ext#@microsoft.onmicrosoft.com::acafcf14-4098-4a83-9425-e73571277a06" providerId="AD" clId="Web-{3D91E54F-050E-46CE-B521-8765A3A55023}" dt="2022-03-08T18:31:56.768" v="14" actId="1076"/>
          <ac:picMkLst>
            <pc:docMk/>
            <pc:sldMk cId="3158043784" sldId="2068"/>
            <ac:picMk id="12" creationId="{013C599F-7D30-46D7-B686-0DC6BB69F89C}"/>
          </ac:picMkLst>
        </pc:picChg>
        <pc:picChg chg="del">
          <ac:chgData name="David Warner" userId="S::david_dwarnerii.com#ext#@microsoft.onmicrosoft.com::acafcf14-4098-4a83-9425-e73571277a06" providerId="AD" clId="Web-{3D91E54F-050E-46CE-B521-8765A3A55023}" dt="2022-03-08T18:31:05" v="0"/>
          <ac:picMkLst>
            <pc:docMk/>
            <pc:sldMk cId="3158043784" sldId="2068"/>
            <ac:picMk id="13" creationId="{60A9068F-FEB0-466D-B9C5-5D3440683C1C}"/>
          </ac:picMkLst>
        </pc:picChg>
        <pc:picChg chg="mod ord">
          <ac:chgData name="David Warner" userId="S::david_dwarnerii.com#ext#@microsoft.onmicrosoft.com::acafcf14-4098-4a83-9425-e73571277a06" providerId="AD" clId="Web-{3D91E54F-050E-46CE-B521-8765A3A55023}" dt="2022-03-08T18:31:42.345" v="11"/>
          <ac:picMkLst>
            <pc:docMk/>
            <pc:sldMk cId="3158043784" sldId="2068"/>
            <ac:picMk id="15" creationId="{52F72D16-0D3E-4860-B224-7D1090FF042D}"/>
          </ac:picMkLst>
        </pc:picChg>
      </pc:sldChg>
      <pc:sldChg chg="modSp">
        <pc:chgData name="David Warner" userId="S::david_dwarnerii.com#ext#@microsoft.onmicrosoft.com::acafcf14-4098-4a83-9425-e73571277a06" providerId="AD" clId="Web-{3D91E54F-050E-46CE-B521-8765A3A55023}" dt="2022-03-08T18:32:15.909" v="16"/>
        <pc:sldMkLst>
          <pc:docMk/>
          <pc:sldMk cId="1056590613" sldId="2076135999"/>
        </pc:sldMkLst>
        <pc:picChg chg="mod">
          <ac:chgData name="David Warner" userId="S::david_dwarnerii.com#ext#@microsoft.onmicrosoft.com::acafcf14-4098-4a83-9425-e73571277a06" providerId="AD" clId="Web-{3D91E54F-050E-46CE-B521-8765A3A55023}" dt="2022-03-08T18:32:09.284" v="15"/>
          <ac:picMkLst>
            <pc:docMk/>
            <pc:sldMk cId="1056590613" sldId="2076135999"/>
            <ac:picMk id="7" creationId="{15B34B75-D932-4ADD-96D7-E1D5869DA958}"/>
          </ac:picMkLst>
        </pc:picChg>
        <pc:picChg chg="mod">
          <ac:chgData name="David Warner" userId="S::david_dwarnerii.com#ext#@microsoft.onmicrosoft.com::acafcf14-4098-4a83-9425-e73571277a06" providerId="AD" clId="Web-{3D91E54F-050E-46CE-B521-8765A3A55023}" dt="2022-03-08T18:32:15.909" v="16"/>
          <ac:picMkLst>
            <pc:docMk/>
            <pc:sldMk cId="1056590613" sldId="2076135999"/>
            <ac:picMk id="12" creationId="{F227B9E4-4092-4C14-AE6D-AD19D08472BA}"/>
          </ac:picMkLst>
        </pc:picChg>
      </pc:sldChg>
    </pc:docChg>
  </pc:docChgLst>
  <pc:docChgLst>
    <pc:chgData name="Bob German" userId="19671429-1359-457f-bfc1-1be1ee65d4d9" providerId="ADAL" clId="{2B8120A7-4584-464E-8D3E-AC246848D4B8}"/>
    <pc:docChg chg="undo custSel modSld">
      <pc:chgData name="Bob German" userId="19671429-1359-457f-bfc1-1be1ee65d4d9" providerId="ADAL" clId="{2B8120A7-4584-464E-8D3E-AC246848D4B8}" dt="2022-02-16T16:43:38.043" v="465" actId="1076"/>
      <pc:docMkLst>
        <pc:docMk/>
      </pc:docMkLst>
      <pc:sldChg chg="addSp delSp modSp mod">
        <pc:chgData name="Bob German" userId="19671429-1359-457f-bfc1-1be1ee65d4d9" providerId="ADAL" clId="{2B8120A7-4584-464E-8D3E-AC246848D4B8}" dt="2022-02-16T16:43:38.043" v="465" actId="1076"/>
        <pc:sldMkLst>
          <pc:docMk/>
          <pc:sldMk cId="1601799563" sldId="2134805597"/>
        </pc:sldMkLst>
        <pc:spChg chg="del mod">
          <ac:chgData name="Bob German" userId="19671429-1359-457f-bfc1-1be1ee65d4d9" providerId="ADAL" clId="{2B8120A7-4584-464E-8D3E-AC246848D4B8}" dt="2022-02-16T16:40:01.371" v="419" actId="478"/>
          <ac:spMkLst>
            <pc:docMk/>
            <pc:sldMk cId="1601799563" sldId="2134805597"/>
            <ac:spMk id="3" creationId="{CBDC9C38-872E-4048-96FE-C321FEF21EC1}"/>
          </ac:spMkLst>
        </pc:spChg>
        <pc:spChg chg="add mod">
          <ac:chgData name="Bob German" userId="19671429-1359-457f-bfc1-1be1ee65d4d9" providerId="ADAL" clId="{2B8120A7-4584-464E-8D3E-AC246848D4B8}" dt="2022-02-16T16:27:55.937" v="384" actId="1076"/>
          <ac:spMkLst>
            <pc:docMk/>
            <pc:sldMk cId="1601799563" sldId="2134805597"/>
            <ac:spMk id="6" creationId="{E196D4E4-A7EA-40C3-AA96-543552A3B710}"/>
          </ac:spMkLst>
        </pc:spChg>
        <pc:spChg chg="del">
          <ac:chgData name="Bob German" userId="19671429-1359-457f-bfc1-1be1ee65d4d9" providerId="ADAL" clId="{2B8120A7-4584-464E-8D3E-AC246848D4B8}" dt="2022-02-16T16:40:32.344" v="432" actId="478"/>
          <ac:spMkLst>
            <pc:docMk/>
            <pc:sldMk cId="1601799563" sldId="2134805597"/>
            <ac:spMk id="10" creationId="{FFECDAF9-F1D6-47B4-89A6-58498EE28B68}"/>
          </ac:spMkLst>
        </pc:spChg>
        <pc:spChg chg="add del mod">
          <ac:chgData name="Bob German" userId="19671429-1359-457f-bfc1-1be1ee65d4d9" providerId="ADAL" clId="{2B8120A7-4584-464E-8D3E-AC246848D4B8}" dt="2022-02-16T16:40:28.456" v="430" actId="478"/>
          <ac:spMkLst>
            <pc:docMk/>
            <pc:sldMk cId="1601799563" sldId="2134805597"/>
            <ac:spMk id="12" creationId="{7CCFE64B-BEF4-4CBC-9DD3-DDF0389EEB82}"/>
          </ac:spMkLst>
        </pc:spChg>
        <pc:spChg chg="mod">
          <ac:chgData name="Bob German" userId="19671429-1359-457f-bfc1-1be1ee65d4d9" providerId="ADAL" clId="{2B8120A7-4584-464E-8D3E-AC246848D4B8}" dt="2022-02-16T16:12:41.793" v="11" actId="1076"/>
          <ac:spMkLst>
            <pc:docMk/>
            <pc:sldMk cId="1601799563" sldId="2134805597"/>
            <ac:spMk id="14" creationId="{785C1A60-E1EF-4C62-9545-5AE9536F570D}"/>
          </ac:spMkLst>
        </pc:spChg>
        <pc:spChg chg="add mod">
          <ac:chgData name="Bob German" userId="19671429-1359-457f-bfc1-1be1ee65d4d9" providerId="ADAL" clId="{2B8120A7-4584-464E-8D3E-AC246848D4B8}" dt="2022-02-16T16:28:07.134" v="388" actId="1076"/>
          <ac:spMkLst>
            <pc:docMk/>
            <pc:sldMk cId="1601799563" sldId="2134805597"/>
            <ac:spMk id="20" creationId="{1206158D-D07C-43DA-AEE0-BC11893C45C1}"/>
          </ac:spMkLst>
        </pc:spChg>
        <pc:spChg chg="mod ord">
          <ac:chgData name="Bob German" userId="19671429-1359-457f-bfc1-1be1ee65d4d9" providerId="ADAL" clId="{2B8120A7-4584-464E-8D3E-AC246848D4B8}" dt="2022-02-16T16:42:39.519" v="461" actId="167"/>
          <ac:spMkLst>
            <pc:docMk/>
            <pc:sldMk cId="1601799563" sldId="2134805597"/>
            <ac:spMk id="21" creationId="{4A933F16-4C0B-478D-BD49-5C11797B0365}"/>
          </ac:spMkLst>
        </pc:spChg>
        <pc:spChg chg="del">
          <ac:chgData name="Bob German" userId="19671429-1359-457f-bfc1-1be1ee65d4d9" providerId="ADAL" clId="{2B8120A7-4584-464E-8D3E-AC246848D4B8}" dt="2022-02-16T16:08:09.847" v="0" actId="478"/>
          <ac:spMkLst>
            <pc:docMk/>
            <pc:sldMk cId="1601799563" sldId="2134805597"/>
            <ac:spMk id="22" creationId="{288C06C0-2791-40D8-83AC-F937DAEEDBB2}"/>
          </ac:spMkLst>
        </pc:spChg>
        <pc:spChg chg="add del mod">
          <ac:chgData name="Bob German" userId="19671429-1359-457f-bfc1-1be1ee65d4d9" providerId="ADAL" clId="{2B8120A7-4584-464E-8D3E-AC246848D4B8}" dt="2022-02-16T16:37:48.936" v="400" actId="478"/>
          <ac:spMkLst>
            <pc:docMk/>
            <pc:sldMk cId="1601799563" sldId="2134805597"/>
            <ac:spMk id="23" creationId="{8F413BF2-3C25-4152-9C9F-5E5D7D24F3A5}"/>
          </ac:spMkLst>
        </pc:spChg>
        <pc:spChg chg="add del mod">
          <ac:chgData name="Bob German" userId="19671429-1359-457f-bfc1-1be1ee65d4d9" providerId="ADAL" clId="{2B8120A7-4584-464E-8D3E-AC246848D4B8}" dt="2022-02-16T16:40:29.600" v="431" actId="478"/>
          <ac:spMkLst>
            <pc:docMk/>
            <pc:sldMk cId="1601799563" sldId="2134805597"/>
            <ac:spMk id="29" creationId="{CF267AB5-2437-47F9-8D56-D911128EEA0F}"/>
          </ac:spMkLst>
        </pc:spChg>
        <pc:spChg chg="add del mod">
          <ac:chgData name="Bob German" userId="19671429-1359-457f-bfc1-1be1ee65d4d9" providerId="ADAL" clId="{2B8120A7-4584-464E-8D3E-AC246848D4B8}" dt="2022-02-16T16:39:52.872" v="416" actId="478"/>
          <ac:spMkLst>
            <pc:docMk/>
            <pc:sldMk cId="1601799563" sldId="2134805597"/>
            <ac:spMk id="33" creationId="{1C457BA0-00AE-4DBD-BC2E-18F7E81A3D79}"/>
          </ac:spMkLst>
        </pc:spChg>
        <pc:spChg chg="mod">
          <ac:chgData name="Bob German" userId="19671429-1359-457f-bfc1-1be1ee65d4d9" providerId="ADAL" clId="{2B8120A7-4584-464E-8D3E-AC246848D4B8}" dt="2022-02-16T16:43:38.043" v="465" actId="1076"/>
          <ac:spMkLst>
            <pc:docMk/>
            <pc:sldMk cId="1601799563" sldId="2134805597"/>
            <ac:spMk id="36" creationId="{56D73790-2311-4283-8452-924FD514C399}"/>
          </ac:spMkLst>
        </pc:spChg>
        <pc:spChg chg="add del mod">
          <ac:chgData name="Bob German" userId="19671429-1359-457f-bfc1-1be1ee65d4d9" providerId="ADAL" clId="{2B8120A7-4584-464E-8D3E-AC246848D4B8}" dt="2022-02-16T16:40:15.935" v="423" actId="478"/>
          <ac:spMkLst>
            <pc:docMk/>
            <pc:sldMk cId="1601799563" sldId="2134805597"/>
            <ac:spMk id="39" creationId="{75807007-E4F6-4249-A5B8-F750830861C1}"/>
          </ac:spMkLst>
        </pc:spChg>
        <pc:grpChg chg="mod">
          <ac:chgData name="Bob German" userId="19671429-1359-457f-bfc1-1be1ee65d4d9" providerId="ADAL" clId="{2B8120A7-4584-464E-8D3E-AC246848D4B8}" dt="2022-02-16T16:12:48.677" v="12" actId="1076"/>
          <ac:grpSpMkLst>
            <pc:docMk/>
            <pc:sldMk cId="1601799563" sldId="2134805597"/>
            <ac:grpSpMk id="18" creationId="{E1AA032F-FCC3-4E1F-9E5D-1CA44F6FE359}"/>
          </ac:grpSpMkLst>
        </pc:grpChg>
        <pc:picChg chg="add mod ord">
          <ac:chgData name="Bob German" userId="19671429-1359-457f-bfc1-1be1ee65d4d9" providerId="ADAL" clId="{2B8120A7-4584-464E-8D3E-AC246848D4B8}" dt="2022-02-16T16:43:16.307" v="464" actId="1076"/>
          <ac:picMkLst>
            <pc:docMk/>
            <pc:sldMk cId="1601799563" sldId="2134805597"/>
            <ac:picMk id="5" creationId="{05FB982C-40BC-4437-B459-67E6E8A2675C}"/>
          </ac:picMkLst>
        </pc:picChg>
        <pc:picChg chg="add del mod">
          <ac:chgData name="Bob German" userId="19671429-1359-457f-bfc1-1be1ee65d4d9" providerId="ADAL" clId="{2B8120A7-4584-464E-8D3E-AC246848D4B8}" dt="2022-02-16T16:36:55.859" v="391" actId="931"/>
          <ac:picMkLst>
            <pc:docMk/>
            <pc:sldMk cId="1601799563" sldId="2134805597"/>
            <ac:picMk id="8" creationId="{30DEA751-E7D3-47FE-9FB1-559F403F6649}"/>
          </ac:picMkLst>
        </pc:picChg>
        <pc:picChg chg="add mod modCrop">
          <ac:chgData name="Bob German" userId="19671429-1359-457f-bfc1-1be1ee65d4d9" providerId="ADAL" clId="{2B8120A7-4584-464E-8D3E-AC246848D4B8}" dt="2022-02-16T16:42:23.622" v="458" actId="1076"/>
          <ac:picMkLst>
            <pc:docMk/>
            <pc:sldMk cId="1601799563" sldId="2134805597"/>
            <ac:picMk id="11" creationId="{CE1B20E3-5EF1-4E76-A5A8-D24F8530AA02}"/>
          </ac:picMkLst>
        </pc:picChg>
        <pc:picChg chg="mod">
          <ac:chgData name="Bob German" userId="19671429-1359-457f-bfc1-1be1ee65d4d9" providerId="ADAL" clId="{2B8120A7-4584-464E-8D3E-AC246848D4B8}" dt="2022-02-16T16:12:41.793" v="11" actId="1076"/>
          <ac:picMkLst>
            <pc:docMk/>
            <pc:sldMk cId="1601799563" sldId="2134805597"/>
            <ac:picMk id="13" creationId="{3C172019-700A-4C06-A5C6-0DCBE281A15F}"/>
          </ac:picMkLst>
        </pc:picChg>
        <pc:picChg chg="add del mod">
          <ac:chgData name="Bob German" userId="19671429-1359-457f-bfc1-1be1ee65d4d9" providerId="ADAL" clId="{2B8120A7-4584-464E-8D3E-AC246848D4B8}" dt="2022-02-16T16:37:48.936" v="400" actId="478"/>
          <ac:picMkLst>
            <pc:docMk/>
            <pc:sldMk cId="1601799563" sldId="2134805597"/>
            <ac:picMk id="16" creationId="{DBB803AE-4947-4DC8-A1D6-9548D634EE23}"/>
          </ac:picMkLst>
        </pc:picChg>
        <pc:picChg chg="mod">
          <ac:chgData name="Bob German" userId="19671429-1359-457f-bfc1-1be1ee65d4d9" providerId="ADAL" clId="{2B8120A7-4584-464E-8D3E-AC246848D4B8}" dt="2022-02-16T16:12:52.509" v="13" actId="1076"/>
          <ac:picMkLst>
            <pc:docMk/>
            <pc:sldMk cId="1601799563" sldId="2134805597"/>
            <ac:picMk id="17" creationId="{094E4274-5AC7-40A8-8E71-94EC9CBB8DE4}"/>
          </ac:picMkLst>
        </pc:picChg>
        <pc:picChg chg="add mod">
          <ac:chgData name="Bob German" userId="19671429-1359-457f-bfc1-1be1ee65d4d9" providerId="ADAL" clId="{2B8120A7-4584-464E-8D3E-AC246848D4B8}" dt="2022-02-16T16:42:53.181" v="463"/>
          <ac:picMkLst>
            <pc:docMk/>
            <pc:sldMk cId="1601799563" sldId="2134805597"/>
            <ac:picMk id="25" creationId="{170C1AF6-3F0C-428A-AE06-EF743D12E55C}"/>
          </ac:picMkLst>
        </pc:picChg>
        <pc:picChg chg="add mod">
          <ac:chgData name="Bob German" userId="19671429-1359-457f-bfc1-1be1ee65d4d9" providerId="ADAL" clId="{2B8120A7-4584-464E-8D3E-AC246848D4B8}" dt="2022-02-16T16:42:23.622" v="458" actId="1076"/>
          <ac:picMkLst>
            <pc:docMk/>
            <pc:sldMk cId="1601799563" sldId="2134805597"/>
            <ac:picMk id="27" creationId="{01B97224-BEAA-4F11-B7C3-8CE061C5144C}"/>
          </ac:picMkLst>
        </pc:picChg>
        <pc:picChg chg="add mod">
          <ac:chgData name="Bob German" userId="19671429-1359-457f-bfc1-1be1ee65d4d9" providerId="ADAL" clId="{2B8120A7-4584-464E-8D3E-AC246848D4B8}" dt="2022-02-16T16:42:23.622" v="458" actId="1076"/>
          <ac:picMkLst>
            <pc:docMk/>
            <pc:sldMk cId="1601799563" sldId="2134805597"/>
            <ac:picMk id="32" creationId="{F60446CF-95C1-4692-9825-2C2DAC0A38AC}"/>
          </ac:picMkLst>
        </pc:picChg>
        <pc:picChg chg="mod">
          <ac:chgData name="Bob German" userId="19671429-1359-457f-bfc1-1be1ee65d4d9" providerId="ADAL" clId="{2B8120A7-4584-464E-8D3E-AC246848D4B8}" dt="2022-02-16T16:10:35.780" v="8" actId="1076"/>
          <ac:picMkLst>
            <pc:docMk/>
            <pc:sldMk cId="1601799563" sldId="2134805597"/>
            <ac:picMk id="34" creationId="{2981E338-2304-4241-B786-78E822ABFB73}"/>
          </ac:picMkLst>
        </pc:picChg>
        <pc:picChg chg="add mod">
          <ac:chgData name="Bob German" userId="19671429-1359-457f-bfc1-1be1ee65d4d9" providerId="ADAL" clId="{2B8120A7-4584-464E-8D3E-AC246848D4B8}" dt="2022-02-16T16:42:23.622" v="458" actId="1076"/>
          <ac:picMkLst>
            <pc:docMk/>
            <pc:sldMk cId="1601799563" sldId="2134805597"/>
            <ac:picMk id="37" creationId="{B9B5757A-3146-4AD6-9304-345E34EDBF47}"/>
          </ac:picMkLst>
        </pc:picChg>
      </pc:sldChg>
    </pc:docChg>
  </pc:docChgLst>
  <pc:docChgLst>
    <pc:chgData name="Vesa Juvonen" userId="c7243be1-99a3-4752-ab2a-0cf698cf8236" providerId="ADAL" clId="{D3F8404D-5AB0-467D-A3E4-E7601ED70BF2}"/>
    <pc:docChg chg="addSld delSld modSld modSection">
      <pc:chgData name="Vesa Juvonen" userId="c7243be1-99a3-4752-ab2a-0cf698cf8236" providerId="ADAL" clId="{D3F8404D-5AB0-467D-A3E4-E7601ED70BF2}" dt="2022-01-05T19:20:19.127" v="3" actId="20577"/>
      <pc:docMkLst>
        <pc:docMk/>
      </pc:docMkLst>
      <pc:sldChg chg="del">
        <pc:chgData name="Vesa Juvonen" userId="c7243be1-99a3-4752-ab2a-0cf698cf8236" providerId="ADAL" clId="{D3F8404D-5AB0-467D-A3E4-E7601ED70BF2}" dt="2022-01-05T19:18:59.267" v="1" actId="47"/>
        <pc:sldMkLst>
          <pc:docMk/>
          <pc:sldMk cId="2752873781" sldId="2076137773"/>
        </pc:sldMkLst>
      </pc:sldChg>
      <pc:sldChg chg="modSp add mod">
        <pc:chgData name="Vesa Juvonen" userId="c7243be1-99a3-4752-ab2a-0cf698cf8236" providerId="ADAL" clId="{D3F8404D-5AB0-467D-A3E4-E7601ED70BF2}" dt="2022-01-05T19:20:19.127" v="3" actId="20577"/>
        <pc:sldMkLst>
          <pc:docMk/>
          <pc:sldMk cId="922790427" sldId="2076137800"/>
        </pc:sldMkLst>
        <pc:spChg chg="mod">
          <ac:chgData name="Vesa Juvonen" userId="c7243be1-99a3-4752-ab2a-0cf698cf8236" providerId="ADAL" clId="{D3F8404D-5AB0-467D-A3E4-E7601ED70BF2}" dt="2022-01-05T19:20:19.127" v="3" actId="20577"/>
          <ac:spMkLst>
            <pc:docMk/>
            <pc:sldMk cId="922790427" sldId="2076137800"/>
            <ac:spMk id="11" creationId="{77D6A32C-2FAF-4DEF-96BA-B931766DDB7F}"/>
          </ac:spMkLst>
        </pc:spChg>
      </pc:sldChg>
    </pc:docChg>
  </pc:docChgLst>
  <pc:docChgLst>
    <pc:chgData name="Paolo Pialorsi" userId="S::paolo_pialorsi.com#ext#@microsoft.onmicrosoft.com::39954972-e4fe-473f-8237-5db9de0b2218" providerId="AD" clId="Web-{51A0A94D-2D4C-42F7-B506-50E89BAD3335}"/>
    <pc:docChg chg="modSld">
      <pc:chgData name="Paolo Pialorsi" userId="S::paolo_pialorsi.com#ext#@microsoft.onmicrosoft.com::39954972-e4fe-473f-8237-5db9de0b2218" providerId="AD" clId="Web-{51A0A94D-2D4C-42F7-B506-50E89BAD3335}" dt="2022-07-07T09:25:39.358" v="59" actId="20577"/>
      <pc:docMkLst>
        <pc:docMk/>
      </pc:docMkLst>
      <pc:sldChg chg="delSp modSp">
        <pc:chgData name="Paolo Pialorsi" userId="S::paolo_pialorsi.com#ext#@microsoft.onmicrosoft.com::39954972-e4fe-473f-8237-5db9de0b2218" providerId="AD" clId="Web-{51A0A94D-2D4C-42F7-B506-50E89BAD3335}" dt="2022-07-07T09:25:39.358" v="59" actId="20577"/>
        <pc:sldMkLst>
          <pc:docMk/>
          <pc:sldMk cId="2259967023" sldId="2076136379"/>
        </pc:sldMkLst>
        <pc:spChg chg="del">
          <ac:chgData name="Paolo Pialorsi" userId="S::paolo_pialorsi.com#ext#@microsoft.onmicrosoft.com::39954972-e4fe-473f-8237-5db9de0b2218" providerId="AD" clId="Web-{51A0A94D-2D4C-42F7-B506-50E89BAD3335}" dt="2022-07-07T09:23:51.198" v="0"/>
          <ac:spMkLst>
            <pc:docMk/>
            <pc:sldMk cId="2259967023" sldId="2076136379"/>
            <ac:spMk id="46" creationId="{4A9D903E-F98E-DBB1-A324-0F86210CD71B}"/>
          </ac:spMkLst>
        </pc:spChg>
        <pc:spChg chg="mod">
          <ac:chgData name="Paolo Pialorsi" userId="S::paolo_pialorsi.com#ext#@microsoft.onmicrosoft.com::39954972-e4fe-473f-8237-5db9de0b2218" providerId="AD" clId="Web-{51A0A94D-2D4C-42F7-B506-50E89BAD3335}" dt="2022-07-07T09:25:33.576" v="53" actId="20577"/>
          <ac:spMkLst>
            <pc:docMk/>
            <pc:sldMk cId="2259967023" sldId="2076136379"/>
            <ac:spMk id="79" creationId="{BC688EBE-40B5-498C-91C5-18E7EAB6AFFE}"/>
          </ac:spMkLst>
        </pc:spChg>
        <pc:spChg chg="mod">
          <ac:chgData name="Paolo Pialorsi" userId="S::paolo_pialorsi.com#ext#@microsoft.onmicrosoft.com::39954972-e4fe-473f-8237-5db9de0b2218" providerId="AD" clId="Web-{51A0A94D-2D4C-42F7-B506-50E89BAD3335}" dt="2022-07-07T09:25:39.358" v="59" actId="20577"/>
          <ac:spMkLst>
            <pc:docMk/>
            <pc:sldMk cId="2259967023" sldId="2076136379"/>
            <ac:spMk id="81" creationId="{1245D908-BDE2-4087-82F6-3DBC148662F5}"/>
          </ac:spMkLst>
        </pc:spChg>
      </pc:sldChg>
    </pc:docChg>
  </pc:docChgLst>
  <pc:docChgLst>
    <pc:chgData name="David Warner" userId="S::david_dwarnerii.com#ext#@microsoft.onmicrosoft.com::acafcf14-4098-4a83-9425-e73571277a06" providerId="AD" clId="Web-{F204D233-D2B5-489F-8136-E87C5A132BBE}"/>
    <pc:docChg chg="modSld">
      <pc:chgData name="David Warner" userId="S::david_dwarnerii.com#ext#@microsoft.onmicrosoft.com::acafcf14-4098-4a83-9425-e73571277a06" providerId="AD" clId="Web-{F204D233-D2B5-489F-8136-E87C5A132BBE}" dt="2021-10-25T01:12:35.169" v="2" actId="20577"/>
      <pc:docMkLst>
        <pc:docMk/>
      </pc:docMkLst>
      <pc:sldChg chg="modSp">
        <pc:chgData name="David Warner" userId="S::david_dwarnerii.com#ext#@microsoft.onmicrosoft.com::acafcf14-4098-4a83-9425-e73571277a06" providerId="AD" clId="Web-{F204D233-D2B5-489F-8136-E87C5A132BBE}" dt="2021-10-25T01:12:35.169" v="2" actId="20577"/>
        <pc:sldMkLst>
          <pc:docMk/>
          <pc:sldMk cId="287163252" sldId="1567"/>
        </pc:sldMkLst>
        <pc:spChg chg="mod">
          <ac:chgData name="David Warner" userId="S::david_dwarnerii.com#ext#@microsoft.onmicrosoft.com::acafcf14-4098-4a83-9425-e73571277a06" providerId="AD" clId="Web-{F204D233-D2B5-489F-8136-E87C5A132BBE}" dt="2021-10-25T01:12:35.169" v="2" actId="20577"/>
          <ac:spMkLst>
            <pc:docMk/>
            <pc:sldMk cId="287163252" sldId="1567"/>
            <ac:spMk id="4" creationId="{6D6A38F4-1DB0-4D3C-9D51-31CF9A1427E5}"/>
          </ac:spMkLst>
        </pc:spChg>
      </pc:sldChg>
    </pc:docChg>
  </pc:docChgLst>
  <pc:docChgLst>
    <pc:chgData name="Erwin van Hunen" userId="S::erwin_valointranet.com#ext#@microsoft.onmicrosoft.com::9b54964f-4ebe-4289-a952-fa09f5f26e1b" providerId="AD" clId="Web-{38E7B489-0237-4692-94C0-38DAA5A027B4}"/>
    <pc:docChg chg="modSld">
      <pc:chgData name="Erwin van Hunen" userId="S::erwin_valointranet.com#ext#@microsoft.onmicrosoft.com::9b54964f-4ebe-4289-a952-fa09f5f26e1b" providerId="AD" clId="Web-{38E7B489-0237-4692-94C0-38DAA5A027B4}" dt="2021-07-08T10:39:50.095" v="3" actId="20577"/>
      <pc:docMkLst>
        <pc:docMk/>
      </pc:docMkLst>
      <pc:sldChg chg="modSp">
        <pc:chgData name="Erwin van Hunen" userId="S::erwin_valointranet.com#ext#@microsoft.onmicrosoft.com::9b54964f-4ebe-4289-a952-fa09f5f26e1b" providerId="AD" clId="Web-{38E7B489-0237-4692-94C0-38DAA5A027B4}" dt="2021-07-08T10:39:50.095" v="3" actId="20577"/>
        <pc:sldMkLst>
          <pc:docMk/>
          <pc:sldMk cId="1884761934" sldId="2076136381"/>
        </pc:sldMkLst>
        <pc:spChg chg="mod">
          <ac:chgData name="Erwin van Hunen" userId="S::erwin_valointranet.com#ext#@microsoft.onmicrosoft.com::9b54964f-4ebe-4289-a952-fa09f5f26e1b" providerId="AD" clId="Web-{38E7B489-0237-4692-94C0-38DAA5A027B4}" dt="2021-07-08T10:39:50.095" v="3"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AC21FC2B-E1E5-4621-93B7-D5B362C60EAA}"/>
    <pc:docChg chg="modSld">
      <pc:chgData name="David Warner" userId="S::david_dwarnerii.com#ext#@microsoft.onmicrosoft.com::acafcf14-4098-4a83-9425-e73571277a06" providerId="AD" clId="Web-{AC21FC2B-E1E5-4621-93B7-D5B362C60EAA}" dt="2021-09-01T17:45:03.733" v="0"/>
      <pc:docMkLst>
        <pc:docMk/>
      </pc:docMkLst>
      <pc:sldChg chg="delSp">
        <pc:chgData name="David Warner" userId="S::david_dwarnerii.com#ext#@microsoft.onmicrosoft.com::acafcf14-4098-4a83-9425-e73571277a06" providerId="AD" clId="Web-{AC21FC2B-E1E5-4621-93B7-D5B362C60EAA}" dt="2021-09-01T17:45:03.733" v="0"/>
        <pc:sldMkLst>
          <pc:docMk/>
          <pc:sldMk cId="4001284136" sldId="2134805598"/>
        </pc:sldMkLst>
        <pc:spChg chg="del">
          <ac:chgData name="David Warner" userId="S::david_dwarnerii.com#ext#@microsoft.onmicrosoft.com::acafcf14-4098-4a83-9425-e73571277a06" providerId="AD" clId="Web-{AC21FC2B-E1E5-4621-93B7-D5B362C60EAA}" dt="2021-09-01T17:45:03.733" v="0"/>
          <ac:spMkLst>
            <pc:docMk/>
            <pc:sldMk cId="4001284136" sldId="2134805598"/>
            <ac:spMk id="19" creationId="{C0F63698-ECE4-4223-969C-6F239A7F7E9E}"/>
          </ac:spMkLst>
        </pc:spChg>
      </pc:sldChg>
    </pc:docChg>
  </pc:docChgLst>
  <pc:docChgLst>
    <pc:chgData name="David Warner" userId="S::davidwarner@microsoft.com::51ffa14d-fdfd-4571-a787-ad4b3bb92711" providerId="AD" clId="Web-{7752F836-7AE4-4BD9-9B9B-4B02266FB506}"/>
    <pc:docChg chg="modSld">
      <pc:chgData name="David Warner" userId="S::davidwarner@microsoft.com::51ffa14d-fdfd-4571-a787-ad4b3bb92711" providerId="AD" clId="Web-{7752F836-7AE4-4BD9-9B9B-4B02266FB506}" dt="2022-05-11T18:50:10.630" v="0"/>
      <pc:docMkLst>
        <pc:docMk/>
      </pc:docMkLst>
      <pc:sldChg chg="delSp">
        <pc:chgData name="David Warner" userId="S::davidwarner@microsoft.com::51ffa14d-fdfd-4571-a787-ad4b3bb92711" providerId="AD" clId="Web-{7752F836-7AE4-4BD9-9B9B-4B02266FB506}" dt="2022-05-11T18:50:10.630" v="0"/>
        <pc:sldMkLst>
          <pc:docMk/>
          <pc:sldMk cId="4070501225" sldId="2076136392"/>
        </pc:sldMkLst>
        <pc:spChg chg="del">
          <ac:chgData name="David Warner" userId="S::davidwarner@microsoft.com::51ffa14d-fdfd-4571-a787-ad4b3bb92711" providerId="AD" clId="Web-{7752F836-7AE4-4BD9-9B9B-4B02266FB506}" dt="2022-05-11T18:50:10.630" v="0"/>
          <ac:spMkLst>
            <pc:docMk/>
            <pc:sldMk cId="4070501225" sldId="2076136392"/>
            <ac:spMk id="24" creationId="{BF64715A-634D-4192-8938-31633CB478EB}"/>
          </ac:spMkLst>
        </pc:spChg>
      </pc:sldChg>
    </pc:docChg>
  </pc:docChgLst>
  <pc:docChgLst>
    <pc:chgData name="Natalie Pienkowska (SHE/THEY)" userId="b8324740-2fe1-4348-99c9-113a8b16e801" providerId="ADAL" clId="{0E1DD6D3-03B4-41DF-B8EC-97DBAB36E82B}"/>
    <pc:docChg chg="undo custSel modSld">
      <pc:chgData name="Natalie Pienkowska (SHE/THEY)" userId="b8324740-2fe1-4348-99c9-113a8b16e801" providerId="ADAL" clId="{0E1DD6D3-03B4-41DF-B8EC-97DBAB36E82B}" dt="2022-06-08T20:21:44.234" v="676" actId="20577"/>
      <pc:docMkLst>
        <pc:docMk/>
      </pc:docMkLst>
      <pc:sldChg chg="delSp modSp mod">
        <pc:chgData name="Natalie Pienkowska (SHE/THEY)" userId="b8324740-2fe1-4348-99c9-113a8b16e801" providerId="ADAL" clId="{0E1DD6D3-03B4-41DF-B8EC-97DBAB36E82B}" dt="2022-06-08T20:21:44.234" v="676" actId="20577"/>
        <pc:sldMkLst>
          <pc:docMk/>
          <pc:sldMk cId="2092425869" sldId="2134805609"/>
        </pc:sldMkLst>
        <pc:spChg chg="mod">
          <ac:chgData name="Natalie Pienkowska (SHE/THEY)" userId="b8324740-2fe1-4348-99c9-113a8b16e801" providerId="ADAL" clId="{0E1DD6D3-03B4-41DF-B8EC-97DBAB36E82B}" dt="2022-06-07T20:35:14.500" v="346" actId="1076"/>
          <ac:spMkLst>
            <pc:docMk/>
            <pc:sldMk cId="2092425869" sldId="2134805609"/>
            <ac:spMk id="4" creationId="{25C86564-0D78-C842-8651-8D8A9F8F147F}"/>
          </ac:spMkLst>
        </pc:spChg>
        <pc:spChg chg="mod">
          <ac:chgData name="Natalie Pienkowska (SHE/THEY)" userId="b8324740-2fe1-4348-99c9-113a8b16e801" providerId="ADAL" clId="{0E1DD6D3-03B4-41DF-B8EC-97DBAB36E82B}" dt="2022-06-08T20:21:44.234" v="676" actId="20577"/>
          <ac:spMkLst>
            <pc:docMk/>
            <pc:sldMk cId="2092425869" sldId="2134805609"/>
            <ac:spMk id="6" creationId="{1DDAF7D9-4FBB-BF41-BE8F-9D98E035D8FF}"/>
          </ac:spMkLst>
        </pc:spChg>
        <pc:spChg chg="del">
          <ac:chgData name="Natalie Pienkowska (SHE/THEY)" userId="b8324740-2fe1-4348-99c9-113a8b16e801" providerId="ADAL" clId="{0E1DD6D3-03B4-41DF-B8EC-97DBAB36E82B}" dt="2022-06-07T20:35:59.460" v="383" actId="478"/>
          <ac:spMkLst>
            <pc:docMk/>
            <pc:sldMk cId="2092425869" sldId="2134805609"/>
            <ac:spMk id="24" creationId="{AEC7B108-DE27-199F-3271-8C11E1B5A497}"/>
          </ac:spMkLst>
        </pc:spChg>
        <pc:picChg chg="mod">
          <ac:chgData name="Natalie Pienkowska (SHE/THEY)" userId="b8324740-2fe1-4348-99c9-113a8b16e801" providerId="ADAL" clId="{0E1DD6D3-03B4-41DF-B8EC-97DBAB36E82B}" dt="2022-06-07T20:39:02.424" v="617" actId="1076"/>
          <ac:picMkLst>
            <pc:docMk/>
            <pc:sldMk cId="2092425869" sldId="2134805609"/>
            <ac:picMk id="20" creationId="{DAFACE90-63D4-80E5-BE2A-002A7E6F3F4B}"/>
          </ac:picMkLst>
        </pc:picChg>
      </pc:sldChg>
    </pc:docChg>
  </pc:docChgLst>
  <pc:docChgLst>
    <pc:chgData name="Gautam Sheth" userId="S::gautam.sheth_valointranet.com#ext#@microsoft.onmicrosoft.com::97082ee2-311e-48ee-9eb5-5105b8086c9e" providerId="AD" clId="Web-{CB510EB1-88A8-46E4-8B54-BE3D0A20FE46}"/>
    <pc:docChg chg="modSld">
      <pc:chgData name="Gautam Sheth" userId="S::gautam.sheth_valointranet.com#ext#@microsoft.onmicrosoft.com::97082ee2-311e-48ee-9eb5-5105b8086c9e" providerId="AD" clId="Web-{CB510EB1-88A8-46E4-8B54-BE3D0A20FE46}" dt="2022-05-25T14:12:27.789" v="309" actId="20577"/>
      <pc:docMkLst>
        <pc:docMk/>
      </pc:docMkLst>
      <pc:sldChg chg="delSp modSp">
        <pc:chgData name="Gautam Sheth" userId="S::gautam.sheth_valointranet.com#ext#@microsoft.onmicrosoft.com::97082ee2-311e-48ee-9eb5-5105b8086c9e" providerId="AD" clId="Web-{CB510EB1-88A8-46E4-8B54-BE3D0A20FE46}" dt="2022-05-25T14:12:27.789" v="309" actId="20577"/>
        <pc:sldMkLst>
          <pc:docMk/>
          <pc:sldMk cId="1884761934" sldId="2076136381"/>
        </pc:sldMkLst>
        <pc:spChg chg="del">
          <ac:chgData name="Gautam Sheth" userId="S::gautam.sheth_valointranet.com#ext#@microsoft.onmicrosoft.com::97082ee2-311e-48ee-9eb5-5105b8086c9e" providerId="AD" clId="Web-{CB510EB1-88A8-46E4-8B54-BE3D0A20FE46}" dt="2022-05-25T14:08:00.579" v="0"/>
          <ac:spMkLst>
            <pc:docMk/>
            <pc:sldMk cId="1884761934" sldId="2076136381"/>
            <ac:spMk id="4" creationId="{4C01D1BD-068F-6793-BEF9-CE3DFDC04A40}"/>
          </ac:spMkLst>
        </pc:spChg>
        <pc:spChg chg="mod">
          <ac:chgData name="Gautam Sheth" userId="S::gautam.sheth_valointranet.com#ext#@microsoft.onmicrosoft.com::97082ee2-311e-48ee-9eb5-5105b8086c9e" providerId="AD" clId="Web-{CB510EB1-88A8-46E4-8B54-BE3D0A20FE46}" dt="2022-05-25T14:10:43.708" v="175" actId="1076"/>
          <ac:spMkLst>
            <pc:docMk/>
            <pc:sldMk cId="1884761934" sldId="2076136381"/>
            <ac:spMk id="5" creationId="{9F94E48E-196D-4F82-A3E3-3F4C71E5786F}"/>
          </ac:spMkLst>
        </pc:spChg>
        <pc:spChg chg="mod">
          <ac:chgData name="Gautam Sheth" userId="S::gautam.sheth_valointranet.com#ext#@microsoft.onmicrosoft.com::97082ee2-311e-48ee-9eb5-5105b8086c9e" providerId="AD" clId="Web-{CB510EB1-88A8-46E4-8B54-BE3D0A20FE46}" dt="2022-05-25T14:08:18.111" v="9" actId="20577"/>
          <ac:spMkLst>
            <pc:docMk/>
            <pc:sldMk cId="1884761934" sldId="2076136381"/>
            <ac:spMk id="38" creationId="{57B24740-2702-48F7-9662-72DC62FDA166}"/>
          </ac:spMkLst>
        </pc:spChg>
        <pc:spChg chg="mod">
          <ac:chgData name="Gautam Sheth" userId="S::gautam.sheth_valointranet.com#ext#@microsoft.onmicrosoft.com::97082ee2-311e-48ee-9eb5-5105b8086c9e" providerId="AD" clId="Web-{CB510EB1-88A8-46E4-8B54-BE3D0A20FE46}" dt="2022-05-25T14:12:27.789" v="309" actId="20577"/>
          <ac:spMkLst>
            <pc:docMk/>
            <pc:sldMk cId="1884761934" sldId="2076136381"/>
            <ac:spMk id="79" creationId="{BC688EBE-40B5-498C-91C5-18E7EAB6AFFE}"/>
          </ac:spMkLst>
        </pc:spChg>
      </pc:sldChg>
    </pc:docChg>
  </pc:docChgLst>
  <pc:docChgLst>
    <pc:chgData name="Hugo Bernier" userId="846ef6cd-3f11-462c-a4be-44fff9f1a751" providerId="ADAL" clId="{6EAD6859-59FD-4FFB-9691-4DADA7C92462}"/>
    <pc:docChg chg="modSld">
      <pc:chgData name="Hugo Bernier" userId="846ef6cd-3f11-462c-a4be-44fff9f1a751" providerId="ADAL" clId="{6EAD6859-59FD-4FFB-9691-4DADA7C92462}" dt="2022-06-09T14:05:27.958" v="3" actId="20577"/>
      <pc:docMkLst>
        <pc:docMk/>
      </pc:docMkLst>
      <pc:sldChg chg="modSp mod">
        <pc:chgData name="Hugo Bernier" userId="846ef6cd-3f11-462c-a4be-44fff9f1a751" providerId="ADAL" clId="{6EAD6859-59FD-4FFB-9691-4DADA7C92462}" dt="2022-06-09T14:05:27.958" v="3" actId="20577"/>
        <pc:sldMkLst>
          <pc:docMk/>
          <pc:sldMk cId="1964942243" sldId="2076137768"/>
        </pc:sldMkLst>
        <pc:spChg chg="mod">
          <ac:chgData name="Hugo Bernier" userId="846ef6cd-3f11-462c-a4be-44fff9f1a751" providerId="ADAL" clId="{6EAD6859-59FD-4FFB-9691-4DADA7C92462}" dt="2022-06-09T14:05:27.958" v="3" actId="20577"/>
          <ac:spMkLst>
            <pc:docMk/>
            <pc:sldMk cId="1964942243" sldId="2076137768"/>
            <ac:spMk id="19" creationId="{B96EE522-6672-435D-A47F-0B904BCE8C3A}"/>
          </ac:spMkLst>
        </pc:spChg>
      </pc:sldChg>
    </pc:docChg>
  </pc:docChgLst>
  <pc:docChgLst>
    <pc:chgData name="David Warner" userId="S::david_dwarnerii.com#ext#@microsoft.onmicrosoft.com::acafcf14-4098-4a83-9425-e73571277a06" providerId="AD" clId="Web-{C2FA45B2-8BF6-4D85-AF22-9BE030A73A83}"/>
    <pc:docChg chg="modSld">
      <pc:chgData name="David Warner" userId="S::david_dwarnerii.com#ext#@microsoft.onmicrosoft.com::acafcf14-4098-4a83-9425-e73571277a06" providerId="AD" clId="Web-{C2FA45B2-8BF6-4D85-AF22-9BE030A73A83}" dt="2022-03-02T22:56:00.126" v="0"/>
      <pc:docMkLst>
        <pc:docMk/>
      </pc:docMkLst>
      <pc:sldChg chg="delSp">
        <pc:chgData name="David Warner" userId="S::david_dwarnerii.com#ext#@microsoft.onmicrosoft.com::acafcf14-4098-4a83-9425-e73571277a06" providerId="AD" clId="Web-{C2FA45B2-8BF6-4D85-AF22-9BE030A73A83}" dt="2022-03-02T22:56:00.126" v="0"/>
        <pc:sldMkLst>
          <pc:docMk/>
          <pc:sldMk cId="1884761934" sldId="2076136381"/>
        </pc:sldMkLst>
        <pc:spChg chg="del">
          <ac:chgData name="David Warner" userId="S::david_dwarnerii.com#ext#@microsoft.onmicrosoft.com::acafcf14-4098-4a83-9425-e73571277a06" providerId="AD" clId="Web-{C2FA45B2-8BF6-4D85-AF22-9BE030A73A83}" dt="2022-03-02T22:56:00.126" v="0"/>
          <ac:spMkLst>
            <pc:docMk/>
            <pc:sldMk cId="1884761934" sldId="2076136381"/>
            <ac:spMk id="4" creationId="{3C71F4CD-0B7A-4489-B46C-F4D057C5EB93}"/>
          </ac:spMkLst>
        </pc:spChg>
      </pc:sldChg>
    </pc:docChg>
  </pc:docChgLst>
  <pc:docChgLst>
    <pc:chgData name="Gautam Sheth" userId="956f0178-7211-4687-b0b7-6ee771d062e0" providerId="ADAL" clId="{FABEF195-A677-4D7E-A89E-93280FA81CA2}"/>
    <pc:docChg chg="modSld">
      <pc:chgData name="Gautam Sheth" userId="956f0178-7211-4687-b0b7-6ee771d062e0" providerId="ADAL" clId="{FABEF195-A677-4D7E-A89E-93280FA81CA2}" dt="2022-03-17T12:24:17.322" v="12"/>
      <pc:docMkLst>
        <pc:docMk/>
      </pc:docMkLst>
      <pc:sldChg chg="modSp mod">
        <pc:chgData name="Gautam Sheth" userId="956f0178-7211-4687-b0b7-6ee771d062e0" providerId="ADAL" clId="{FABEF195-A677-4D7E-A89E-93280FA81CA2}" dt="2022-03-17T12:24:17.322" v="12"/>
        <pc:sldMkLst>
          <pc:docMk/>
          <pc:sldMk cId="1884761934" sldId="2076136381"/>
        </pc:sldMkLst>
        <pc:spChg chg="mod">
          <ac:chgData name="Gautam Sheth" userId="956f0178-7211-4687-b0b7-6ee771d062e0" providerId="ADAL" clId="{FABEF195-A677-4D7E-A89E-93280FA81CA2}" dt="2022-03-17T12:24:17.322" v="12"/>
          <ac:spMkLst>
            <pc:docMk/>
            <pc:sldMk cId="1884761934" sldId="2076136381"/>
            <ac:spMk id="79" creationId="{BC688EBE-40B5-498C-91C5-18E7EAB6AFFE}"/>
          </ac:spMkLst>
        </pc:spChg>
      </pc:sldChg>
    </pc:docChg>
  </pc:docChgLst>
  <pc:docChgLst>
    <pc:chgData name="David Warner" userId="S::david_dwarnerii.com#ext#@microsoft.onmicrosoft.com::acafcf14-4098-4a83-9425-e73571277a06" providerId="AD" clId="Web-{1517F3D7-F33C-438D-8A79-80A37EF246B9}"/>
    <pc:docChg chg="modSld">
      <pc:chgData name="David Warner" userId="S::david_dwarnerii.com#ext#@microsoft.onmicrosoft.com::acafcf14-4098-4a83-9425-e73571277a06" providerId="AD" clId="Web-{1517F3D7-F33C-438D-8A79-80A37EF246B9}" dt="2021-09-27T14:56:00.821" v="9" actId="20577"/>
      <pc:docMkLst>
        <pc:docMk/>
      </pc:docMkLst>
      <pc:sldChg chg="modSp">
        <pc:chgData name="David Warner" userId="S::david_dwarnerii.com#ext#@microsoft.onmicrosoft.com::acafcf14-4098-4a83-9425-e73571277a06" providerId="AD" clId="Web-{1517F3D7-F33C-438D-8A79-80A37EF246B9}" dt="2021-09-27T14:55:53.305" v="6" actId="20577"/>
        <pc:sldMkLst>
          <pc:docMk/>
          <pc:sldMk cId="3158043784" sldId="2068"/>
        </pc:sldMkLst>
        <pc:spChg chg="mod">
          <ac:chgData name="David Warner" userId="S::david_dwarnerii.com#ext#@microsoft.onmicrosoft.com::acafcf14-4098-4a83-9425-e73571277a06" providerId="AD" clId="Web-{1517F3D7-F33C-438D-8A79-80A37EF246B9}" dt="2021-09-27T14:55:53.305" v="6"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1517F3D7-F33C-438D-8A79-80A37EF246B9}" dt="2021-09-27T14:56:00.821" v="9" actId="20577"/>
        <pc:sldMkLst>
          <pc:docMk/>
          <pc:sldMk cId="1056590613" sldId="2076135999"/>
        </pc:sldMkLst>
        <pc:spChg chg="mod">
          <ac:chgData name="David Warner" userId="S::david_dwarnerii.com#ext#@microsoft.onmicrosoft.com::acafcf14-4098-4a83-9425-e73571277a06" providerId="AD" clId="Web-{1517F3D7-F33C-438D-8A79-80A37EF246B9}" dt="2021-09-27T14:56:00.821" v="9" actId="20577"/>
          <ac:spMkLst>
            <pc:docMk/>
            <pc:sldMk cId="1056590613" sldId="2076135999"/>
            <ac:spMk id="10" creationId="{2F9D74B7-8175-43F4-B9E3-807C4AE2FA45}"/>
          </ac:spMkLst>
        </pc:spChg>
      </pc:sldChg>
    </pc:docChg>
  </pc:docChgLst>
  <pc:docChgLst>
    <pc:chgData name="Vesa Juvonen" userId="c7243be1-99a3-4752-ab2a-0cf698cf8236" providerId="ADAL" clId="{A38F91FF-4D74-4FC4-AE6C-641982E8A112}"/>
    <pc:docChg chg="modSld">
      <pc:chgData name="Vesa Juvonen" userId="c7243be1-99a3-4752-ab2a-0cf698cf8236" providerId="ADAL" clId="{A38F91FF-4D74-4FC4-AE6C-641982E8A112}" dt="2022-02-17T16:16:23.348" v="52" actId="2696"/>
      <pc:docMkLst>
        <pc:docMk/>
      </pc:docMkLst>
      <pc:sldChg chg="modSp mod">
        <pc:chgData name="Vesa Juvonen" userId="c7243be1-99a3-4752-ab2a-0cf698cf8236" providerId="ADAL" clId="{A38F91FF-4D74-4FC4-AE6C-641982E8A112}" dt="2022-02-17T14:46:04.869" v="5" actId="1076"/>
        <pc:sldMkLst>
          <pc:docMk/>
          <pc:sldMk cId="1964942243" sldId="2076137768"/>
        </pc:sldMkLst>
        <pc:spChg chg="mod">
          <ac:chgData name="Vesa Juvonen" userId="c7243be1-99a3-4752-ab2a-0cf698cf8236" providerId="ADAL" clId="{A38F91FF-4D74-4FC4-AE6C-641982E8A112}" dt="2022-02-17T14:46:04.869" v="5" actId="1076"/>
          <ac:spMkLst>
            <pc:docMk/>
            <pc:sldMk cId="1964942243" sldId="2076137768"/>
            <ac:spMk id="11" creationId="{77D6A32C-2FAF-4DEF-96BA-B931766DDB7F}"/>
          </ac:spMkLst>
        </pc:spChg>
      </pc:sldChg>
      <pc:sldMasterChg chg="delSldLayout">
        <pc:chgData name="Vesa Juvonen" userId="c7243be1-99a3-4752-ab2a-0cf698cf8236" providerId="ADAL" clId="{A38F91FF-4D74-4FC4-AE6C-641982E8A112}" dt="2022-02-17T16:16:23.348" v="52" actId="2696"/>
        <pc:sldMasterMkLst>
          <pc:docMk/>
          <pc:sldMasterMk cId="1058494051" sldId="2147483692"/>
        </pc:sldMasterMkLst>
        <pc:sldLayoutChg chg="del">
          <pc:chgData name="Vesa Juvonen" userId="c7243be1-99a3-4752-ab2a-0cf698cf8236" providerId="ADAL" clId="{A38F91FF-4D74-4FC4-AE6C-641982E8A112}" dt="2022-02-17T16:16:23.192" v="41" actId="2696"/>
          <pc:sldLayoutMkLst>
            <pc:docMk/>
            <pc:sldMasterMk cId="1058494051" sldId="2147483692"/>
            <pc:sldLayoutMk cId="2881022287" sldId="2147483695"/>
          </pc:sldLayoutMkLst>
        </pc:sldLayoutChg>
        <pc:sldLayoutChg chg="del">
          <pc:chgData name="Vesa Juvonen" userId="c7243be1-99a3-4752-ab2a-0cf698cf8236" providerId="ADAL" clId="{A38F91FF-4D74-4FC4-AE6C-641982E8A112}" dt="2022-02-17T16:16:23.217" v="42" actId="2696"/>
          <pc:sldLayoutMkLst>
            <pc:docMk/>
            <pc:sldMasterMk cId="1058494051" sldId="2147483692"/>
            <pc:sldLayoutMk cId="4017846753" sldId="2147483696"/>
          </pc:sldLayoutMkLst>
        </pc:sldLayoutChg>
        <pc:sldLayoutChg chg="del">
          <pc:chgData name="Vesa Juvonen" userId="c7243be1-99a3-4752-ab2a-0cf698cf8236" providerId="ADAL" clId="{A38F91FF-4D74-4FC4-AE6C-641982E8A112}" dt="2022-02-17T16:16:23.233" v="43" actId="2696"/>
          <pc:sldLayoutMkLst>
            <pc:docMk/>
            <pc:sldMasterMk cId="1058494051" sldId="2147483692"/>
            <pc:sldLayoutMk cId="3502348772" sldId="2147483697"/>
          </pc:sldLayoutMkLst>
        </pc:sldLayoutChg>
        <pc:sldLayoutChg chg="del">
          <pc:chgData name="Vesa Juvonen" userId="c7243be1-99a3-4752-ab2a-0cf698cf8236" providerId="ADAL" clId="{A38F91FF-4D74-4FC4-AE6C-641982E8A112}" dt="2022-02-17T16:16:23.251" v="44" actId="2696"/>
          <pc:sldLayoutMkLst>
            <pc:docMk/>
            <pc:sldMasterMk cId="1058494051" sldId="2147483692"/>
            <pc:sldLayoutMk cId="623332142" sldId="2147483698"/>
          </pc:sldLayoutMkLst>
        </pc:sldLayoutChg>
        <pc:sldLayoutChg chg="del">
          <pc:chgData name="Vesa Juvonen" userId="c7243be1-99a3-4752-ab2a-0cf698cf8236" providerId="ADAL" clId="{A38F91FF-4D74-4FC4-AE6C-641982E8A112}" dt="2022-02-17T16:16:23.264" v="45" actId="2696"/>
          <pc:sldLayoutMkLst>
            <pc:docMk/>
            <pc:sldMasterMk cId="1058494051" sldId="2147483692"/>
            <pc:sldLayoutMk cId="3774137045" sldId="2147483699"/>
          </pc:sldLayoutMkLst>
        </pc:sldLayoutChg>
        <pc:sldLayoutChg chg="del">
          <pc:chgData name="Vesa Juvonen" userId="c7243be1-99a3-4752-ab2a-0cf698cf8236" providerId="ADAL" clId="{A38F91FF-4D74-4FC4-AE6C-641982E8A112}" dt="2022-02-17T16:16:23.279" v="46" actId="2696"/>
          <pc:sldLayoutMkLst>
            <pc:docMk/>
            <pc:sldMasterMk cId="1058494051" sldId="2147483692"/>
            <pc:sldLayoutMk cId="948774991" sldId="2147483700"/>
          </pc:sldLayoutMkLst>
        </pc:sldLayoutChg>
        <pc:sldLayoutChg chg="del">
          <pc:chgData name="Vesa Juvonen" userId="c7243be1-99a3-4752-ab2a-0cf698cf8236" providerId="ADAL" clId="{A38F91FF-4D74-4FC4-AE6C-641982E8A112}" dt="2022-02-17T16:16:23.292" v="47" actId="2696"/>
          <pc:sldLayoutMkLst>
            <pc:docMk/>
            <pc:sldMasterMk cId="1058494051" sldId="2147483692"/>
            <pc:sldLayoutMk cId="1712891921" sldId="2147483701"/>
          </pc:sldLayoutMkLst>
        </pc:sldLayoutChg>
        <pc:sldLayoutChg chg="del">
          <pc:chgData name="Vesa Juvonen" userId="c7243be1-99a3-4752-ab2a-0cf698cf8236" providerId="ADAL" clId="{A38F91FF-4D74-4FC4-AE6C-641982E8A112}" dt="2022-02-17T16:16:23.303" v="48" actId="2696"/>
          <pc:sldLayoutMkLst>
            <pc:docMk/>
            <pc:sldMasterMk cId="1058494051" sldId="2147483692"/>
            <pc:sldLayoutMk cId="2257828404" sldId="2147483702"/>
          </pc:sldLayoutMkLst>
        </pc:sldLayoutChg>
        <pc:sldLayoutChg chg="del">
          <pc:chgData name="Vesa Juvonen" userId="c7243be1-99a3-4752-ab2a-0cf698cf8236" providerId="ADAL" clId="{A38F91FF-4D74-4FC4-AE6C-641982E8A112}" dt="2022-02-17T16:16:23.315" v="49" actId="2696"/>
          <pc:sldLayoutMkLst>
            <pc:docMk/>
            <pc:sldMasterMk cId="1058494051" sldId="2147483692"/>
            <pc:sldLayoutMk cId="2021636525" sldId="2147483703"/>
          </pc:sldLayoutMkLst>
        </pc:sldLayoutChg>
        <pc:sldLayoutChg chg="del">
          <pc:chgData name="Vesa Juvonen" userId="c7243be1-99a3-4752-ab2a-0cf698cf8236" providerId="ADAL" clId="{A38F91FF-4D74-4FC4-AE6C-641982E8A112}" dt="2022-02-17T16:16:23.325" v="50" actId="2696"/>
          <pc:sldLayoutMkLst>
            <pc:docMk/>
            <pc:sldMasterMk cId="1058494051" sldId="2147483692"/>
            <pc:sldLayoutMk cId="3157542746" sldId="2147483704"/>
          </pc:sldLayoutMkLst>
        </pc:sldLayoutChg>
        <pc:sldLayoutChg chg="del">
          <pc:chgData name="Vesa Juvonen" userId="c7243be1-99a3-4752-ab2a-0cf698cf8236" providerId="ADAL" clId="{A38F91FF-4D74-4FC4-AE6C-641982E8A112}" dt="2022-02-17T16:16:23.337" v="51" actId="2696"/>
          <pc:sldLayoutMkLst>
            <pc:docMk/>
            <pc:sldMasterMk cId="1058494051" sldId="2147483692"/>
            <pc:sldLayoutMk cId="2239323048" sldId="2147483705"/>
          </pc:sldLayoutMkLst>
        </pc:sldLayoutChg>
        <pc:sldLayoutChg chg="del">
          <pc:chgData name="Vesa Juvonen" userId="c7243be1-99a3-4752-ab2a-0cf698cf8236" providerId="ADAL" clId="{A38F91FF-4D74-4FC4-AE6C-641982E8A112}" dt="2022-02-17T16:16:23.348" v="52" actId="2696"/>
          <pc:sldLayoutMkLst>
            <pc:docMk/>
            <pc:sldMasterMk cId="1058494051" sldId="2147483692"/>
            <pc:sldLayoutMk cId="2384968599" sldId="2147483706"/>
          </pc:sldLayoutMkLst>
        </pc:sldLayoutChg>
      </pc:sldMasterChg>
      <pc:sldMasterChg chg="delSldLayout">
        <pc:chgData name="Vesa Juvonen" userId="c7243be1-99a3-4752-ab2a-0cf698cf8236" providerId="ADAL" clId="{A38F91FF-4D74-4FC4-AE6C-641982E8A112}" dt="2022-02-17T16:15:52.296" v="6" actId="2696"/>
        <pc:sldMasterMkLst>
          <pc:docMk/>
          <pc:sldMasterMk cId="3588427678" sldId="2147484229"/>
        </pc:sldMasterMkLst>
        <pc:sldLayoutChg chg="del">
          <pc:chgData name="Vesa Juvonen" userId="c7243be1-99a3-4752-ab2a-0cf698cf8236" providerId="ADAL" clId="{A38F91FF-4D74-4FC4-AE6C-641982E8A112}" dt="2022-02-17T16:15:52.296" v="6" actId="2696"/>
          <pc:sldLayoutMkLst>
            <pc:docMk/>
            <pc:sldMasterMk cId="3588427678" sldId="2147484229"/>
            <pc:sldLayoutMk cId="1367496041" sldId="2147484695"/>
          </pc:sldLayoutMkLst>
        </pc:sldLayoutChg>
      </pc:sldMasterChg>
      <pc:sldMasterChg chg="delSldLayout">
        <pc:chgData name="Vesa Juvonen" userId="c7243be1-99a3-4752-ab2a-0cf698cf8236" providerId="ADAL" clId="{A38F91FF-4D74-4FC4-AE6C-641982E8A112}" dt="2022-02-17T16:16:19.050" v="40" actId="2696"/>
        <pc:sldMasterMkLst>
          <pc:docMk/>
          <pc:sldMasterMk cId="3588427678" sldId="2147484668"/>
        </pc:sldMasterMkLst>
        <pc:sldLayoutChg chg="del">
          <pc:chgData name="Vesa Juvonen" userId="c7243be1-99a3-4752-ab2a-0cf698cf8236" providerId="ADAL" clId="{A38F91FF-4D74-4FC4-AE6C-641982E8A112}" dt="2022-02-17T16:16:02.783" v="21" actId="2696"/>
          <pc:sldLayoutMkLst>
            <pc:docMk/>
            <pc:sldMasterMk cId="3588427678" sldId="2147484668"/>
            <pc:sldLayoutMk cId="2728849011" sldId="2147484264"/>
          </pc:sldLayoutMkLst>
        </pc:sldLayoutChg>
        <pc:sldLayoutChg chg="del">
          <pc:chgData name="Vesa Juvonen" userId="c7243be1-99a3-4752-ab2a-0cf698cf8236" providerId="ADAL" clId="{A38F91FF-4D74-4FC4-AE6C-641982E8A112}" dt="2022-02-17T16:15:57.196" v="7" actId="2696"/>
          <pc:sldLayoutMkLst>
            <pc:docMk/>
            <pc:sldMasterMk cId="3588427678" sldId="2147484668"/>
            <pc:sldLayoutMk cId="2089010518" sldId="2147484526"/>
          </pc:sldLayoutMkLst>
        </pc:sldLayoutChg>
        <pc:sldLayoutChg chg="del">
          <pc:chgData name="Vesa Juvonen" userId="c7243be1-99a3-4752-ab2a-0cf698cf8236" providerId="ADAL" clId="{A38F91FF-4D74-4FC4-AE6C-641982E8A112}" dt="2022-02-17T16:15:57.227" v="8" actId="2696"/>
          <pc:sldLayoutMkLst>
            <pc:docMk/>
            <pc:sldMasterMk cId="3588427678" sldId="2147484668"/>
            <pc:sldLayoutMk cId="2608380072" sldId="2147484527"/>
          </pc:sldLayoutMkLst>
        </pc:sldLayoutChg>
        <pc:sldLayoutChg chg="del">
          <pc:chgData name="Vesa Juvonen" userId="c7243be1-99a3-4752-ab2a-0cf698cf8236" providerId="ADAL" clId="{A38F91FF-4D74-4FC4-AE6C-641982E8A112}" dt="2022-02-17T16:16:02.816" v="23" actId="2696"/>
          <pc:sldLayoutMkLst>
            <pc:docMk/>
            <pc:sldMasterMk cId="3588427678" sldId="2147484668"/>
            <pc:sldLayoutMk cId="2244901092" sldId="2147484537"/>
          </pc:sldLayoutMkLst>
        </pc:sldLayoutChg>
        <pc:sldLayoutChg chg="del">
          <pc:chgData name="Vesa Juvonen" userId="c7243be1-99a3-4752-ab2a-0cf698cf8236" providerId="ADAL" clId="{A38F91FF-4D74-4FC4-AE6C-641982E8A112}" dt="2022-02-17T16:16:02.832" v="24" actId="2696"/>
          <pc:sldLayoutMkLst>
            <pc:docMk/>
            <pc:sldMasterMk cId="3588427678" sldId="2147484668"/>
            <pc:sldLayoutMk cId="4039926196" sldId="2147484538"/>
          </pc:sldLayoutMkLst>
        </pc:sldLayoutChg>
        <pc:sldLayoutChg chg="del">
          <pc:chgData name="Vesa Juvonen" userId="c7243be1-99a3-4752-ab2a-0cf698cf8236" providerId="ADAL" clId="{A38F91FF-4D74-4FC4-AE6C-641982E8A112}" dt="2022-02-17T16:16:02.872" v="25" actId="2696"/>
          <pc:sldLayoutMkLst>
            <pc:docMk/>
            <pc:sldMasterMk cId="3588427678" sldId="2147484668"/>
            <pc:sldLayoutMk cId="1522753587" sldId="2147484539"/>
          </pc:sldLayoutMkLst>
        </pc:sldLayoutChg>
        <pc:sldLayoutChg chg="del">
          <pc:chgData name="Vesa Juvonen" userId="c7243be1-99a3-4752-ab2a-0cf698cf8236" providerId="ADAL" clId="{A38F91FF-4D74-4FC4-AE6C-641982E8A112}" dt="2022-02-17T16:16:11.887" v="29" actId="2696"/>
          <pc:sldLayoutMkLst>
            <pc:docMk/>
            <pc:sldMasterMk cId="3588427678" sldId="2147484668"/>
            <pc:sldLayoutMk cId="1720624034" sldId="2147484550"/>
          </pc:sldLayoutMkLst>
        </pc:sldLayoutChg>
        <pc:sldLayoutChg chg="del">
          <pc:chgData name="Vesa Juvonen" userId="c7243be1-99a3-4752-ab2a-0cf698cf8236" providerId="ADAL" clId="{A38F91FF-4D74-4FC4-AE6C-641982E8A112}" dt="2022-02-17T16:16:11.875" v="27" actId="2696"/>
          <pc:sldLayoutMkLst>
            <pc:docMk/>
            <pc:sldMasterMk cId="3588427678" sldId="2147484668"/>
            <pc:sldLayoutMk cId="4010100743" sldId="2147484551"/>
          </pc:sldLayoutMkLst>
        </pc:sldLayoutChg>
        <pc:sldLayoutChg chg="del">
          <pc:chgData name="Vesa Juvonen" userId="c7243be1-99a3-4752-ab2a-0cf698cf8236" providerId="ADAL" clId="{A38F91FF-4D74-4FC4-AE6C-641982E8A112}" dt="2022-02-17T16:16:11.868" v="26" actId="2696"/>
          <pc:sldLayoutMkLst>
            <pc:docMk/>
            <pc:sldMasterMk cId="3588427678" sldId="2147484668"/>
            <pc:sldLayoutMk cId="1988909114" sldId="2147484564"/>
          </pc:sldLayoutMkLst>
        </pc:sldLayoutChg>
        <pc:sldLayoutChg chg="del">
          <pc:chgData name="Vesa Juvonen" userId="c7243be1-99a3-4752-ab2a-0cf698cf8236" providerId="ADAL" clId="{A38F91FF-4D74-4FC4-AE6C-641982E8A112}" dt="2022-02-17T16:15:57.247" v="9" actId="2696"/>
          <pc:sldLayoutMkLst>
            <pc:docMk/>
            <pc:sldMasterMk cId="3588427678" sldId="2147484668"/>
            <pc:sldLayoutMk cId="4149682332" sldId="2147484565"/>
          </pc:sldLayoutMkLst>
        </pc:sldLayoutChg>
        <pc:sldLayoutChg chg="del">
          <pc:chgData name="Vesa Juvonen" userId="c7243be1-99a3-4752-ab2a-0cf698cf8236" providerId="ADAL" clId="{A38F91FF-4D74-4FC4-AE6C-641982E8A112}" dt="2022-02-17T16:15:57.261" v="10" actId="2696"/>
          <pc:sldLayoutMkLst>
            <pc:docMk/>
            <pc:sldMasterMk cId="3588427678" sldId="2147484668"/>
            <pc:sldLayoutMk cId="1159428129" sldId="2147484571"/>
          </pc:sldLayoutMkLst>
        </pc:sldLayoutChg>
        <pc:sldLayoutChg chg="del">
          <pc:chgData name="Vesa Juvonen" userId="c7243be1-99a3-4752-ab2a-0cf698cf8236" providerId="ADAL" clId="{A38F91FF-4D74-4FC4-AE6C-641982E8A112}" dt="2022-02-17T16:15:57.275" v="11" actId="2696"/>
          <pc:sldLayoutMkLst>
            <pc:docMk/>
            <pc:sldMasterMk cId="3588427678" sldId="2147484668"/>
            <pc:sldLayoutMk cId="3914746987" sldId="2147484572"/>
          </pc:sldLayoutMkLst>
        </pc:sldLayoutChg>
        <pc:sldLayoutChg chg="del">
          <pc:chgData name="Vesa Juvonen" userId="c7243be1-99a3-4752-ab2a-0cf698cf8236" providerId="ADAL" clId="{A38F91FF-4D74-4FC4-AE6C-641982E8A112}" dt="2022-02-17T16:15:57.286" v="12" actId="2696"/>
          <pc:sldLayoutMkLst>
            <pc:docMk/>
            <pc:sldMasterMk cId="3588427678" sldId="2147484668"/>
            <pc:sldLayoutMk cId="1209684947" sldId="2147484573"/>
          </pc:sldLayoutMkLst>
        </pc:sldLayoutChg>
        <pc:sldLayoutChg chg="del">
          <pc:chgData name="Vesa Juvonen" userId="c7243be1-99a3-4752-ab2a-0cf698cf8236" providerId="ADAL" clId="{A38F91FF-4D74-4FC4-AE6C-641982E8A112}" dt="2022-02-17T16:15:57.301" v="13" actId="2696"/>
          <pc:sldLayoutMkLst>
            <pc:docMk/>
            <pc:sldMasterMk cId="3588427678" sldId="2147484668"/>
            <pc:sldLayoutMk cId="1002634808" sldId="2147484574"/>
          </pc:sldLayoutMkLst>
        </pc:sldLayoutChg>
        <pc:sldLayoutChg chg="del">
          <pc:chgData name="Vesa Juvonen" userId="c7243be1-99a3-4752-ab2a-0cf698cf8236" providerId="ADAL" clId="{A38F91FF-4D74-4FC4-AE6C-641982E8A112}" dt="2022-02-17T16:15:57.330" v="15" actId="2696"/>
          <pc:sldLayoutMkLst>
            <pc:docMk/>
            <pc:sldMasterMk cId="3588427678" sldId="2147484668"/>
            <pc:sldLayoutMk cId="1057859785" sldId="2147484575"/>
          </pc:sldLayoutMkLst>
        </pc:sldLayoutChg>
        <pc:sldLayoutChg chg="del">
          <pc:chgData name="Vesa Juvonen" userId="c7243be1-99a3-4752-ab2a-0cf698cf8236" providerId="ADAL" clId="{A38F91FF-4D74-4FC4-AE6C-641982E8A112}" dt="2022-02-17T16:15:57.397" v="19" actId="2696"/>
          <pc:sldLayoutMkLst>
            <pc:docMk/>
            <pc:sldMasterMk cId="3588427678" sldId="2147484668"/>
            <pc:sldLayoutMk cId="3856724311" sldId="2147484577"/>
          </pc:sldLayoutMkLst>
        </pc:sldLayoutChg>
        <pc:sldLayoutChg chg="del">
          <pc:chgData name="Vesa Juvonen" userId="c7243be1-99a3-4752-ab2a-0cf698cf8236" providerId="ADAL" clId="{A38F91FF-4D74-4FC4-AE6C-641982E8A112}" dt="2022-02-17T16:15:57.375" v="18" actId="2696"/>
          <pc:sldLayoutMkLst>
            <pc:docMk/>
            <pc:sldMasterMk cId="3588427678" sldId="2147484668"/>
            <pc:sldLayoutMk cId="2595542884" sldId="2147484615"/>
          </pc:sldLayoutMkLst>
        </pc:sldLayoutChg>
        <pc:sldLayoutChg chg="del">
          <pc:chgData name="Vesa Juvonen" userId="c7243be1-99a3-4752-ab2a-0cf698cf8236" providerId="ADAL" clId="{A38F91FF-4D74-4FC4-AE6C-641982E8A112}" dt="2022-02-17T16:16:18.853" v="33" actId="2696"/>
          <pc:sldLayoutMkLst>
            <pc:docMk/>
            <pc:sldMasterMk cId="3588427678" sldId="2147484668"/>
            <pc:sldLayoutMk cId="3604231114" sldId="2147484617"/>
          </pc:sldLayoutMkLst>
        </pc:sldLayoutChg>
        <pc:sldLayoutChg chg="del">
          <pc:chgData name="Vesa Juvonen" userId="c7243be1-99a3-4752-ab2a-0cf698cf8236" providerId="ADAL" clId="{A38F91FF-4D74-4FC4-AE6C-641982E8A112}" dt="2022-02-17T16:16:18.902" v="34" actId="2696"/>
          <pc:sldLayoutMkLst>
            <pc:docMk/>
            <pc:sldMasterMk cId="3588427678" sldId="2147484668"/>
            <pc:sldLayoutMk cId="1061052513" sldId="2147484618"/>
          </pc:sldLayoutMkLst>
        </pc:sldLayoutChg>
        <pc:sldLayoutChg chg="del">
          <pc:chgData name="Vesa Juvonen" userId="c7243be1-99a3-4752-ab2a-0cf698cf8236" providerId="ADAL" clId="{A38F91FF-4D74-4FC4-AE6C-641982E8A112}" dt="2022-02-17T16:16:18.924" v="35" actId="2696"/>
          <pc:sldLayoutMkLst>
            <pc:docMk/>
            <pc:sldMasterMk cId="3588427678" sldId="2147484668"/>
            <pc:sldLayoutMk cId="363201671" sldId="2147484631"/>
          </pc:sldLayoutMkLst>
        </pc:sldLayoutChg>
        <pc:sldLayoutChg chg="del">
          <pc:chgData name="Vesa Juvonen" userId="c7243be1-99a3-4752-ab2a-0cf698cf8236" providerId="ADAL" clId="{A38F91FF-4D74-4FC4-AE6C-641982E8A112}" dt="2022-02-17T16:16:18.973" v="36" actId="2696"/>
          <pc:sldLayoutMkLst>
            <pc:docMk/>
            <pc:sldMasterMk cId="3588427678" sldId="2147484668"/>
            <pc:sldLayoutMk cId="1137330673" sldId="2147484632"/>
          </pc:sldLayoutMkLst>
        </pc:sldLayoutChg>
        <pc:sldLayoutChg chg="del">
          <pc:chgData name="Vesa Juvonen" userId="c7243be1-99a3-4752-ab2a-0cf698cf8236" providerId="ADAL" clId="{A38F91FF-4D74-4FC4-AE6C-641982E8A112}" dt="2022-02-17T16:16:18.987" v="37" actId="2696"/>
          <pc:sldLayoutMkLst>
            <pc:docMk/>
            <pc:sldMasterMk cId="3588427678" sldId="2147484668"/>
            <pc:sldLayoutMk cId="1336194051" sldId="2147484633"/>
          </pc:sldLayoutMkLst>
        </pc:sldLayoutChg>
        <pc:sldLayoutChg chg="del">
          <pc:chgData name="Vesa Juvonen" userId="c7243be1-99a3-4752-ab2a-0cf698cf8236" providerId="ADAL" clId="{A38F91FF-4D74-4FC4-AE6C-641982E8A112}" dt="2022-02-17T16:16:11.894" v="30" actId="2696"/>
          <pc:sldLayoutMkLst>
            <pc:docMk/>
            <pc:sldMasterMk cId="3588427678" sldId="2147484668"/>
            <pc:sldLayoutMk cId="2772356252" sldId="2147484634"/>
          </pc:sldLayoutMkLst>
        </pc:sldLayoutChg>
        <pc:sldLayoutChg chg="del">
          <pc:chgData name="Vesa Juvonen" userId="c7243be1-99a3-4752-ab2a-0cf698cf8236" providerId="ADAL" clId="{A38F91FF-4D74-4FC4-AE6C-641982E8A112}" dt="2022-02-17T16:16:19.019" v="38" actId="2696"/>
          <pc:sldLayoutMkLst>
            <pc:docMk/>
            <pc:sldMasterMk cId="3588427678" sldId="2147484668"/>
            <pc:sldLayoutMk cId="1578242568" sldId="2147484635"/>
          </pc:sldLayoutMkLst>
        </pc:sldLayoutChg>
        <pc:sldLayoutChg chg="del">
          <pc:chgData name="Vesa Juvonen" userId="c7243be1-99a3-4752-ab2a-0cf698cf8236" providerId="ADAL" clId="{A38F91FF-4D74-4FC4-AE6C-641982E8A112}" dt="2022-02-17T16:16:19.050" v="40" actId="2696"/>
          <pc:sldLayoutMkLst>
            <pc:docMk/>
            <pc:sldMasterMk cId="3588427678" sldId="2147484668"/>
            <pc:sldLayoutMk cId="3869367525" sldId="2147484636"/>
          </pc:sldLayoutMkLst>
        </pc:sldLayoutChg>
        <pc:sldLayoutChg chg="del">
          <pc:chgData name="Vesa Juvonen" userId="c7243be1-99a3-4752-ab2a-0cf698cf8236" providerId="ADAL" clId="{A38F91FF-4D74-4FC4-AE6C-641982E8A112}" dt="2022-02-17T16:16:15.241" v="32" actId="2696"/>
          <pc:sldLayoutMkLst>
            <pc:docMk/>
            <pc:sldMasterMk cId="3588427678" sldId="2147484668"/>
            <pc:sldLayoutMk cId="2772356252" sldId="2147484662"/>
          </pc:sldLayoutMkLst>
        </pc:sldLayoutChg>
        <pc:sldLayoutChg chg="del">
          <pc:chgData name="Vesa Juvonen" userId="c7243be1-99a3-4752-ab2a-0cf698cf8236" providerId="ADAL" clId="{A38F91FF-4D74-4FC4-AE6C-641982E8A112}" dt="2022-02-17T16:15:57.341" v="16" actId="2696"/>
          <pc:sldLayoutMkLst>
            <pc:docMk/>
            <pc:sldMasterMk cId="3588427678" sldId="2147484668"/>
            <pc:sldLayoutMk cId="1675849004" sldId="2147484684"/>
          </pc:sldLayoutMkLst>
        </pc:sldLayoutChg>
        <pc:sldLayoutChg chg="del">
          <pc:chgData name="Vesa Juvonen" userId="c7243be1-99a3-4752-ab2a-0cf698cf8236" providerId="ADAL" clId="{A38F91FF-4D74-4FC4-AE6C-641982E8A112}" dt="2022-02-17T16:15:57.409" v="20" actId="2696"/>
          <pc:sldLayoutMkLst>
            <pc:docMk/>
            <pc:sldMasterMk cId="3588427678" sldId="2147484668"/>
            <pc:sldLayoutMk cId="2595542884" sldId="2147484685"/>
          </pc:sldLayoutMkLst>
        </pc:sldLayoutChg>
        <pc:sldLayoutChg chg="del">
          <pc:chgData name="Vesa Juvonen" userId="c7243be1-99a3-4752-ab2a-0cf698cf8236" providerId="ADAL" clId="{A38F91FF-4D74-4FC4-AE6C-641982E8A112}" dt="2022-02-17T16:16:15.230" v="31" actId="2696"/>
          <pc:sldLayoutMkLst>
            <pc:docMk/>
            <pc:sldMasterMk cId="3588427678" sldId="2147484668"/>
            <pc:sldLayoutMk cId="2772356252" sldId="2147484686"/>
          </pc:sldLayoutMkLst>
        </pc:sldLayoutChg>
        <pc:sldLayoutChg chg="del">
          <pc:chgData name="Vesa Juvonen" userId="c7243be1-99a3-4752-ab2a-0cf698cf8236" providerId="ADAL" clId="{A38F91FF-4D74-4FC4-AE6C-641982E8A112}" dt="2022-02-17T16:15:57.319" v="14" actId="2696"/>
          <pc:sldLayoutMkLst>
            <pc:docMk/>
            <pc:sldMasterMk cId="3588427678" sldId="2147484668"/>
            <pc:sldLayoutMk cId="1057859785" sldId="2147484687"/>
          </pc:sldLayoutMkLst>
        </pc:sldLayoutChg>
        <pc:sldLayoutChg chg="del">
          <pc:chgData name="Vesa Juvonen" userId="c7243be1-99a3-4752-ab2a-0cf698cf8236" providerId="ADAL" clId="{A38F91FF-4D74-4FC4-AE6C-641982E8A112}" dt="2022-02-17T16:15:57.359" v="17" actId="2696"/>
          <pc:sldLayoutMkLst>
            <pc:docMk/>
            <pc:sldMasterMk cId="3588427678" sldId="2147484668"/>
            <pc:sldLayoutMk cId="3856724311" sldId="2147484688"/>
          </pc:sldLayoutMkLst>
        </pc:sldLayoutChg>
        <pc:sldLayoutChg chg="del">
          <pc:chgData name="Vesa Juvonen" userId="c7243be1-99a3-4752-ab2a-0cf698cf8236" providerId="ADAL" clId="{A38F91FF-4D74-4FC4-AE6C-641982E8A112}" dt="2022-02-17T16:16:02.804" v="22" actId="2696"/>
          <pc:sldLayoutMkLst>
            <pc:docMk/>
            <pc:sldMasterMk cId="3588427678" sldId="2147484668"/>
            <pc:sldLayoutMk cId="2244901092" sldId="2147484697"/>
          </pc:sldLayoutMkLst>
        </pc:sldLayoutChg>
        <pc:sldLayoutChg chg="del">
          <pc:chgData name="Vesa Juvonen" userId="c7243be1-99a3-4752-ab2a-0cf698cf8236" providerId="ADAL" clId="{A38F91FF-4D74-4FC4-AE6C-641982E8A112}" dt="2022-02-17T16:16:11.880" v="28" actId="2696"/>
          <pc:sldLayoutMkLst>
            <pc:docMk/>
            <pc:sldMasterMk cId="3588427678" sldId="2147484668"/>
            <pc:sldLayoutMk cId="4010100743" sldId="2147484698"/>
          </pc:sldLayoutMkLst>
        </pc:sldLayoutChg>
        <pc:sldLayoutChg chg="del">
          <pc:chgData name="Vesa Juvonen" userId="c7243be1-99a3-4752-ab2a-0cf698cf8236" providerId="ADAL" clId="{A38F91FF-4D74-4FC4-AE6C-641982E8A112}" dt="2022-02-17T16:16:19.035" v="39" actId="2696"/>
          <pc:sldLayoutMkLst>
            <pc:docMk/>
            <pc:sldMasterMk cId="3588427678" sldId="2147484668"/>
            <pc:sldLayoutMk cId="3063479902" sldId="2147484699"/>
          </pc:sldLayoutMkLst>
        </pc:sldLayoutChg>
      </pc:sldMasterChg>
    </pc:docChg>
  </pc:docChgLst>
  <pc:docChgLst>
    <pc:chgData name="Bert Jansen" userId="60478ee6-b91e-4777-b5ab-ff75f809c97c" providerId="ADAL" clId="{E2259717-E3D8-442B-B8C3-FDBD77EE0753}"/>
    <pc:docChg chg="custSel modSld">
      <pc:chgData name="Bert Jansen" userId="60478ee6-b91e-4777-b5ab-ff75f809c97c" providerId="ADAL" clId="{E2259717-E3D8-442B-B8C3-FDBD77EE0753}" dt="2021-09-16T07:21:23.870" v="394" actId="1076"/>
      <pc:docMkLst>
        <pc:docMk/>
      </pc:docMkLst>
      <pc:sldChg chg="addSp delSp modSp mod">
        <pc:chgData name="Bert Jansen" userId="60478ee6-b91e-4777-b5ab-ff75f809c97c" providerId="ADAL" clId="{E2259717-E3D8-442B-B8C3-FDBD77EE0753}" dt="2021-09-16T07:21:23.870" v="394" actId="1076"/>
        <pc:sldMkLst>
          <pc:docMk/>
          <pc:sldMk cId="2259967023" sldId="2076136379"/>
        </pc:sldMkLst>
        <pc:spChg chg="del">
          <ac:chgData name="Bert Jansen" userId="60478ee6-b91e-4777-b5ab-ff75f809c97c" providerId="ADAL" clId="{E2259717-E3D8-442B-B8C3-FDBD77EE0753}" dt="2021-09-16T06:15:17.196" v="0" actId="478"/>
          <ac:spMkLst>
            <pc:docMk/>
            <pc:sldMk cId="2259967023" sldId="2076136379"/>
            <ac:spMk id="3" creationId="{C88F9783-C02F-4AC9-9B9D-813E492FC9BB}"/>
          </ac:spMkLst>
        </pc:spChg>
        <pc:spChg chg="mod ord">
          <ac:chgData name="Bert Jansen" userId="60478ee6-b91e-4777-b5ab-ff75f809c97c" providerId="ADAL" clId="{E2259717-E3D8-442B-B8C3-FDBD77EE0753}" dt="2021-09-16T07:21:23.870" v="394" actId="1076"/>
          <ac:spMkLst>
            <pc:docMk/>
            <pc:sldMk cId="2259967023" sldId="2076136379"/>
            <ac:spMk id="38" creationId="{57B24740-2702-48F7-9662-72DC62FDA166}"/>
          </ac:spMkLst>
        </pc:spChg>
        <pc:spChg chg="mod">
          <ac:chgData name="Bert Jansen" userId="60478ee6-b91e-4777-b5ab-ff75f809c97c" providerId="ADAL" clId="{E2259717-E3D8-442B-B8C3-FDBD77EE0753}" dt="2021-09-16T07:12:20.471" v="361" actId="20577"/>
          <ac:spMkLst>
            <pc:docMk/>
            <pc:sldMk cId="2259967023" sldId="2076136379"/>
            <ac:spMk id="79" creationId="{BC688EBE-40B5-498C-91C5-18E7EAB6AFFE}"/>
          </ac:spMkLst>
        </pc:spChg>
        <pc:spChg chg="mod">
          <ac:chgData name="Bert Jansen" userId="60478ee6-b91e-4777-b5ab-ff75f809c97c" providerId="ADAL" clId="{E2259717-E3D8-442B-B8C3-FDBD77EE0753}" dt="2021-09-16T07:07:09.342" v="334" actId="20577"/>
          <ac:spMkLst>
            <pc:docMk/>
            <pc:sldMk cId="2259967023" sldId="2076136379"/>
            <ac:spMk id="81" creationId="{1245D908-BDE2-4087-82F6-3DBC148662F5}"/>
          </ac:spMkLst>
        </pc:spChg>
        <pc:picChg chg="mod">
          <ac:chgData name="Bert Jansen" userId="60478ee6-b91e-4777-b5ab-ff75f809c97c" providerId="ADAL" clId="{E2259717-E3D8-442B-B8C3-FDBD77EE0753}" dt="2021-09-16T07:19:20.260" v="380" actId="1076"/>
          <ac:picMkLst>
            <pc:docMk/>
            <pc:sldMk cId="2259967023" sldId="2076136379"/>
            <ac:picMk id="5" creationId="{5736831B-2ACC-4A54-B402-95709EF0B350}"/>
          </ac:picMkLst>
        </pc:picChg>
        <pc:picChg chg="del">
          <ac:chgData name="Bert Jansen" userId="60478ee6-b91e-4777-b5ab-ff75f809c97c" providerId="ADAL" clId="{E2259717-E3D8-442B-B8C3-FDBD77EE0753}" dt="2021-09-16T07:19:06.534" v="378" actId="478"/>
          <ac:picMkLst>
            <pc:docMk/>
            <pc:sldMk cId="2259967023" sldId="2076136379"/>
            <ac:picMk id="19" creationId="{0CB31297-B8CC-4AC8-8B4E-68571EB348C1}"/>
          </ac:picMkLst>
        </pc:picChg>
        <pc:picChg chg="add mod">
          <ac:chgData name="Bert Jansen" userId="60478ee6-b91e-4777-b5ab-ff75f809c97c" providerId="ADAL" clId="{E2259717-E3D8-442B-B8C3-FDBD77EE0753}" dt="2021-09-16T07:19:04.375" v="377" actId="1076"/>
          <ac:picMkLst>
            <pc:docMk/>
            <pc:sldMk cId="2259967023" sldId="2076136379"/>
            <ac:picMk id="20" creationId="{34251301-3968-49FB-BBCE-D5A3772A57A8}"/>
          </ac:picMkLst>
        </pc:picChg>
        <pc:picChg chg="add mod">
          <ac:chgData name="Bert Jansen" userId="60478ee6-b91e-4777-b5ab-ff75f809c97c" providerId="ADAL" clId="{E2259717-E3D8-442B-B8C3-FDBD77EE0753}" dt="2021-09-16T07:21:13.812" v="391" actId="14100"/>
          <ac:picMkLst>
            <pc:docMk/>
            <pc:sldMk cId="2259967023" sldId="2076136379"/>
            <ac:picMk id="22" creationId="{CDA498D7-75C4-4FAA-A186-0BBB3D78D4AC}"/>
          </ac:picMkLst>
        </pc:picChg>
      </pc:sldChg>
      <pc:sldChg chg="addSp delSp modSp mod">
        <pc:chgData name="Bert Jansen" userId="60478ee6-b91e-4777-b5ab-ff75f809c97c" providerId="ADAL" clId="{E2259717-E3D8-442B-B8C3-FDBD77EE0753}" dt="2021-09-16T07:18:07.788" v="373" actId="14100"/>
        <pc:sldMkLst>
          <pc:docMk/>
          <pc:sldMk cId="1884761934" sldId="2076136381"/>
        </pc:sldMkLst>
        <pc:spChg chg="mod">
          <ac:chgData name="Bert Jansen" userId="60478ee6-b91e-4777-b5ab-ff75f809c97c" providerId="ADAL" clId="{E2259717-E3D8-442B-B8C3-FDBD77EE0753}" dt="2021-09-16T07:18:07.788" v="373" actId="14100"/>
          <ac:spMkLst>
            <pc:docMk/>
            <pc:sldMk cId="1884761934" sldId="2076136381"/>
            <ac:spMk id="4" creationId="{7F74DF9E-610A-4D17-B903-161EBF8E823C}"/>
          </ac:spMkLst>
        </pc:spChg>
        <pc:spChg chg="mod ord">
          <ac:chgData name="Bert Jansen" userId="60478ee6-b91e-4777-b5ab-ff75f809c97c" providerId="ADAL" clId="{E2259717-E3D8-442B-B8C3-FDBD77EE0753}" dt="2021-09-16T07:18:03.062" v="371" actId="166"/>
          <ac:spMkLst>
            <pc:docMk/>
            <pc:sldMk cId="1884761934" sldId="2076136381"/>
            <ac:spMk id="38" creationId="{57B24740-2702-48F7-9662-72DC62FDA166}"/>
          </ac:spMkLst>
        </pc:spChg>
        <pc:picChg chg="del">
          <ac:chgData name="Bert Jansen" userId="60478ee6-b91e-4777-b5ab-ff75f809c97c" providerId="ADAL" clId="{E2259717-E3D8-442B-B8C3-FDBD77EE0753}" dt="2021-09-16T07:17:51.306" v="367" actId="478"/>
          <ac:picMkLst>
            <pc:docMk/>
            <pc:sldMk cId="1884761934" sldId="2076136381"/>
            <ac:picMk id="5" creationId="{1F91DD3A-2EE9-4888-BBB5-6EE9DB40624A}"/>
          </ac:picMkLst>
        </pc:picChg>
        <pc:picChg chg="add mod">
          <ac:chgData name="Bert Jansen" userId="60478ee6-b91e-4777-b5ab-ff75f809c97c" providerId="ADAL" clId="{E2259717-E3D8-442B-B8C3-FDBD77EE0753}" dt="2021-09-16T07:17:55.171" v="368" actId="1076"/>
          <ac:picMkLst>
            <pc:docMk/>
            <pc:sldMk cId="1884761934" sldId="2076136381"/>
            <ac:picMk id="20" creationId="{3E7C98EF-4EA1-46B4-ACBC-BA2E2DFD224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7/7/2022 11:32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7/7/2022 11:31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ka.ms/m365-dev-si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1C3D530-3419-45A5-AB8A-2242E8FDFF4E}" type="datetime8">
              <a:rPr lang="en-US" smtClean="0"/>
              <a:t>7/7/2022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5074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4B92E6-A534-4824-89D3-9906B4F4C450}" type="slidenum">
              <a:rPr lang="en-US" smtClean="0"/>
              <a:t>11</a:t>
            </a:fld>
            <a:endParaRPr lang="en-US"/>
          </a:p>
        </p:txBody>
      </p:sp>
    </p:spTree>
    <p:extLst>
      <p:ext uri="{BB962C8B-B14F-4D97-AF65-F5344CB8AC3E}">
        <p14:creationId xmlns:p14="http://schemas.microsoft.com/office/powerpoint/2010/main" val="894057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7/7/2022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363084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4B92E6-A534-4824-89D3-9906B4F4C450}" type="slidenum">
              <a:rPr lang="en-US" smtClean="0"/>
              <a:t>13</a:t>
            </a:fld>
            <a:endParaRPr lang="en-US"/>
          </a:p>
        </p:txBody>
      </p:sp>
    </p:spTree>
    <p:extLst>
      <p:ext uri="{BB962C8B-B14F-4D97-AF65-F5344CB8AC3E}">
        <p14:creationId xmlns:p14="http://schemas.microsoft.com/office/powerpoint/2010/main" val="3137603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7/7/2022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363084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7/7/2022 11:31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4086099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7/7/2022 11:31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579213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7/7/2022 11:31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1665785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Segoe UI Light" pitchFamily="34" charset="0"/>
              </a:rPr>
              <a:t>Wajeed Shaikh – Teams PM</a:t>
            </a:r>
          </a:p>
        </p:txBody>
      </p:sp>
      <p:sp>
        <p:nvSpPr>
          <p:cNvPr id="4" name="Slide Number Placeholder 3"/>
          <p:cNvSpPr>
            <a:spLocks noGrp="1"/>
          </p:cNvSpPr>
          <p:nvPr>
            <p:ph type="sldNum" sz="quarter" idx="10"/>
          </p:nvPr>
        </p:nvSpPr>
        <p:spPr/>
        <p:txBody>
          <a:bodyPr/>
          <a:lstStyle/>
          <a:p>
            <a:fld id="{104B92E6-A534-4824-89D3-9906B4F4C450}" type="slidenum">
              <a:rPr lang="en-US" smtClean="0"/>
              <a:t>18</a:t>
            </a:fld>
            <a:endParaRPr lang="en-US"/>
          </a:p>
        </p:txBody>
      </p:sp>
    </p:spTree>
    <p:extLst>
      <p:ext uri="{BB962C8B-B14F-4D97-AF65-F5344CB8AC3E}">
        <p14:creationId xmlns:p14="http://schemas.microsoft.com/office/powerpoint/2010/main" val="24431465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are the updates that we processed  since out last call.</a:t>
            </a:r>
          </a:p>
          <a:p>
            <a:endParaRPr lang="en-US"/>
          </a:p>
          <a:p>
            <a:r>
              <a:rPr lang="en-US" b="1"/>
              <a:t>New samples:</a:t>
            </a:r>
          </a:p>
          <a:p>
            <a:pPr algn="l"/>
            <a:r>
              <a:rPr lang="en-US" b="1"/>
              <a:t>- Power Automate: SharePoint Collect Feedback</a:t>
            </a:r>
            <a:br>
              <a:rPr lang="en-US"/>
            </a:br>
            <a:r>
              <a:rPr lang="en-US"/>
              <a:t>  April Dunnam | @aprildunnam</a:t>
            </a:r>
            <a:br>
              <a:rPr lang="en-US"/>
            </a:br>
            <a:r>
              <a:rPr lang="en-US"/>
              <a:t>  </a:t>
            </a:r>
            <a:r>
              <a:rPr lang="en-US" b="0" i="0">
                <a:solidFill>
                  <a:srgbClr val="C9D1D9"/>
                </a:solidFill>
                <a:effectLst/>
                <a:latin typeface="-apple-system"/>
              </a:rPr>
              <a:t>Demonstrates:</a:t>
            </a:r>
          </a:p>
          <a:p>
            <a:pPr algn="l">
              <a:buFont typeface="Arial" panose="020B0604020202020204" pitchFamily="34" charset="0"/>
              <a:buChar char="•"/>
            </a:pPr>
            <a:r>
              <a:rPr lang="en-US" b="0" i="0">
                <a:solidFill>
                  <a:srgbClr val="C9D1D9"/>
                </a:solidFill>
                <a:effectLst/>
                <a:latin typeface="-apple-system"/>
              </a:rPr>
              <a:t>Executing a Flow from a SharePoint Library with input parameters</a:t>
            </a:r>
          </a:p>
          <a:p>
            <a:pPr algn="l">
              <a:buFont typeface="Arial" panose="020B0604020202020204" pitchFamily="34" charset="0"/>
              <a:buChar char="•"/>
            </a:pPr>
            <a:r>
              <a:rPr lang="en-US" b="0" i="0">
                <a:solidFill>
                  <a:srgbClr val="C9D1D9"/>
                </a:solidFill>
                <a:effectLst/>
                <a:latin typeface="-apple-system"/>
              </a:rPr>
              <a:t>Leveraging the custom responses option in Power Automate approvals</a:t>
            </a:r>
          </a:p>
          <a:p>
            <a:r>
              <a:rPr lang="en-US"/>
              <a:t>https://github.com/pnp/powerautomate-samples/tree/main/samples/sharepoint-collect-feedback</a:t>
            </a:r>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 </a:t>
            </a:r>
            <a:r>
              <a:rPr lang="en-US" b="1"/>
              <a:t>Power Automate: </a:t>
            </a:r>
            <a:r>
              <a:rPr lang="en-US" sz="900" b="1">
                <a:latin typeface="+mn-lt"/>
                <a:ea typeface="+mn-lt"/>
                <a:cs typeface="+mn-lt"/>
              </a:rPr>
              <a:t>Get Graph API Data within Power BI Reports</a:t>
            </a:r>
            <a:br>
              <a:rPr lang="en-US" sz="900" b="1">
                <a:latin typeface="+mn-lt"/>
                <a:ea typeface="+mn-lt"/>
                <a:cs typeface="+mn-lt"/>
              </a:rPr>
            </a:br>
            <a:r>
              <a:rPr lang="en-US" sz="900" b="1">
                <a:latin typeface="+mn-lt"/>
                <a:ea typeface="+mn-lt"/>
                <a:cs typeface="+mn-lt"/>
              </a:rPr>
              <a:t>   </a:t>
            </a:r>
            <a:r>
              <a:rPr lang="en-US" sz="900">
                <a:latin typeface="+mn-lt"/>
                <a:ea typeface="+mn-lt"/>
                <a:cs typeface="+mn-lt"/>
              </a:rPr>
              <a:t>Scott McKenzie</a:t>
            </a:r>
            <a:r>
              <a:rPr lang="en-US" sz="900">
                <a:solidFill>
                  <a:srgbClr val="2F2F2F"/>
                </a:solidFill>
                <a:latin typeface="Segoe UI"/>
                <a:ea typeface="+mn-lt"/>
                <a:cs typeface="+mn-lt"/>
              </a:rPr>
              <a:t> </a:t>
            </a:r>
            <a:r>
              <a:rPr lang="en-US" sz="900">
                <a:solidFill>
                  <a:srgbClr val="1973B9"/>
                </a:solidFill>
                <a:latin typeface="Segoe UI"/>
                <a:ea typeface="+mn-lt"/>
                <a:cs typeface="+mn-lt"/>
              </a:rPr>
              <a:t>|</a:t>
            </a:r>
            <a:r>
              <a:rPr lang="en-US" sz="900">
                <a:latin typeface="Segoe UI"/>
                <a:ea typeface="+mn-lt"/>
                <a:cs typeface="+mn-lt"/>
              </a:rPr>
              <a:t> </a:t>
            </a:r>
            <a:r>
              <a:rPr lang="en-US" sz="900">
                <a:latin typeface="+mn-lt"/>
                <a:ea typeface="+mn-lt"/>
                <a:cs typeface="+mn-lt"/>
              </a:rPr>
              <a:t>@365EDUBI</a:t>
            </a:r>
            <a:br>
              <a:rPr lang="en-US" sz="900">
                <a:latin typeface="+mn-lt"/>
                <a:ea typeface="+mn-lt"/>
                <a:cs typeface="+mn-lt"/>
              </a:rPr>
            </a:br>
            <a:r>
              <a:rPr lang="en-US" sz="900">
                <a:latin typeface="+mn-lt"/>
                <a:ea typeface="+mn-lt"/>
                <a:cs typeface="+mn-lt"/>
              </a:rPr>
              <a:t>   </a:t>
            </a:r>
            <a:r>
              <a:rPr lang="en-US" b="0" i="0">
                <a:solidFill>
                  <a:srgbClr val="C9D1D9"/>
                </a:solidFill>
                <a:effectLst/>
                <a:latin typeface="-apple-system"/>
              </a:rPr>
              <a:t>Enables Graph API data to be refreshed within the Power BI Service.</a:t>
            </a:r>
            <a:br>
              <a:rPr lang="en-US" b="0" i="0">
                <a:solidFill>
                  <a:srgbClr val="C9D1D9"/>
                </a:solidFill>
                <a:effectLst/>
                <a:latin typeface="-apple-system"/>
              </a:rPr>
            </a:br>
            <a:r>
              <a:rPr lang="en-US" b="0" i="0">
                <a:solidFill>
                  <a:srgbClr val="C9D1D9"/>
                </a:solidFill>
                <a:effectLst/>
                <a:latin typeface="-apple-system"/>
              </a:rPr>
              <a:t>   </a:t>
            </a:r>
            <a:r>
              <a:rPr lang="en-US"/>
              <a:t>https://github.com/pnp/powerautomate-samples/tree/main/samples/</a:t>
            </a:r>
            <a:r>
              <a:rPr lang="en-US" b="0" i="0">
                <a:solidFill>
                  <a:srgbClr val="C9D1D9"/>
                </a:solidFill>
                <a:effectLst/>
                <a:latin typeface="-apple-system"/>
              </a:rPr>
              <a:t>graph_api_in_power_bi</a:t>
            </a:r>
            <a:endParaRPr lang="en-US" sz="900">
              <a:latin typeface="Segoe UI"/>
              <a:ea typeface="+mn-lt"/>
              <a:cs typeface="+mn-lt"/>
            </a:endParaRPr>
          </a:p>
          <a:p>
            <a:br>
              <a:rPr lang="en-US"/>
            </a:br>
            <a:endParaRPr lang="en-US"/>
          </a:p>
          <a:p>
            <a:r>
              <a:rPr lang="en-US" b="1"/>
              <a:t>Updated samples:</a:t>
            </a:r>
          </a:p>
          <a:p>
            <a:pPr marL="171450" indent="-171450">
              <a:buFontTx/>
              <a:buChar char="-"/>
            </a:pPr>
            <a:r>
              <a:rPr lang="en-US" b="1"/>
              <a:t>Power App: Fluent UI Custom Theme</a:t>
            </a:r>
            <a:br>
              <a:rPr lang="en-US" b="1"/>
            </a:br>
            <a:r>
              <a:rPr lang="it-IT"/>
              <a:t>Fabio Franzini | @franzinifabio</a:t>
            </a:r>
            <a:br>
              <a:rPr lang="en-US"/>
            </a:br>
            <a:r>
              <a:rPr lang="en-US"/>
              <a:t>Fixed </a:t>
            </a:r>
            <a:r>
              <a:rPr lang="en-US" err="1"/>
              <a:t>datepicker</a:t>
            </a:r>
            <a:r>
              <a:rPr lang="en-US"/>
              <a:t> control theme</a:t>
            </a:r>
            <a:br>
              <a:rPr lang="en-US"/>
            </a:br>
            <a:r>
              <a:rPr lang="en-US"/>
              <a:t>https://github.com/pnp/powerapps-samples/tree/main/samples/fluentui-custom-theme </a:t>
            </a:r>
            <a:br>
              <a:rPr lang="en-US"/>
            </a:br>
            <a:endParaRPr lang="en-US"/>
          </a:p>
          <a:p>
            <a:pPr marL="0" indent="0">
              <a:buFontTx/>
              <a:buNone/>
            </a:pPr>
            <a:r>
              <a:rPr lang="en-US"/>
              <a:t>These latest samples should show within 24 hours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516456-3B92-48A4-8CB6-61EC86E74C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1575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7/7/2022 11:31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35572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7512442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7/7/2022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5981199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516456-3B92-48A4-8CB6-61EC86E74CAD}" type="slidenum">
              <a:rPr lang="en-US" smtClean="0"/>
              <a:t>23</a:t>
            </a:fld>
            <a:endParaRPr lang="en-US"/>
          </a:p>
        </p:txBody>
      </p:sp>
    </p:spTree>
    <p:extLst>
      <p:ext uri="{BB962C8B-B14F-4D97-AF65-F5344CB8AC3E}">
        <p14:creationId xmlns:p14="http://schemas.microsoft.com/office/powerpoint/2010/main" val="7434730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7/7/2022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634518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756697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solidFill>
                  <a:srgbClr val="0070C0"/>
                </a:solidFill>
                <a:hlinkClick r:id="rId3"/>
              </a:rPr>
              <a:t>m365-dev-sig</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7/7/2022 11:31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520044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25 Total attendees, 16 attendees who attended both First-Time Contributors and Community Docs sessions.</a:t>
            </a:r>
            <a:endParaRPr lang="en-US"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058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25 Total attendees, 16 attendees who attended both First-Time Contributors and Community Docs sessions.</a:t>
            </a:r>
            <a:endParaRPr lang="en-US"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6930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7/7/2022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150560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4B92E6-A534-4824-89D3-9906B4F4C450}" type="slidenum">
              <a:rPr lang="en-US" smtClean="0"/>
              <a:t>9</a:t>
            </a:fld>
            <a:endParaRPr lang="en-US"/>
          </a:p>
        </p:txBody>
      </p:sp>
    </p:spTree>
    <p:extLst>
      <p:ext uri="{BB962C8B-B14F-4D97-AF65-F5344CB8AC3E}">
        <p14:creationId xmlns:p14="http://schemas.microsoft.com/office/powerpoint/2010/main" val="1730122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7/7/2022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3302590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accent1"/>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30792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33578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accent1"/>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808114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17216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2766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92621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3508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94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11" name="Picture 2" descr="MSC19_paddingtonOffice_011">
            <a:extLst>
              <a:ext uri="{FF2B5EF4-FFF2-40B4-BE49-F238E27FC236}">
                <a16:creationId xmlns:a16="http://schemas.microsoft.com/office/drawing/2014/main" id="{7D09F2BE-861D-4A67-BB8C-3C1475A67BFD}"/>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929089" y="-10399"/>
            <a:ext cx="10507386" cy="70049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675849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39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Tree>
    <p:extLst>
      <p:ext uri="{BB962C8B-B14F-4D97-AF65-F5344CB8AC3E}">
        <p14:creationId xmlns:p14="http://schemas.microsoft.com/office/powerpoint/2010/main" val="2135121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rgbClr val="1973B9"/>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a:srcRect/>
          <a:stretch/>
        </p:blipFill>
        <p:spPr>
          <a:xfrm>
            <a:off x="-1" y="2320"/>
            <a:ext cx="12436475" cy="698956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1019320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1"/>
            <a:ext cx="11887200" cy="2308324"/>
          </a:xfrm>
        </p:spPr>
        <p:txBody>
          <a:bodyPr/>
          <a:lstStyle>
            <a:lvl1pPr marL="0" indent="0">
              <a:buNone/>
              <a:defRPr>
                <a:solidFill>
                  <a:schemeClr val="tx2"/>
                </a:solidFill>
              </a:defRPr>
            </a:lvl1pPr>
            <a:lvl2pPr marL="0" indent="0">
              <a:buFontTx/>
              <a:buNone/>
              <a:defRPr lang="en-US" dirty="0" smtClean="0"/>
            </a:lvl2pPr>
            <a:lvl3pPr marL="228557" indent="0">
              <a:buNone/>
              <a:defRPr lang="en-US" dirty="0" smtClean="0"/>
            </a:lvl3pPr>
            <a:lvl4pPr marL="457112" indent="0">
              <a:buNone/>
              <a:defRPr lang="en-US" dirty="0" smtClean="0"/>
            </a:lvl4pPr>
            <a:lvl5pPr marL="6856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478075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57663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80588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3395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person, sitting, man, laptop&#10;&#10;Description automatically generated">
            <a:extLst>
              <a:ext uri="{FF2B5EF4-FFF2-40B4-BE49-F238E27FC236}">
                <a16:creationId xmlns:a16="http://schemas.microsoft.com/office/drawing/2014/main" id="{6EC3B612-D001-4522-8361-266888AEACB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1944687" y="0"/>
            <a:ext cx="10491788"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close up of a sign&#10;&#10;Description automatically generated">
            <a:extLst>
              <a:ext uri="{FF2B5EF4-FFF2-40B4-BE49-F238E27FC236}">
                <a16:creationId xmlns:a16="http://schemas.microsoft.com/office/drawing/2014/main" id="{E112B041-F7A3-4944-AB1A-05ED345EA17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20948916">
            <a:off x="11257143" y="2957077"/>
            <a:ext cx="96251" cy="83937"/>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709101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D3006-3666-4EB5-8897-9D748B504AF3}"/>
              </a:ext>
            </a:extLst>
          </p:cNvPr>
          <p:cNvSpPr>
            <a:spLocks noGrp="1"/>
          </p:cNvSpPr>
          <p:nvPr>
            <p:ph type="title"/>
          </p:nvPr>
        </p:nvSpPr>
        <p:spPr>
          <a:xfrm>
            <a:off x="425461" y="372394"/>
            <a:ext cx="10726460" cy="135195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BB769D1-4B51-483B-AEAA-1B6996F2198D}"/>
              </a:ext>
            </a:extLst>
          </p:cNvPr>
          <p:cNvSpPr>
            <a:spLocks noGrp="1"/>
          </p:cNvSpPr>
          <p:nvPr>
            <p:ph idx="1"/>
          </p:nvPr>
        </p:nvSpPr>
        <p:spPr>
          <a:xfrm>
            <a:off x="425461" y="1861968"/>
            <a:ext cx="1072646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A1EF8-DA79-471B-8DDC-E23569FC5CDA}"/>
              </a:ext>
            </a:extLst>
          </p:cNvPr>
          <p:cNvSpPr>
            <a:spLocks noGrp="1"/>
          </p:cNvSpPr>
          <p:nvPr>
            <p:ph type="dt" sz="half" idx="10"/>
          </p:nvPr>
        </p:nvSpPr>
        <p:spPr>
          <a:xfrm>
            <a:off x="425461" y="6482889"/>
            <a:ext cx="2798207" cy="372394"/>
          </a:xfrm>
        </p:spPr>
        <p:txBody>
          <a:bodyPr/>
          <a:lstStyle/>
          <a:p>
            <a:fld id="{57CBC189-D998-4C47-8DDA-AA904C8A30B8}" type="datetimeFigureOut">
              <a:rPr lang="en-US" smtClean="0"/>
              <a:t>7/7/2022</a:t>
            </a:fld>
            <a:endParaRPr lang="en-US"/>
          </a:p>
        </p:txBody>
      </p:sp>
      <p:sp>
        <p:nvSpPr>
          <p:cNvPr id="5" name="Footer Placeholder 4">
            <a:extLst>
              <a:ext uri="{FF2B5EF4-FFF2-40B4-BE49-F238E27FC236}">
                <a16:creationId xmlns:a16="http://schemas.microsoft.com/office/drawing/2014/main" id="{F807D3E6-B754-4A58-AE81-A450F2399A46}"/>
              </a:ext>
            </a:extLst>
          </p:cNvPr>
          <p:cNvSpPr>
            <a:spLocks noGrp="1"/>
          </p:cNvSpPr>
          <p:nvPr>
            <p:ph type="ftr" sz="quarter" idx="11"/>
          </p:nvPr>
        </p:nvSpPr>
        <p:spPr>
          <a:xfrm>
            <a:off x="3690036" y="6482889"/>
            <a:ext cx="4197310" cy="372394"/>
          </a:xfrm>
        </p:spPr>
        <p:txBody>
          <a:bodyPr/>
          <a:lstStyle/>
          <a:p>
            <a:endParaRPr lang="en-US"/>
          </a:p>
        </p:txBody>
      </p:sp>
      <p:sp>
        <p:nvSpPr>
          <p:cNvPr id="6" name="Slide Number Placeholder 5">
            <a:extLst>
              <a:ext uri="{FF2B5EF4-FFF2-40B4-BE49-F238E27FC236}">
                <a16:creationId xmlns:a16="http://schemas.microsoft.com/office/drawing/2014/main" id="{1085C52D-86A2-4F63-807E-1079AC9FBE56}"/>
              </a:ext>
            </a:extLst>
          </p:cNvPr>
          <p:cNvSpPr>
            <a:spLocks noGrp="1"/>
          </p:cNvSpPr>
          <p:nvPr>
            <p:ph type="sldNum" sz="quarter" idx="12"/>
          </p:nvPr>
        </p:nvSpPr>
        <p:spPr>
          <a:xfrm>
            <a:off x="8353713" y="6482889"/>
            <a:ext cx="2798207" cy="372394"/>
          </a:xfrm>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2787668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accent1"/>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30792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33578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accent1"/>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808114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17216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2766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92621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3508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944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39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Tree>
    <p:extLst>
      <p:ext uri="{BB962C8B-B14F-4D97-AF65-F5344CB8AC3E}">
        <p14:creationId xmlns:p14="http://schemas.microsoft.com/office/powerpoint/2010/main" val="213512171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6" name="Picture 5" descr="A picture containing building, person, way, sidewalk&#10;&#10;Description automatically generated">
            <a:extLst>
              <a:ext uri="{FF2B5EF4-FFF2-40B4-BE49-F238E27FC236}">
                <a16:creationId xmlns:a16="http://schemas.microsoft.com/office/drawing/2014/main" id="{0852689A-DA2D-41D3-8C35-BB73EB030E2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6"/>
            <a:ext cx="12436475" cy="699516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3395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2234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128567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1"/>
            <a:ext cx="11887200" cy="2308324"/>
          </a:xfrm>
        </p:spPr>
        <p:txBody>
          <a:bodyPr/>
          <a:lstStyle>
            <a:lvl1pPr marL="0" indent="0">
              <a:buNone/>
              <a:defRPr>
                <a:solidFill>
                  <a:schemeClr val="tx2"/>
                </a:solidFill>
              </a:defRPr>
            </a:lvl1pPr>
            <a:lvl2pPr marL="0" indent="0">
              <a:buFontTx/>
              <a:buNone/>
              <a:defRPr lang="en-US" dirty="0" smtClean="0"/>
            </a:lvl2pPr>
            <a:lvl3pPr marL="228557" indent="0">
              <a:buNone/>
              <a:defRPr lang="en-US" dirty="0" smtClean="0"/>
            </a:lvl3pPr>
            <a:lvl4pPr marL="457112" indent="0">
              <a:buNone/>
              <a:defRPr lang="en-US" dirty="0" smtClean="0"/>
            </a:lvl4pPr>
            <a:lvl5pPr marL="6856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521233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38" Type="http://schemas.openxmlformats.org/officeDocument/2006/relationships/image" Target="../media/image1.emf"/><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theme" Target="../theme/theme2.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slideLayout" Target="../slideLayouts/slideLayout75.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 Id="rId8" Type="http://schemas.openxmlformats.org/officeDocument/2006/relationships/slideLayout" Target="../slideLayouts/slideLayout47.xml"/><Relationship Id="rId3"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1" cstate="email">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76" r:id="rId3"/>
    <p:sldLayoutId id="2147484240" r:id="rId4"/>
    <p:sldLayoutId id="2147484529" r:id="rId5"/>
    <p:sldLayoutId id="2147484530" r:id="rId6"/>
    <p:sldLayoutId id="2147484531" r:id="rId7"/>
    <p:sldLayoutId id="2147484532" r:id="rId8"/>
    <p:sldLayoutId id="2147484533" r:id="rId9"/>
    <p:sldLayoutId id="2147484535" r:id="rId10"/>
    <p:sldLayoutId id="2147484251" r:id="rId11"/>
    <p:sldLayoutId id="2147484548" r:id="rId12"/>
    <p:sldLayoutId id="2147484536" r:id="rId13"/>
    <p:sldLayoutId id="2147484540" r:id="rId14"/>
    <p:sldLayoutId id="2147484541" r:id="rId15"/>
    <p:sldLayoutId id="2147484542" r:id="rId16"/>
    <p:sldLayoutId id="2147484543" r:id="rId17"/>
    <p:sldLayoutId id="2147484544" r:id="rId18"/>
    <p:sldLayoutId id="2147484545" r:id="rId19"/>
    <p:sldLayoutId id="2147484546" r:id="rId20"/>
    <p:sldLayoutId id="2147484299" r:id="rId21"/>
    <p:sldLayoutId id="2147484560" r:id="rId22"/>
    <p:sldLayoutId id="2147484561" r:id="rId23"/>
    <p:sldLayoutId id="2147484562" r:id="rId24"/>
    <p:sldLayoutId id="2147484563" r:id="rId25"/>
    <p:sldLayoutId id="2147484554" r:id="rId26"/>
    <p:sldLayoutId id="2147484555" r:id="rId27"/>
    <p:sldLayoutId id="2147484556" r:id="rId28"/>
    <p:sldLayoutId id="2147484557" r:id="rId29"/>
    <p:sldLayoutId id="2147484558" r:id="rId30"/>
    <p:sldLayoutId id="2147484559" r:id="rId31"/>
    <p:sldLayoutId id="2147484549" r:id="rId32"/>
    <p:sldLayoutId id="2147484696" r:id="rId33"/>
    <p:sldLayoutId id="2147484582" r:id="rId34"/>
    <p:sldLayoutId id="2147484583" r:id="rId35"/>
    <p:sldLayoutId id="2147484610" r:id="rId36"/>
    <p:sldLayoutId id="2147484611" r:id="rId37"/>
    <p:sldLayoutId id="2147484667" r:id="rId38"/>
    <p:sldLayoutId id="2147484697" r:id="rId3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8" cstate="email">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82" r:id="rId1"/>
    <p:sldLayoutId id="2147484619" r:id="rId2"/>
    <p:sldLayoutId id="2147484630" r:id="rId3"/>
    <p:sldLayoutId id="2147484669" r:id="rId4"/>
    <p:sldLayoutId id="2147484670" r:id="rId5"/>
    <p:sldLayoutId id="2147484683" r:id="rId6"/>
    <p:sldLayoutId id="2147484690" r:id="rId7"/>
    <p:sldLayoutId id="2147484693" r:id="rId8"/>
    <p:sldLayoutId id="2147484694" r:id="rId9"/>
    <p:sldLayoutId id="2147484637" r:id="rId10"/>
    <p:sldLayoutId id="2147484638" r:id="rId11"/>
    <p:sldLayoutId id="2147484639" r:id="rId12"/>
    <p:sldLayoutId id="2147484644" r:id="rId13"/>
    <p:sldLayoutId id="2147484645" r:id="rId14"/>
    <p:sldLayoutId id="2147484646" r:id="rId15"/>
    <p:sldLayoutId id="2147484647" r:id="rId16"/>
    <p:sldLayoutId id="2147484648" r:id="rId17"/>
    <p:sldLayoutId id="2147484649" r:id="rId18"/>
    <p:sldLayoutId id="2147484650" r:id="rId19"/>
    <p:sldLayoutId id="2147484689" r:id="rId20"/>
    <p:sldLayoutId id="2147484651" r:id="rId21"/>
    <p:sldLayoutId id="2147484652" r:id="rId22"/>
    <p:sldLayoutId id="2147484653" r:id="rId23"/>
    <p:sldLayoutId id="2147484654" r:id="rId24"/>
    <p:sldLayoutId id="2147484655" r:id="rId25"/>
    <p:sldLayoutId id="2147484656" r:id="rId26"/>
    <p:sldLayoutId id="2147484657" r:id="rId27"/>
    <p:sldLayoutId id="2147484658" r:id="rId28"/>
    <p:sldLayoutId id="2147484659" r:id="rId29"/>
    <p:sldLayoutId id="2147484660" r:id="rId30"/>
    <p:sldLayoutId id="2147484661" r:id="rId31"/>
    <p:sldLayoutId id="2147484691" r:id="rId32"/>
    <p:sldLayoutId id="2147484692" r:id="rId33"/>
    <p:sldLayoutId id="2147484612" r:id="rId34"/>
    <p:sldLayoutId id="2147484613" r:id="rId35"/>
    <p:sldLayoutId id="2147484614" r:id="rId3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34.xml"/><Relationship Id="rId6" Type="http://schemas.openxmlformats.org/officeDocument/2006/relationships/image" Target="../media/image39.png"/><Relationship Id="rId5" Type="http://schemas.openxmlformats.org/officeDocument/2006/relationships/hyperlink" Target="https://pnp.github.io/powershell" TargetMode="External"/><Relationship Id="rId4" Type="http://schemas.openxmlformats.org/officeDocument/2006/relationships/hyperlink" Target="https://github.com/pnp/powershell/releases/tag/v1.11.0"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s://aka.ms/yoteams" TargetMode="External"/><Relationship Id="rId2" Type="http://schemas.openxmlformats.org/officeDocument/2006/relationships/notesSlide" Target="../notesSlides/notesSlide12.xml"/><Relationship Id="rId1" Type="http://schemas.openxmlformats.org/officeDocument/2006/relationships/slideLayout" Target="../slideLayouts/slideLayout3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5.png"/><Relationship Id="rId7" Type="http://schemas.openxmlformats.org/officeDocument/2006/relationships/hyperlink" Target="https://aka.ms/mgt/issues" TargetMode="External"/><Relationship Id="rId2" Type="http://schemas.openxmlformats.org/officeDocument/2006/relationships/notesSlide" Target="../notesSlides/notesSlide14.xml"/><Relationship Id="rId1" Type="http://schemas.openxmlformats.org/officeDocument/2006/relationships/slideLayout" Target="../slideLayouts/slideLayout34.xml"/><Relationship Id="rId6" Type="http://schemas.openxmlformats.org/officeDocument/2006/relationships/hyperlink" Target="https://aka.ms/mgt/dev" TargetMode="External"/><Relationship Id="rId11" Type="http://schemas.openxmlformats.org/officeDocument/2006/relationships/image" Target="../media/image49.gif"/><Relationship Id="rId5" Type="http://schemas.openxmlformats.org/officeDocument/2006/relationships/hyperlink" Target="https://aka.ms/mgt/v2.5.2" TargetMode="External"/><Relationship Id="rId10" Type="http://schemas.openxmlformats.org/officeDocument/2006/relationships/image" Target="../media/image48.png"/><Relationship Id="rId4" Type="http://schemas.openxmlformats.org/officeDocument/2006/relationships/hyperlink" Target="https://aka.ms/mgt/samples" TargetMode="External"/><Relationship Id="rId9"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microsoft/PowerPlatformConnectors/wiki/Top-Connector-Asks" TargetMode="External"/><Relationship Id="rId2" Type="http://schemas.openxmlformats.org/officeDocument/2006/relationships/notesSlide" Target="../notesSlides/notesSlide15.xml"/><Relationship Id="rId1" Type="http://schemas.openxmlformats.org/officeDocument/2006/relationships/slideLayout" Target="../slideLayouts/slideLayout34.xml"/><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37.xml"/><Relationship Id="rId6" Type="http://schemas.openxmlformats.org/officeDocument/2006/relationships/image" Target="../media/image24.png"/><Relationship Id="rId5" Type="http://schemas.openxmlformats.org/officeDocument/2006/relationships/image" Target="../media/image53.pn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hyperlink" Target="https://el.wikipedia.org/wiki/Python" TargetMode="External"/><Relationship Id="rId18" Type="http://schemas.openxmlformats.org/officeDocument/2006/relationships/hyperlink" Target="https://aka.ms/m365-samples" TargetMode="External"/><Relationship Id="rId3" Type="http://schemas.openxmlformats.org/officeDocument/2006/relationships/image" Target="../media/image54.png"/><Relationship Id="rId7" Type="http://schemas.microsoft.com/office/2007/relationships/hdphoto" Target="../media/hdphoto1.wdp"/><Relationship Id="rId12" Type="http://schemas.openxmlformats.org/officeDocument/2006/relationships/image" Target="../media/image60.png"/><Relationship Id="rId17" Type="http://schemas.openxmlformats.org/officeDocument/2006/relationships/hyperlink" Target="https://blog.jeremylikness.com/blog/2019-03-05_typescript-for-javascript-developers-by-refactoring-part-1-of-2/" TargetMode="External"/><Relationship Id="rId2" Type="http://schemas.openxmlformats.org/officeDocument/2006/relationships/notesSlide" Target="../notesSlides/notesSlide17.xml"/><Relationship Id="rId16" Type="http://schemas.openxmlformats.org/officeDocument/2006/relationships/image" Target="../media/image62.jpeg"/><Relationship Id="rId1" Type="http://schemas.openxmlformats.org/officeDocument/2006/relationships/slideLayout" Target="../slideLayouts/slideLayout34.xml"/><Relationship Id="rId6" Type="http://schemas.openxmlformats.org/officeDocument/2006/relationships/image" Target="../media/image57.png"/><Relationship Id="rId11" Type="http://schemas.openxmlformats.org/officeDocument/2006/relationships/hyperlink" Target="https://www.techcentral.ie/4L5Jj" TargetMode="External"/><Relationship Id="rId5" Type="http://schemas.openxmlformats.org/officeDocument/2006/relationships/image" Target="../media/image56.svg"/><Relationship Id="rId15" Type="http://schemas.openxmlformats.org/officeDocument/2006/relationships/hyperlink" Target="http://commons.wikimedia.org/wiki/File%3AJavaScript-logo.png" TargetMode="External"/><Relationship Id="rId10" Type="http://schemas.openxmlformats.org/officeDocument/2006/relationships/image" Target="../media/image59.jpeg"/><Relationship Id="rId19" Type="http://schemas.openxmlformats.org/officeDocument/2006/relationships/hyperlink" Target="https://aka.ms/teams-samples" TargetMode="External"/><Relationship Id="rId4" Type="http://schemas.openxmlformats.org/officeDocument/2006/relationships/image" Target="../media/image55.png"/><Relationship Id="rId9" Type="http://schemas.openxmlformats.org/officeDocument/2006/relationships/hyperlink" Target="https://unterrichten.zum.de/wiki/Java" TargetMode="External"/><Relationship Id="rId14" Type="http://schemas.openxmlformats.org/officeDocument/2006/relationships/image" Target="../media/image61.png"/></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3.png"/><Relationship Id="rId7" Type="http://schemas.openxmlformats.org/officeDocument/2006/relationships/image" Target="../media/image66.gif"/><Relationship Id="rId2" Type="http://schemas.openxmlformats.org/officeDocument/2006/relationships/notesSlide" Target="../notesSlides/notesSlide18.xml"/><Relationship Id="rId1" Type="http://schemas.openxmlformats.org/officeDocument/2006/relationships/slideLayout" Target="../slideLayouts/slideLayout39.xml"/><Relationship Id="rId6" Type="http://schemas.openxmlformats.org/officeDocument/2006/relationships/hyperlink" Target="http://aka.ms/powerplatform-samples" TargetMode="External"/><Relationship Id="rId11" Type="http://schemas.openxmlformats.org/officeDocument/2006/relationships/image" Target="../media/image70.png"/><Relationship Id="rId5" Type="http://schemas.openxmlformats.org/officeDocument/2006/relationships/image" Target="../media/image65.png"/><Relationship Id="rId10" Type="http://schemas.openxmlformats.org/officeDocument/2006/relationships/image" Target="../media/image69.svg"/><Relationship Id="rId4" Type="http://schemas.openxmlformats.org/officeDocument/2006/relationships/image" Target="../media/image64.png"/><Relationship Id="rId9" Type="http://schemas.openxmlformats.org/officeDocument/2006/relationships/image" Target="../media/image68.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5.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20.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34.xml"/><Relationship Id="rId4" Type="http://schemas.openxmlformats.org/officeDocument/2006/relationships/image" Target="../media/image73.jpeg"/></Relationships>
</file>

<file path=ppt/slides/_rels/slide2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9.xml"/><Relationship Id="rId1" Type="http://schemas.openxmlformats.org/officeDocument/2006/relationships/slideLayout" Target="../slideLayouts/slideLayout32.xml"/><Relationship Id="rId5" Type="http://schemas.openxmlformats.org/officeDocument/2006/relationships/image" Target="../media/image12.jpg"/><Relationship Id="rId4" Type="http://schemas.openxmlformats.org/officeDocument/2006/relationships/image" Target="../media/image13.jpg"/></Relationships>
</file>

<file path=ppt/slides/_rels/slide22.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hyperlink" Target="https://aka.ms/M365PnP-videos" TargetMode="External"/><Relationship Id="rId2" Type="http://schemas.openxmlformats.org/officeDocument/2006/relationships/notesSlide" Target="../notesSlides/notesSlide21.xml"/><Relationship Id="rId1" Type="http://schemas.openxmlformats.org/officeDocument/2006/relationships/slideLayout" Target="../slideLayouts/slideLayout25.xml"/><Relationship Id="rId4" Type="http://schemas.openxmlformats.org/officeDocument/2006/relationships/hyperlink" Target="https://aka.ms/m365pnp"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36.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5.xml.rels><?xml version="1.0" encoding="UTF-8" standalone="yes"?>
<Relationships xmlns="http://schemas.openxmlformats.org/package/2006/relationships"><Relationship Id="rId8" Type="http://schemas.openxmlformats.org/officeDocument/2006/relationships/hyperlink" Target="https://aka.ms/spdev-sig-call" TargetMode="External"/><Relationship Id="rId3" Type="http://schemas.openxmlformats.org/officeDocument/2006/relationships/hyperlink" Target="https://aka.ms/m365-dev-call" TargetMode="External"/><Relationship Id="rId7" Type="http://schemas.openxmlformats.org/officeDocument/2006/relationships/hyperlink" Target="https://aka.ms/PowerPlatformMonthlyCall" TargetMode="External"/><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hyperlink" Target="https://aka.ms/officeaddinscommunitycall" TargetMode="External"/><Relationship Id="rId5" Type="http://schemas.openxmlformats.org/officeDocument/2006/relationships/hyperlink" Target="https://aka.ms/IDDevCommunityCalendar" TargetMode="External"/><Relationship Id="rId10" Type="http://schemas.openxmlformats.org/officeDocument/2006/relationships/hyperlink" Target="https://aka.ms/m365pnp" TargetMode="External"/><Relationship Id="rId4" Type="http://schemas.openxmlformats.org/officeDocument/2006/relationships/hyperlink" Target="https://aka.ms/adaptivecardscommunitycall" TargetMode="External"/><Relationship Id="rId9" Type="http://schemas.openxmlformats.org/officeDocument/2006/relationships/hyperlink" Target="https://aka.ms/spdev-spfx-cal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35.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3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4.png"/><Relationship Id="rId9" Type="http://schemas.openxmlformats.org/officeDocument/2006/relationships/image" Target="../media/image3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3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FI"/>
              <a:t>Microsoft 365 </a:t>
            </a:r>
            <a:r>
              <a:rPr lang="en-US"/>
              <a:t>&amp; </a:t>
            </a:r>
            <a:br>
              <a:rPr lang="en-US"/>
            </a:br>
            <a:r>
              <a:rPr lang="en-US"/>
              <a:t>Power Platform Development – </a:t>
            </a:r>
            <a:br>
              <a:rPr lang="en-US"/>
            </a:br>
            <a:r>
              <a:rPr lang="en-US"/>
              <a:t>Bi-weekly call</a:t>
            </a:r>
          </a:p>
        </p:txBody>
      </p:sp>
      <p:sp>
        <p:nvSpPr>
          <p:cNvPr id="8" name="Text Placeholder 7"/>
          <p:cNvSpPr>
            <a:spLocks noGrp="1"/>
          </p:cNvSpPr>
          <p:nvPr>
            <p:ph type="body" sz="quarter" idx="12"/>
          </p:nvPr>
        </p:nvSpPr>
        <p:spPr/>
        <p:txBody>
          <a:bodyPr vert="horz" wrap="square" lIns="0" tIns="109728" rIns="164592" bIns="109728" rtlCol="0" anchor="t">
            <a:noAutofit/>
          </a:bodyPr>
          <a:lstStyle/>
          <a:p>
            <a:r>
              <a:rPr lang="en-US" dirty="0"/>
              <a:t>July 7</a:t>
            </a:r>
            <a:r>
              <a:rPr lang="en-US" baseline="30000" dirty="0"/>
              <a:t>th</a:t>
            </a:r>
            <a:r>
              <a:rPr lang="en-US" dirty="0"/>
              <a:t>, 2022</a:t>
            </a:r>
          </a:p>
        </p:txBody>
      </p:sp>
      <p:sp>
        <p:nvSpPr>
          <p:cNvPr id="4" name="Rectangle 3">
            <a:extLst>
              <a:ext uri="{FF2B5EF4-FFF2-40B4-BE49-F238E27FC236}">
                <a16:creationId xmlns:a16="http://schemas.microsoft.com/office/drawing/2014/main" id="{6D6A38F4-1DB0-4D3C-9D51-31CF9A1427E5}"/>
              </a:ext>
            </a:extLst>
          </p:cNvPr>
          <p:cNvSpPr/>
          <p:nvPr/>
        </p:nvSpPr>
        <p:spPr bwMode="auto">
          <a:xfrm rot="254576">
            <a:off x="7627038" y="287192"/>
            <a:ext cx="4635796" cy="917999"/>
          </a:xfrm>
          <a:prstGeom prst="rect">
            <a:avLst/>
          </a:prstGeom>
          <a:solidFill>
            <a:schemeClr val="accent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Your host in this call: </a:t>
            </a:r>
            <a:br>
              <a:rPr lang="en-US" sz="2400">
                <a:ea typeface="Segoe UI" pitchFamily="34" charset="0"/>
                <a:cs typeface="Segoe UI" pitchFamily="34" charset="0"/>
              </a:rPr>
            </a:br>
            <a:r>
              <a:rPr lang="en-US" sz="2000">
                <a:gradFill>
                  <a:gsLst>
                    <a:gs pos="0">
                      <a:srgbClr val="FFFFFF"/>
                    </a:gs>
                    <a:gs pos="100000">
                      <a:srgbClr val="FFFFFF"/>
                    </a:gs>
                  </a:gsLst>
                  <a:lin ang="5400000" scaled="0"/>
                </a:gradFill>
                <a:ea typeface="Segoe UI" pitchFamily="34" charset="0"/>
                <a:cs typeface="Segoe UI"/>
              </a:rPr>
              <a:t>David Warner (Microsoft)</a:t>
            </a:r>
            <a:endParaRPr lang="en-US" sz="2300" err="1">
              <a:gradFill>
                <a:gsLst>
                  <a:gs pos="0">
                    <a:srgbClr val="FFFFFF"/>
                  </a:gs>
                  <a:gs pos="100000">
                    <a:srgbClr val="FFFFFF"/>
                  </a:gs>
                </a:gsLst>
                <a:lin ang="5400000" scaled="0"/>
              </a:gradFill>
              <a:ea typeface="Segoe UI" pitchFamily="34" charset="0"/>
              <a:cs typeface="Segoe UI"/>
            </a:endParaRPr>
          </a:p>
        </p:txBody>
      </p:sp>
    </p:spTree>
    <p:extLst>
      <p:ext uri="{BB962C8B-B14F-4D97-AF65-F5344CB8AC3E}">
        <p14:creationId xmlns:p14="http://schemas.microsoft.com/office/powerpoint/2010/main" val="28716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t>PnP PowerShell</a:t>
            </a:r>
            <a:br>
              <a:rPr lang="en-US"/>
            </a:br>
            <a:br>
              <a:rPr lang="en-US"/>
            </a:br>
            <a:r>
              <a:rPr lang="en-US" sz="2400">
                <a:gradFill>
                  <a:gsLst>
                    <a:gs pos="2917">
                      <a:schemeClr val="tx1"/>
                    </a:gs>
                    <a:gs pos="30000">
                      <a:schemeClr val="tx1"/>
                    </a:gs>
                  </a:gsLst>
                  <a:lin ang="5400000" scaled="0"/>
                </a:gradFill>
              </a:rPr>
              <a:t>Open-source cmdlets which provide you an easy way to manage your SharePoint and Teams environment. </a:t>
            </a:r>
            <a:br>
              <a:rPr lang="fi-FI" sz="3200">
                <a:gradFill>
                  <a:gsLst>
                    <a:gs pos="2917">
                      <a:schemeClr val="tx1"/>
                    </a:gs>
                    <a:gs pos="30000">
                      <a:schemeClr val="tx1"/>
                    </a:gs>
                  </a:gsLst>
                  <a:lin ang="5400000" scaled="0"/>
                </a:gradFill>
              </a:rPr>
            </a:b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85524756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p:nvPr/>
        </p:nvSpPr>
        <p:spPr bwMode="auto">
          <a:xfrm>
            <a:off x="0" y="1139798"/>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US"/>
              <a:t>PnP PowerShell</a:t>
            </a: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a:solidFill>
            <a:srgbClr val="1973B9"/>
          </a:solidFill>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a:grpFill/>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cxnSp>
        <p:nvCxnSpPr>
          <p:cNvPr id="23" name="Straight Connector 22">
            <a:extLst>
              <a:ext uri="{FF2B5EF4-FFF2-40B4-BE49-F238E27FC236}">
                <a16:creationId xmlns:a16="http://schemas.microsoft.com/office/drawing/2014/main" id="{5F09BA57-ADD3-4002-B031-32C144C6909E}"/>
              </a:ext>
            </a:extLst>
          </p:cNvPr>
          <p:cNvCxnSpPr>
            <a:cxnSpLocks/>
          </p:cNvCxnSpPr>
          <p:nvPr/>
        </p:nvCxnSpPr>
        <p:spPr>
          <a:xfrm>
            <a:off x="7483182" y="1340846"/>
            <a:ext cx="0" cy="517421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383640B-0792-41F3-8724-533DC8AED8CA}"/>
              </a:ext>
            </a:extLst>
          </p:cNvPr>
          <p:cNvCxnSpPr>
            <a:cxnSpLocks/>
          </p:cNvCxnSpPr>
          <p:nvPr/>
        </p:nvCxnSpPr>
        <p:spPr>
          <a:xfrm>
            <a:off x="3990782" y="1340846"/>
            <a:ext cx="0" cy="517421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C03F937-0F69-41E0-A380-7E899D1D556A}"/>
              </a:ext>
            </a:extLst>
          </p:cNvPr>
          <p:cNvCxnSpPr>
            <a:cxnSpLocks/>
          </p:cNvCxnSpPr>
          <p:nvPr/>
        </p:nvCxnSpPr>
        <p:spPr>
          <a:xfrm>
            <a:off x="298397" y="6507541"/>
            <a:ext cx="6865286"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7032294-CF93-4B5A-B67C-28C0C5DD893D}"/>
              </a:ext>
            </a:extLst>
          </p:cNvPr>
          <p:cNvSpPr/>
          <p:nvPr/>
        </p:nvSpPr>
        <p:spPr>
          <a:xfrm rot="16200000">
            <a:off x="-2021134" y="3923171"/>
            <a:ext cx="4918979" cy="260562"/>
          </a:xfrm>
          <a:prstGeom prst="rect">
            <a:avLst/>
          </a:prstGeom>
          <a:solidFill>
            <a:schemeClr val="accent3"/>
          </a:solidFill>
          <a:ln>
            <a:solidFill>
              <a:schemeClr val="accent3">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lIns="89642" tIns="44821" rIns="89642" bIns="44821" rtlCol="0" anchor="ctr"/>
          <a:lstStyle/>
          <a:p>
            <a:pPr algn="ctr" defTabSz="914225"/>
            <a:r>
              <a:rPr lang="en-US" sz="1765">
                <a:latin typeface="Calibri" panose="020F0502020204030204"/>
              </a:rPr>
              <a:t>Working on it</a:t>
            </a:r>
            <a:endParaRPr lang="LID4096" sz="1765">
              <a:latin typeface="Calibri" panose="020F0502020204030204"/>
            </a:endParaRPr>
          </a:p>
        </p:txBody>
      </p:sp>
      <p:grpSp>
        <p:nvGrpSpPr>
          <p:cNvPr id="65" name="Group 64">
            <a:extLst>
              <a:ext uri="{FF2B5EF4-FFF2-40B4-BE49-F238E27FC236}">
                <a16:creationId xmlns:a16="http://schemas.microsoft.com/office/drawing/2014/main" id="{30787A69-742D-43F1-BF68-A2FA29D9DDA1}"/>
              </a:ext>
            </a:extLst>
          </p:cNvPr>
          <p:cNvGrpSpPr/>
          <p:nvPr/>
        </p:nvGrpSpPr>
        <p:grpSpPr>
          <a:xfrm>
            <a:off x="567383" y="6043853"/>
            <a:ext cx="3431835" cy="461124"/>
            <a:chOff x="3961748" y="6055956"/>
            <a:chExt cx="3431835" cy="461124"/>
          </a:xfrm>
        </p:grpSpPr>
        <p:sp>
          <p:nvSpPr>
            <p:cNvPr id="59" name="Rectangle 58">
              <a:extLst>
                <a:ext uri="{FF2B5EF4-FFF2-40B4-BE49-F238E27FC236}">
                  <a16:creationId xmlns:a16="http://schemas.microsoft.com/office/drawing/2014/main" id="{3503214B-D120-4095-B462-427286684DB2}"/>
                </a:ext>
              </a:extLst>
            </p:cNvPr>
            <p:cNvSpPr/>
            <p:nvPr/>
          </p:nvSpPr>
          <p:spPr>
            <a:xfrm>
              <a:off x="3961748" y="6055956"/>
              <a:ext cx="3431835" cy="461124"/>
            </a:xfrm>
            <a:prstGeom prst="rect">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sz="1400">
                  <a:solidFill>
                    <a:schemeClr val="bg1">
                      <a:lumMod val="50000"/>
                    </a:schemeClr>
                  </a:solidFill>
                  <a:latin typeface="Calibri" panose="020F0502020204030204"/>
                </a:rPr>
                <a:t>github.com/</a:t>
              </a:r>
              <a:r>
                <a:rPr lang="en-US" sz="1400" err="1">
                  <a:solidFill>
                    <a:schemeClr val="bg1">
                      <a:lumMod val="50000"/>
                    </a:schemeClr>
                  </a:solidFill>
                  <a:latin typeface="Calibri" panose="020F0502020204030204"/>
                </a:rPr>
                <a:t>pnp</a:t>
              </a:r>
              <a:r>
                <a:rPr lang="en-US" sz="1400">
                  <a:solidFill>
                    <a:schemeClr val="bg1">
                      <a:lumMod val="50000"/>
                    </a:schemeClr>
                  </a:solidFill>
                  <a:latin typeface="Calibri" panose="020F0502020204030204"/>
                </a:rPr>
                <a:t>/</a:t>
              </a:r>
              <a:r>
                <a:rPr lang="en-US" sz="1400" err="1">
                  <a:solidFill>
                    <a:schemeClr val="bg1">
                      <a:lumMod val="50000"/>
                    </a:schemeClr>
                  </a:solidFill>
                  <a:latin typeface="Calibri" panose="020F0502020204030204"/>
                </a:rPr>
                <a:t>powershell</a:t>
              </a:r>
              <a:endParaRPr lang="LID4096" sz="1400">
                <a:solidFill>
                  <a:schemeClr val="bg1">
                    <a:lumMod val="50000"/>
                  </a:schemeClr>
                </a:solidFill>
                <a:latin typeface="Calibri" panose="020F0502020204030204"/>
              </a:endParaRPr>
            </a:p>
          </p:txBody>
        </p:sp>
        <p:pic>
          <p:nvPicPr>
            <p:cNvPr id="63" name="Picture 62">
              <a:extLst>
                <a:ext uri="{FF2B5EF4-FFF2-40B4-BE49-F238E27FC236}">
                  <a16:creationId xmlns:a16="http://schemas.microsoft.com/office/drawing/2014/main" id="{CF9C8768-7E9E-49E0-A0DB-499E8ACBA8D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35732" y="6136248"/>
              <a:ext cx="366760" cy="339315"/>
            </a:xfrm>
            <a:prstGeom prst="rect">
              <a:avLst/>
            </a:prstGeom>
          </p:spPr>
        </p:pic>
      </p:grpSp>
      <p:sp>
        <p:nvSpPr>
          <p:cNvPr id="67" name="Rectangle 66">
            <a:extLst>
              <a:ext uri="{FF2B5EF4-FFF2-40B4-BE49-F238E27FC236}">
                <a16:creationId xmlns:a16="http://schemas.microsoft.com/office/drawing/2014/main" id="{2B78D46A-6C1A-4D0A-B91A-AA59839E7CAD}"/>
              </a:ext>
            </a:extLst>
          </p:cNvPr>
          <p:cNvSpPr/>
          <p:nvPr/>
        </p:nvSpPr>
        <p:spPr>
          <a:xfrm>
            <a:off x="4006159" y="6040811"/>
            <a:ext cx="3422157" cy="462185"/>
          </a:xfrm>
          <a:prstGeom prst="rect">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defTabSz="914225"/>
            <a:r>
              <a:rPr lang="en-US" sz="1400">
                <a:solidFill>
                  <a:schemeClr val="bg1">
                    <a:lumMod val="50000"/>
                  </a:schemeClr>
                </a:solidFill>
                <a:latin typeface="Calibri" panose="020F0502020204030204"/>
              </a:rPr>
              <a:t>www.powershellgallery.com</a:t>
            </a:r>
          </a:p>
          <a:p>
            <a:pPr algn="ctr" defTabSz="914225"/>
            <a:r>
              <a:rPr lang="en-US" sz="1400" err="1">
                <a:solidFill>
                  <a:schemeClr val="bg1">
                    <a:lumMod val="50000"/>
                  </a:schemeClr>
                </a:solidFill>
                <a:latin typeface="Calibri" panose="020F0502020204030204"/>
              </a:rPr>
              <a:t>PnP.PowerShell</a:t>
            </a:r>
            <a:endParaRPr lang="en-US" sz="1400">
              <a:solidFill>
                <a:schemeClr val="bg1">
                  <a:lumMod val="50000"/>
                </a:schemeClr>
              </a:solidFill>
              <a:latin typeface="Calibri" panose="020F0502020204030204"/>
              <a:cs typeface="Calibri"/>
            </a:endParaRPr>
          </a:p>
        </p:txBody>
      </p:sp>
      <p:sp>
        <p:nvSpPr>
          <p:cNvPr id="79" name="TextBox 78">
            <a:extLst>
              <a:ext uri="{FF2B5EF4-FFF2-40B4-BE49-F238E27FC236}">
                <a16:creationId xmlns:a16="http://schemas.microsoft.com/office/drawing/2014/main" id="{BC688EBE-40B5-498C-91C5-18E7EAB6AFFE}"/>
              </a:ext>
            </a:extLst>
          </p:cNvPr>
          <p:cNvSpPr txBox="1"/>
          <p:nvPr/>
        </p:nvSpPr>
        <p:spPr>
          <a:xfrm>
            <a:off x="4052342" y="1542052"/>
            <a:ext cx="3318463" cy="3277820"/>
          </a:xfrm>
          <a:prstGeom prst="rect">
            <a:avLst/>
          </a:prstGeom>
          <a:noFill/>
        </p:spPr>
        <p:txBody>
          <a:bodyPr wrap="square" lIns="0" tIns="146304" rIns="182880" bIns="146304" rtlCol="0" anchor="t">
            <a:spAutoFit/>
          </a:bodyPr>
          <a:lstStyle/>
          <a:p>
            <a:pPr marL="143510" indent="-143510" defTabSz="360000">
              <a:lnSpc>
                <a:spcPct val="90000"/>
              </a:lnSpc>
              <a:spcAft>
                <a:spcPts val="600"/>
              </a:spcAft>
              <a:buFont typeface="Wingdings,Sans-Serif" panose="05000000000000000000" pitchFamily="2" charset="2"/>
              <a:buChar char="§"/>
            </a:pPr>
            <a:r>
              <a:rPr lang="en-US" sz="1400" b="1">
                <a:cs typeface="Segoe UI"/>
              </a:rPr>
              <a:t>New Stuff</a:t>
            </a:r>
            <a:endParaRPr lang="en-US">
              <a:cs typeface="Segoe UI"/>
            </a:endParaRPr>
          </a:p>
          <a:p>
            <a:pPr marL="609600" lvl="1" indent="-143510" defTabSz="360000">
              <a:lnSpc>
                <a:spcPct val="90000"/>
              </a:lnSpc>
              <a:spcAft>
                <a:spcPts val="600"/>
              </a:spcAft>
              <a:buFont typeface="Wingdings,Sans-Serif" panose="05000000000000000000" pitchFamily="2" charset="2"/>
              <a:buChar char="§"/>
            </a:pPr>
            <a:r>
              <a:rPr lang="en-US" sz="1400" b="1" dirty="0">
                <a:ea typeface="+mn-lt"/>
                <a:cs typeface="+mn-lt"/>
              </a:rPr>
              <a:t>1.11.0 released</a:t>
            </a:r>
            <a:r>
              <a:rPr lang="en-US" sz="1400" b="1">
                <a:ea typeface="+mn-lt"/>
                <a:cs typeface="+mn-lt"/>
              </a:rPr>
              <a:t>, </a:t>
            </a:r>
            <a:r>
              <a:rPr lang="en-US" sz="1400" b="1" dirty="0">
                <a:ea typeface="+mn-lt"/>
                <a:cs typeface="+mn-lt"/>
              </a:rPr>
              <a:t>go check it out </a:t>
            </a:r>
            <a:endParaRPr lang="en-US" sz="1400" b="1" dirty="0">
              <a:cs typeface="Segoe UI"/>
            </a:endParaRPr>
          </a:p>
          <a:p>
            <a:pPr marL="609600" lvl="1" indent="-143510" defTabSz="360000">
              <a:lnSpc>
                <a:spcPct val="90000"/>
              </a:lnSpc>
              <a:spcAft>
                <a:spcPts val="600"/>
              </a:spcAft>
              <a:buFont typeface="Wingdings,Sans-Serif" panose="05000000000000000000" pitchFamily="2" charset="2"/>
              <a:buChar char="§"/>
            </a:pPr>
            <a:r>
              <a:rPr lang="en-US" sz="1400" dirty="0">
                <a:ea typeface="+mn-lt"/>
                <a:cs typeface="+mn-lt"/>
              </a:rPr>
              <a:t>Minor documentation </a:t>
            </a:r>
            <a:r>
              <a:rPr lang="en-US" sz="1400">
                <a:ea typeface="+mn-lt"/>
                <a:cs typeface="+mn-lt"/>
              </a:rPr>
              <a:t>fixes and </a:t>
            </a:r>
            <a:r>
              <a:rPr lang="en-US" sz="1400" dirty="0">
                <a:ea typeface="+mn-lt"/>
                <a:cs typeface="+mn-lt"/>
              </a:rPr>
              <a:t>docs updates</a:t>
            </a:r>
            <a:endParaRPr lang="en-US" sz="1400" b="1" dirty="0">
              <a:ea typeface="+mn-lt"/>
              <a:cs typeface="+mn-lt"/>
            </a:endParaRPr>
          </a:p>
          <a:p>
            <a:pPr marL="609600" lvl="1" indent="-143510" defTabSz="360000">
              <a:lnSpc>
                <a:spcPct val="90000"/>
              </a:lnSpc>
              <a:spcAft>
                <a:spcPts val="600"/>
              </a:spcAft>
              <a:buFont typeface="Wingdings,Sans-Serif" panose="05000000000000000000" pitchFamily="2" charset="2"/>
              <a:buChar char="§"/>
            </a:pPr>
            <a:r>
              <a:rPr lang="en-US" sz="1400" b="1" dirty="0">
                <a:ea typeface="+mn-lt"/>
                <a:cs typeface="+mn-lt"/>
              </a:rPr>
              <a:t>What next ? Would love to hear your thoughts ! </a:t>
            </a:r>
          </a:p>
          <a:p>
            <a:pPr marL="609600" lvl="1" indent="-143510" defTabSz="360000">
              <a:lnSpc>
                <a:spcPct val="90000"/>
              </a:lnSpc>
              <a:spcAft>
                <a:spcPts val="600"/>
              </a:spcAft>
              <a:buFont typeface="Wingdings,Sans-Serif" panose="05000000000000000000" pitchFamily="2" charset="2"/>
              <a:buChar char="§"/>
            </a:pPr>
            <a:r>
              <a:rPr lang="en-US" sz="1400" dirty="0">
                <a:ea typeface="+mn-lt"/>
                <a:cs typeface="+mn-lt"/>
              </a:rPr>
              <a:t>Release:</a:t>
            </a:r>
            <a:br>
              <a:rPr lang="en-US" sz="1400" dirty="0">
                <a:ea typeface="+mn-lt"/>
                <a:cs typeface="+mn-lt"/>
              </a:rPr>
            </a:br>
            <a:br>
              <a:rPr lang="en-US" sz="1400" dirty="0">
                <a:ea typeface="+mn-lt"/>
                <a:cs typeface="+mn-lt"/>
              </a:rPr>
            </a:br>
            <a:r>
              <a:rPr lang="en-US" sz="1400" dirty="0">
                <a:ea typeface="+mn-lt"/>
                <a:cs typeface="+mn-lt"/>
                <a:hlinkClick r:id="rId4"/>
              </a:rPr>
              <a:t>https://github.com/pnp/powershell/releases/tag/v1.11.0</a:t>
            </a:r>
            <a:endParaRPr lang="en-US" sz="1400">
              <a:ea typeface="+mn-lt"/>
              <a:cs typeface="+mn-lt"/>
            </a:endParaRPr>
          </a:p>
          <a:p>
            <a:pPr marL="932180" lvl="2" defTabSz="360000">
              <a:lnSpc>
                <a:spcPct val="90000"/>
              </a:lnSpc>
              <a:spcAft>
                <a:spcPts val="600"/>
              </a:spcAft>
            </a:pPr>
            <a:endParaRPr lang="en-US" sz="1400">
              <a:ea typeface="+mn-lt"/>
              <a:cs typeface="+mn-lt"/>
            </a:endParaRPr>
          </a:p>
          <a:p>
            <a:pPr marL="609600" lvl="1" indent="-143510" defTabSz="360000">
              <a:lnSpc>
                <a:spcPct val="90000"/>
              </a:lnSpc>
              <a:spcAft>
                <a:spcPts val="600"/>
              </a:spcAft>
              <a:buFont typeface="Wingdings,Sans-Serif" panose="05000000000000000000" pitchFamily="2" charset="2"/>
              <a:buChar char="§"/>
            </a:pPr>
            <a:endParaRPr lang="en-US" sz="1400">
              <a:ea typeface="+mn-lt"/>
              <a:cs typeface="+mn-lt"/>
            </a:endParaRPr>
          </a:p>
        </p:txBody>
      </p:sp>
      <p:sp>
        <p:nvSpPr>
          <p:cNvPr id="81" name="TextBox 80">
            <a:extLst>
              <a:ext uri="{FF2B5EF4-FFF2-40B4-BE49-F238E27FC236}">
                <a16:creationId xmlns:a16="http://schemas.microsoft.com/office/drawing/2014/main" id="{1245D908-BDE2-4087-82F6-3DBC148662F5}"/>
              </a:ext>
            </a:extLst>
          </p:cNvPr>
          <p:cNvSpPr txBox="1"/>
          <p:nvPr/>
        </p:nvSpPr>
        <p:spPr>
          <a:xfrm>
            <a:off x="679627" y="1623385"/>
            <a:ext cx="3309005" cy="4712059"/>
          </a:xfrm>
          <a:prstGeom prst="rect">
            <a:avLst/>
          </a:prstGeom>
          <a:noFill/>
        </p:spPr>
        <p:txBody>
          <a:bodyPr wrap="square" lIns="0" tIns="146304" rIns="182880" bIns="146304" rtlCol="0" anchor="t">
            <a:spAutoFit/>
          </a:bodyPr>
          <a:lstStyle/>
          <a:p>
            <a:pPr marL="123825" lvl="1" defTabSz="360000">
              <a:lnSpc>
                <a:spcPct val="90000"/>
              </a:lnSpc>
              <a:spcAft>
                <a:spcPts val="600"/>
              </a:spcAft>
            </a:pPr>
            <a:r>
              <a:rPr lang="en-US" sz="1400" b="1" dirty="0">
                <a:cs typeface="Segoe UI"/>
              </a:rPr>
              <a:t>V1.11.0 </a:t>
            </a:r>
            <a:r>
              <a:rPr lang="en-US" sz="1400" b="1">
                <a:cs typeface="Segoe UI"/>
              </a:rPr>
              <a:t>released, </a:t>
            </a:r>
            <a:r>
              <a:rPr lang="en-US" sz="1400" b="1" dirty="0">
                <a:cs typeface="Segoe UI"/>
              </a:rPr>
              <a:t>summer break</a:t>
            </a:r>
            <a:br>
              <a:rPr lang="en-US" sz="1400" b="1" dirty="0">
                <a:cs typeface="Segoe UI"/>
              </a:rPr>
            </a:br>
            <a:br>
              <a:rPr lang="en-US" sz="1400" b="1" dirty="0">
                <a:cs typeface="Segoe UI"/>
              </a:rPr>
            </a:br>
            <a:r>
              <a:rPr lang="en-US" sz="1400" b="1">
                <a:cs typeface="Segoe UI"/>
              </a:rPr>
              <a:t>Many updates</a:t>
            </a:r>
            <a:r>
              <a:rPr lang="en-US" sz="1400" b="1" dirty="0">
                <a:cs typeface="Segoe UI"/>
              </a:rPr>
              <a:t>, improvements</a:t>
            </a:r>
            <a:r>
              <a:rPr lang="en-US" sz="1400" b="1">
                <a:cs typeface="Segoe UI"/>
              </a:rPr>
              <a:t> and fixes!</a:t>
            </a:r>
            <a:endParaRPr lang="en-US" dirty="0"/>
          </a:p>
          <a:p>
            <a:pPr marL="266700" lvl="1" indent="-142875" defTabSz="360000">
              <a:lnSpc>
                <a:spcPct val="90000"/>
              </a:lnSpc>
              <a:spcAft>
                <a:spcPts val="600"/>
              </a:spcAft>
              <a:buFont typeface="Wingdings,Sans-Serif" panose="05000000000000000000" pitchFamily="2" charset="2"/>
              <a:buChar char="§"/>
            </a:pPr>
            <a:r>
              <a:rPr lang="en-US" sz="1400" b="1" dirty="0">
                <a:cs typeface="Segoe UI"/>
              </a:rPr>
              <a:t>2.4 </a:t>
            </a:r>
            <a:r>
              <a:rPr lang="en-US" sz="1400" b="1">
                <a:cs typeface="Segoe UI"/>
              </a:rPr>
              <a:t>million downloads!</a:t>
            </a:r>
          </a:p>
          <a:p>
            <a:pPr marL="266700" lvl="1" indent="-142875" defTabSz="360000">
              <a:lnSpc>
                <a:spcPct val="90000"/>
              </a:lnSpc>
              <a:spcAft>
                <a:spcPts val="600"/>
              </a:spcAft>
              <a:buFont typeface="Wingdings,Sans-Serif" panose="05000000000000000000" pitchFamily="2" charset="2"/>
              <a:buChar char="§"/>
            </a:pPr>
            <a:r>
              <a:rPr lang="en-US" sz="1400" b="1">
                <a:cs typeface="Segoe UI"/>
              </a:rPr>
              <a:t>100 million</a:t>
            </a:r>
            <a:r>
              <a:rPr lang="en-US" sz="1400">
                <a:cs typeface="Segoe UI"/>
              </a:rPr>
              <a:t> </a:t>
            </a:r>
            <a:r>
              <a:rPr lang="en-US" sz="1400" b="1">
                <a:cs typeface="Segoe UI"/>
              </a:rPr>
              <a:t>cmdlets executed per day!!</a:t>
            </a:r>
            <a:endParaRPr lang="en-US" b="1">
              <a:cs typeface="Segoe UI"/>
            </a:endParaRPr>
          </a:p>
          <a:p>
            <a:pPr marL="266700" lvl="1" indent="-142875" defTabSz="360000">
              <a:lnSpc>
                <a:spcPct val="90000"/>
              </a:lnSpc>
              <a:spcAft>
                <a:spcPts val="600"/>
              </a:spcAft>
              <a:buFont typeface="Wingdings,Sans-Serif" panose="05000000000000000000" pitchFamily="2" charset="2"/>
              <a:buChar char="§"/>
            </a:pPr>
            <a:r>
              <a:rPr lang="en-US" sz="1400">
                <a:cs typeface="Segoe UI"/>
              </a:rPr>
              <a:t>Docs shifted, no more</a:t>
            </a:r>
            <a:r>
              <a:rPr lang="en-US" sz="1400" b="1">
                <a:cs typeface="Segoe UI"/>
              </a:rPr>
              <a:t> docs.microsoft.com</a:t>
            </a:r>
          </a:p>
          <a:p>
            <a:pPr marL="266700" lvl="1" indent="-142875" defTabSz="360000">
              <a:lnSpc>
                <a:spcPct val="90000"/>
              </a:lnSpc>
              <a:spcAft>
                <a:spcPts val="600"/>
              </a:spcAft>
              <a:buFont typeface="Wingdings,Sans-Serif" panose="05000000000000000000" pitchFamily="2" charset="2"/>
              <a:buChar char="§"/>
            </a:pPr>
            <a:r>
              <a:rPr lang="en-US" sz="1400">
                <a:cs typeface="Segoe UI"/>
              </a:rPr>
              <a:t>Documentation, Articles and tips available at </a:t>
            </a:r>
            <a:br>
              <a:rPr lang="en-US" sz="1400">
                <a:cs typeface="Segoe UI"/>
              </a:rPr>
            </a:br>
            <a:br>
              <a:rPr lang="en-US" sz="1400">
                <a:cs typeface="Segoe UI"/>
              </a:rPr>
            </a:br>
            <a:r>
              <a:rPr lang="en-US" sz="1400" b="1">
                <a:cs typeface="Segoe UI"/>
                <a:hlinkClick r:id="rId5"/>
              </a:rPr>
              <a:t>https://pnp.github.io/powershell</a:t>
            </a:r>
            <a:endParaRPr lang="en-US" sz="1400" b="1">
              <a:cs typeface="Segoe UI"/>
            </a:endParaRPr>
          </a:p>
          <a:p>
            <a:pPr marL="266700" lvl="1" indent="-142875" defTabSz="360000">
              <a:lnSpc>
                <a:spcPct val="90000"/>
              </a:lnSpc>
              <a:spcAft>
                <a:spcPts val="600"/>
              </a:spcAft>
              <a:buFont typeface="Wingdings,Sans-Serif" panose="05000000000000000000" pitchFamily="2" charset="2"/>
              <a:buChar char="§"/>
            </a:pPr>
            <a:r>
              <a:rPr lang="en-US" sz="1400" b="1">
                <a:cs typeface="Segoe UI"/>
              </a:rPr>
              <a:t>Thinking of dropping support for PS 5, any strong objections</a:t>
            </a:r>
            <a:r>
              <a:rPr lang="en-US" sz="1400" b="1" dirty="0">
                <a:cs typeface="Segoe UI"/>
              </a:rPr>
              <a:t> ???</a:t>
            </a:r>
            <a:br>
              <a:rPr lang="en-US" sz="1400" b="1">
                <a:cs typeface="Segoe UI"/>
              </a:rPr>
            </a:br>
            <a:endParaRPr lang="en-US" sz="1400" b="1">
              <a:cs typeface="Segoe UI"/>
            </a:endParaRPr>
          </a:p>
          <a:p>
            <a:pPr marL="266700" lvl="1" indent="-142875" defTabSz="360000">
              <a:lnSpc>
                <a:spcPct val="90000"/>
              </a:lnSpc>
              <a:spcAft>
                <a:spcPts val="600"/>
              </a:spcAft>
              <a:buFont typeface="Wingdings,Sans-Serif" panose="05000000000000000000" pitchFamily="2" charset="2"/>
              <a:buChar char="§"/>
            </a:pPr>
            <a:r>
              <a:rPr lang="en-US" sz="1400">
                <a:cs typeface="Segoe UI"/>
              </a:rPr>
              <a:t>PnP PS runs in </a:t>
            </a:r>
            <a:r>
              <a:rPr lang="en-US" sz="1400" b="1" u="sng">
                <a:cs typeface="Segoe UI"/>
              </a:rPr>
              <a:t>PS 5</a:t>
            </a:r>
            <a:r>
              <a:rPr lang="en-US" sz="1400" u="sng">
                <a:cs typeface="Segoe UI"/>
              </a:rPr>
              <a:t>, </a:t>
            </a:r>
            <a:r>
              <a:rPr lang="en-US" sz="1400" b="1" u="sng">
                <a:cs typeface="Segoe UI"/>
              </a:rPr>
              <a:t>PS 7</a:t>
            </a:r>
            <a:r>
              <a:rPr lang="en-US" sz="1400" u="sng">
                <a:cs typeface="Segoe UI"/>
              </a:rPr>
              <a:t>, </a:t>
            </a:r>
            <a:r>
              <a:rPr lang="en-US" sz="1400" b="1" u="sng">
                <a:cs typeface="Segoe UI"/>
              </a:rPr>
              <a:t>Azure </a:t>
            </a:r>
            <a:r>
              <a:rPr lang="en-US" sz="1400" b="1" u="sng" err="1">
                <a:cs typeface="Segoe UI"/>
              </a:rPr>
              <a:t>CloudShell</a:t>
            </a:r>
            <a:r>
              <a:rPr lang="en-US" sz="1400" u="sng">
                <a:cs typeface="Segoe UI"/>
              </a:rPr>
              <a:t>, </a:t>
            </a:r>
            <a:r>
              <a:rPr lang="en-US" sz="1400">
                <a:cs typeface="Segoe UI"/>
              </a:rPr>
              <a:t> </a:t>
            </a:r>
            <a:r>
              <a:rPr lang="en-US" sz="1400" b="1">
                <a:cs typeface="Segoe UI"/>
              </a:rPr>
              <a:t>Azure Functions, Azure Runbooks &amp; Raspberry Pi</a:t>
            </a:r>
            <a:endParaRPr lang="en-US" sz="1400" b="1">
              <a:ea typeface="+mn-lt"/>
              <a:cs typeface="+mn-lt"/>
            </a:endParaRPr>
          </a:p>
          <a:p>
            <a:pPr marL="123825" lvl="1" defTabSz="360000">
              <a:lnSpc>
                <a:spcPct val="90000"/>
              </a:lnSpc>
              <a:spcAft>
                <a:spcPts val="600"/>
              </a:spcAft>
            </a:pPr>
            <a:endParaRPr lang="en-US" sz="1400">
              <a:ea typeface="+mn-lt"/>
              <a:cs typeface="+mn-lt"/>
            </a:endParaRPr>
          </a:p>
        </p:txBody>
      </p:sp>
      <p:pic>
        <p:nvPicPr>
          <p:cNvPr id="49" name="Picture 48">
            <a:extLst>
              <a:ext uri="{FF2B5EF4-FFF2-40B4-BE49-F238E27FC236}">
                <a16:creationId xmlns:a16="http://schemas.microsoft.com/office/drawing/2014/main" id="{E46BA27E-9BDF-4E14-9C2C-D248029E9EAC}"/>
              </a:ext>
            </a:extLst>
          </p:cNvPr>
          <p:cNvPicPr>
            <a:picLocks noChangeAspect="1"/>
          </p:cNvPicPr>
          <p:nvPr/>
        </p:nvPicPr>
        <p:blipFill>
          <a:blip r:embed="rId6"/>
          <a:stretch>
            <a:fillRect/>
          </a:stretch>
        </p:blipFill>
        <p:spPr>
          <a:xfrm>
            <a:off x="4047506" y="6144592"/>
            <a:ext cx="381053" cy="285790"/>
          </a:xfrm>
          <a:prstGeom prst="rect">
            <a:avLst/>
          </a:prstGeom>
        </p:spPr>
      </p:pic>
      <p:sp>
        <p:nvSpPr>
          <p:cNvPr id="27" name="Rectangle 26">
            <a:extLst>
              <a:ext uri="{FF2B5EF4-FFF2-40B4-BE49-F238E27FC236}">
                <a16:creationId xmlns:a16="http://schemas.microsoft.com/office/drawing/2014/main" id="{673379EE-C994-4414-8027-3201386EC985}"/>
              </a:ext>
            </a:extLst>
          </p:cNvPr>
          <p:cNvSpPr/>
          <p:nvPr/>
        </p:nvSpPr>
        <p:spPr>
          <a:xfrm>
            <a:off x="298396" y="1336002"/>
            <a:ext cx="7184779" cy="2869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defTabSz="914225"/>
            <a:r>
              <a:rPr lang="en-US">
                <a:latin typeface="Calibri" panose="020F0502020204030204"/>
                <a:cs typeface="Calibri"/>
              </a:rPr>
              <a:t>Cross Platform PnP PowerShell</a:t>
            </a:r>
            <a:endParaRPr lang="en-US">
              <a:latin typeface="Calibri"/>
              <a:ea typeface="+mn-lt"/>
              <a:cs typeface="Calibri"/>
            </a:endParaRPr>
          </a:p>
        </p:txBody>
      </p:sp>
      <p:pic>
        <p:nvPicPr>
          <p:cNvPr id="3" name="Picture 20" descr="Diagram&#10;&#10;Description automatically generated">
            <a:extLst>
              <a:ext uri="{FF2B5EF4-FFF2-40B4-BE49-F238E27FC236}">
                <a16:creationId xmlns:a16="http://schemas.microsoft.com/office/drawing/2014/main" id="{D093EFD1-77C1-4D4F-B07A-9931F03C4DB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13929" y="1337581"/>
            <a:ext cx="4319215" cy="2426877"/>
          </a:xfrm>
          <a:prstGeom prst="rect">
            <a:avLst/>
          </a:prstGeom>
        </p:spPr>
      </p:pic>
      <p:sp>
        <p:nvSpPr>
          <p:cNvPr id="38" name="Explosion: 14 Points 37">
            <a:extLst>
              <a:ext uri="{FF2B5EF4-FFF2-40B4-BE49-F238E27FC236}">
                <a16:creationId xmlns:a16="http://schemas.microsoft.com/office/drawing/2014/main" id="{57B24740-2702-48F7-9662-72DC62FDA166}"/>
              </a:ext>
            </a:extLst>
          </p:cNvPr>
          <p:cNvSpPr/>
          <p:nvPr/>
        </p:nvSpPr>
        <p:spPr bwMode="auto">
          <a:xfrm>
            <a:off x="8089965" y="2816398"/>
            <a:ext cx="4522379" cy="2494695"/>
          </a:xfrm>
          <a:prstGeom prst="irregularSeal2">
            <a:avLst/>
          </a:prstGeom>
          <a:solidFill>
            <a:schemeClr val="accent3"/>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&gt;29.500</a:t>
            </a:r>
            <a:br>
              <a:rPr lang="en-US" sz="2400">
                <a:ea typeface="Segoe UI" pitchFamily="34" charset="0"/>
                <a:cs typeface="Segoe UI"/>
              </a:rPr>
            </a:br>
            <a:r>
              <a:rPr lang="en-US" sz="2400">
                <a:gradFill>
                  <a:gsLst>
                    <a:gs pos="0">
                      <a:srgbClr val="FFFFFF"/>
                    </a:gs>
                    <a:gs pos="100000">
                      <a:srgbClr val="FFFFFF"/>
                    </a:gs>
                  </a:gsLst>
                  <a:lin ang="5400000" scaled="0"/>
                </a:gradFill>
                <a:ea typeface="Segoe UI" pitchFamily="34" charset="0"/>
                <a:cs typeface="Segoe UI"/>
              </a:rPr>
              <a:t> tenants!</a:t>
            </a:r>
            <a:endParaRPr lang="LID4096" sz="2400">
              <a:gradFill>
                <a:gsLst>
                  <a:gs pos="0">
                    <a:srgbClr val="FFFFFF"/>
                  </a:gs>
                  <a:gs pos="100000">
                    <a:srgbClr val="FFFFFF"/>
                  </a:gs>
                </a:gsLst>
                <a:lin ang="5400000" scaled="0"/>
              </a:gradFill>
              <a:ea typeface="Segoe UI" pitchFamily="34" charset="0"/>
              <a:cs typeface="Segoe UI"/>
            </a:endParaRPr>
          </a:p>
        </p:txBody>
      </p:sp>
      <p:sp>
        <p:nvSpPr>
          <p:cNvPr id="5" name="TextBox 4">
            <a:extLst>
              <a:ext uri="{FF2B5EF4-FFF2-40B4-BE49-F238E27FC236}">
                <a16:creationId xmlns:a16="http://schemas.microsoft.com/office/drawing/2014/main" id="{9F94E48E-196D-4F82-A3E3-3F4C71E5786F}"/>
              </a:ext>
            </a:extLst>
          </p:cNvPr>
          <p:cNvSpPr txBox="1"/>
          <p:nvPr/>
        </p:nvSpPr>
        <p:spPr>
          <a:xfrm>
            <a:off x="439010" y="6011099"/>
            <a:ext cx="5369099" cy="489365"/>
          </a:xfrm>
          <a:prstGeom prst="rect">
            <a:avLst/>
          </a:prstGeom>
          <a:solidFill>
            <a:schemeClr val="accent6">
              <a:lumMod val="90000"/>
            </a:schemeClr>
          </a:solidFill>
        </p:spPr>
        <p:txBody>
          <a:bodyPr wrap="none" lIns="182880" tIns="146304" rIns="182880" bIns="146304" rtlCol="0">
            <a:spAutoFit/>
          </a:bodyPr>
          <a:lstStyle/>
          <a:p>
            <a:pPr>
              <a:lnSpc>
                <a:spcPct val="90000"/>
              </a:lnSpc>
              <a:spcAft>
                <a:spcPts val="600"/>
              </a:spcAft>
            </a:pPr>
            <a:r>
              <a:rPr lang="nl-BE" sz="1400">
                <a:solidFill>
                  <a:schemeClr val="accent2"/>
                </a:solidFill>
              </a:rPr>
              <a:t>https://github.com/pnp/powershell/blob/dev/CHANGELOG.md</a:t>
            </a:r>
            <a:endParaRPr lang="LID4096" sz="1400" err="1">
              <a:solidFill>
                <a:schemeClr val="accent2"/>
              </a:solidFill>
            </a:endParaRPr>
          </a:p>
        </p:txBody>
      </p:sp>
      <p:pic>
        <p:nvPicPr>
          <p:cNvPr id="19" name="Picture 18">
            <a:extLst>
              <a:ext uri="{FF2B5EF4-FFF2-40B4-BE49-F238E27FC236}">
                <a16:creationId xmlns:a16="http://schemas.microsoft.com/office/drawing/2014/main" id="{F4A70D12-C3DF-464F-980C-40C656534A29}"/>
              </a:ext>
            </a:extLst>
          </p:cNvPr>
          <p:cNvPicPr>
            <a:picLocks noChangeAspect="1"/>
          </p:cNvPicPr>
          <p:nvPr/>
        </p:nvPicPr>
        <p:blipFill>
          <a:blip r:embed="rId8"/>
          <a:stretch>
            <a:fillRect/>
          </a:stretch>
        </p:blipFill>
        <p:spPr>
          <a:xfrm>
            <a:off x="7235916" y="5142942"/>
            <a:ext cx="4738827" cy="1567458"/>
          </a:xfrm>
          <a:prstGeom prst="rect">
            <a:avLst/>
          </a:prstGeom>
          <a:ln>
            <a:solidFill>
              <a:schemeClr val="bg1">
                <a:lumMod val="75000"/>
              </a:schemeClr>
            </a:solidFill>
          </a:ln>
        </p:spPr>
      </p:pic>
    </p:spTree>
    <p:extLst>
      <p:ext uri="{BB962C8B-B14F-4D97-AF65-F5344CB8AC3E}">
        <p14:creationId xmlns:p14="http://schemas.microsoft.com/office/powerpoint/2010/main" val="188476193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FI"/>
              <a:t>yo </a:t>
            </a:r>
            <a:r>
              <a:rPr lang="en-US"/>
              <a:t>t</a:t>
            </a:r>
            <a:r>
              <a:rPr lang="en-FI"/>
              <a:t>e</a:t>
            </a:r>
            <a:r>
              <a:rPr lang="en-US"/>
              <a:t>a</a:t>
            </a:r>
            <a:r>
              <a:rPr lang="en-FI"/>
              <a:t>m</a:t>
            </a:r>
            <a:r>
              <a:rPr lang="en-US"/>
              <a:t>s</a:t>
            </a:r>
            <a:br>
              <a:rPr lang="en-US"/>
            </a:br>
            <a:r>
              <a:rPr lang="en-US" sz="2400">
                <a:gradFill>
                  <a:gsLst>
                    <a:gs pos="2917">
                      <a:schemeClr val="tx1"/>
                    </a:gs>
                    <a:gs pos="30000">
                      <a:schemeClr val="tx1"/>
                    </a:gs>
                  </a:gsLst>
                  <a:lin ang="5400000" scaled="0"/>
                </a:gradFill>
              </a:rPr>
              <a:t>Open-source </a:t>
            </a:r>
            <a:r>
              <a:rPr lang="en-FI" sz="2400">
                <a:gradFill>
                  <a:gsLst>
                    <a:gs pos="2917">
                      <a:schemeClr val="tx1"/>
                    </a:gs>
                    <a:gs pos="30000">
                      <a:schemeClr val="tx1"/>
                    </a:gs>
                  </a:gsLst>
                  <a:lin ang="5400000" scaled="0"/>
                </a:gradFill>
              </a:rPr>
              <a:t>Y</a:t>
            </a:r>
            <a:r>
              <a:rPr lang="en-US" sz="2400">
                <a:gradFill>
                  <a:gsLst>
                    <a:gs pos="2917">
                      <a:schemeClr val="tx1"/>
                    </a:gs>
                    <a:gs pos="30000">
                      <a:schemeClr val="tx1"/>
                    </a:gs>
                  </a:gsLst>
                  <a:lin ang="5400000" scaled="0"/>
                </a:gradFill>
              </a:rPr>
              <a:t>e</a:t>
            </a:r>
            <a:r>
              <a:rPr lang="en-FI" sz="2400">
                <a:gradFill>
                  <a:gsLst>
                    <a:gs pos="2917">
                      <a:schemeClr val="tx1"/>
                    </a:gs>
                    <a:gs pos="30000">
                      <a:schemeClr val="tx1"/>
                    </a:gs>
                  </a:gsLst>
                  <a:lin ang="5400000" scaled="0"/>
                </a:gradFill>
              </a:rPr>
              <a:t>o</a:t>
            </a:r>
            <a:r>
              <a:rPr lang="en-US" sz="2400">
                <a:gradFill>
                  <a:gsLst>
                    <a:gs pos="2917">
                      <a:schemeClr val="tx1"/>
                    </a:gs>
                    <a:gs pos="30000">
                      <a:schemeClr val="tx1"/>
                    </a:gs>
                  </a:gsLst>
                  <a:lin ang="5400000" scaled="0"/>
                </a:gradFill>
              </a:rPr>
              <a:t>m</a:t>
            </a:r>
            <a:r>
              <a:rPr lang="en-FI" sz="2400">
                <a:gradFill>
                  <a:gsLst>
                    <a:gs pos="2917">
                      <a:schemeClr val="tx1"/>
                    </a:gs>
                    <a:gs pos="30000">
                      <a:schemeClr val="tx1"/>
                    </a:gs>
                  </a:gsLst>
                  <a:lin ang="5400000" scaled="0"/>
                </a:gradFill>
              </a:rPr>
              <a:t>a</a:t>
            </a:r>
            <a:r>
              <a:rPr lang="en-US" sz="2400">
                <a:gradFill>
                  <a:gsLst>
                    <a:gs pos="2917">
                      <a:schemeClr val="tx1"/>
                    </a:gs>
                    <a:gs pos="30000">
                      <a:schemeClr val="tx1"/>
                    </a:gs>
                  </a:gsLst>
                  <a:lin ang="5400000" scaled="0"/>
                </a:gradFill>
              </a:rPr>
              <a:t>n</a:t>
            </a:r>
            <a:r>
              <a:rPr lang="en-FI" sz="2400">
                <a:gradFill>
                  <a:gsLst>
                    <a:gs pos="2917">
                      <a:schemeClr val="tx1"/>
                    </a:gs>
                    <a:gs pos="30000">
                      <a:schemeClr val="tx1"/>
                    </a:gs>
                  </a:gsLst>
                  <a:lin ang="5400000" scaled="0"/>
                </a:gradFill>
              </a:rPr>
              <a:t> </a:t>
            </a:r>
            <a:r>
              <a:rPr lang="en-US" sz="2400">
                <a:gradFill>
                  <a:gsLst>
                    <a:gs pos="2917">
                      <a:schemeClr val="tx1"/>
                    </a:gs>
                    <a:gs pos="30000">
                      <a:schemeClr val="tx1"/>
                    </a:gs>
                  </a:gsLst>
                  <a:lin ang="5400000" scaled="0"/>
                </a:gradFill>
              </a:rPr>
              <a:t>g</a:t>
            </a:r>
            <a:r>
              <a:rPr lang="en-FI" sz="2400">
                <a:gradFill>
                  <a:gsLst>
                    <a:gs pos="2917">
                      <a:schemeClr val="tx1"/>
                    </a:gs>
                    <a:gs pos="30000">
                      <a:schemeClr val="tx1"/>
                    </a:gs>
                  </a:gsLst>
                  <a:lin ang="5400000" scaled="0"/>
                </a:gradFill>
              </a:rPr>
              <a:t>e</a:t>
            </a:r>
            <a:r>
              <a:rPr lang="en-US" sz="2400">
                <a:gradFill>
                  <a:gsLst>
                    <a:gs pos="2917">
                      <a:schemeClr val="tx1"/>
                    </a:gs>
                    <a:gs pos="30000">
                      <a:schemeClr val="tx1"/>
                    </a:gs>
                  </a:gsLst>
                  <a:lin ang="5400000" scaled="0"/>
                </a:gradFill>
              </a:rPr>
              <a:t>n</a:t>
            </a:r>
            <a:r>
              <a:rPr lang="en-FI" sz="2400">
                <a:gradFill>
                  <a:gsLst>
                    <a:gs pos="2917">
                      <a:schemeClr val="tx1"/>
                    </a:gs>
                    <a:gs pos="30000">
                      <a:schemeClr val="tx1"/>
                    </a:gs>
                  </a:gsLst>
                  <a:lin ang="5400000" scaled="0"/>
                </a:gradFill>
              </a:rPr>
              <a:t>e</a:t>
            </a:r>
            <a:r>
              <a:rPr lang="en-US" sz="2400">
                <a:gradFill>
                  <a:gsLst>
                    <a:gs pos="2917">
                      <a:schemeClr val="tx1"/>
                    </a:gs>
                    <a:gs pos="30000">
                      <a:schemeClr val="tx1"/>
                    </a:gs>
                  </a:gsLst>
                  <a:lin ang="5400000" scaled="0"/>
                </a:gradFill>
              </a:rPr>
              <a:t>r</a:t>
            </a:r>
            <a:r>
              <a:rPr lang="en-FI" sz="2400">
                <a:gradFill>
                  <a:gsLst>
                    <a:gs pos="2917">
                      <a:schemeClr val="tx1"/>
                    </a:gs>
                    <a:gs pos="30000">
                      <a:schemeClr val="tx1"/>
                    </a:gs>
                  </a:gsLst>
                  <a:lin ang="5400000" scaled="0"/>
                </a:gradFill>
              </a:rPr>
              <a:t>a</a:t>
            </a:r>
            <a:r>
              <a:rPr lang="en-US" sz="2400">
                <a:gradFill>
                  <a:gsLst>
                    <a:gs pos="2917">
                      <a:schemeClr val="tx1"/>
                    </a:gs>
                    <a:gs pos="30000">
                      <a:schemeClr val="tx1"/>
                    </a:gs>
                  </a:gsLst>
                  <a:lin ang="5400000" scaled="0"/>
                </a:gradFill>
              </a:rPr>
              <a:t>t</a:t>
            </a:r>
            <a:r>
              <a:rPr lang="en-FI" sz="2400">
                <a:gradFill>
                  <a:gsLst>
                    <a:gs pos="2917">
                      <a:schemeClr val="tx1"/>
                    </a:gs>
                    <a:gs pos="30000">
                      <a:schemeClr val="tx1"/>
                    </a:gs>
                  </a:gsLst>
                  <a:lin ang="5400000" scaled="0"/>
                </a:gradFill>
              </a:rPr>
              <a:t>o</a:t>
            </a:r>
            <a:r>
              <a:rPr lang="en-US" sz="2400">
                <a:gradFill>
                  <a:gsLst>
                    <a:gs pos="2917">
                      <a:schemeClr val="tx1"/>
                    </a:gs>
                    <a:gs pos="30000">
                      <a:schemeClr val="tx1"/>
                    </a:gs>
                  </a:gsLst>
                  <a:lin ang="5400000" scaled="0"/>
                </a:gradFill>
              </a:rPr>
              <a:t>r</a:t>
            </a:r>
            <a:r>
              <a:rPr lang="en-FI" sz="2400">
                <a:gradFill>
                  <a:gsLst>
                    <a:gs pos="2917">
                      <a:schemeClr val="tx1"/>
                    </a:gs>
                    <a:gs pos="30000">
                      <a:schemeClr val="tx1"/>
                    </a:gs>
                  </a:gsLst>
                  <a:lin ang="5400000" scaled="0"/>
                </a:gradFill>
              </a:rPr>
              <a:t> </a:t>
            </a:r>
            <a:r>
              <a:rPr lang="en-US" sz="2400">
                <a:gradFill>
                  <a:gsLst>
                    <a:gs pos="2917">
                      <a:schemeClr val="tx1"/>
                    </a:gs>
                    <a:gs pos="30000">
                      <a:schemeClr val="tx1"/>
                    </a:gs>
                  </a:gsLst>
                  <a:lin ang="5400000" scaled="0"/>
                </a:gradFill>
              </a:rPr>
              <a:t>f</a:t>
            </a:r>
            <a:r>
              <a:rPr lang="en-FI" sz="2400">
                <a:gradFill>
                  <a:gsLst>
                    <a:gs pos="2917">
                      <a:schemeClr val="tx1"/>
                    </a:gs>
                    <a:gs pos="30000">
                      <a:schemeClr val="tx1"/>
                    </a:gs>
                  </a:gsLst>
                  <a:lin ang="5400000" scaled="0"/>
                </a:gradFill>
              </a:rPr>
              <a:t>o</a:t>
            </a:r>
            <a:r>
              <a:rPr lang="en-US" sz="2400">
                <a:gradFill>
                  <a:gsLst>
                    <a:gs pos="2917">
                      <a:schemeClr val="tx1"/>
                    </a:gs>
                    <a:gs pos="30000">
                      <a:schemeClr val="tx1"/>
                    </a:gs>
                  </a:gsLst>
                  <a:lin ang="5400000" scaled="0"/>
                </a:gradFill>
              </a:rPr>
              <a:t>r</a:t>
            </a:r>
            <a:r>
              <a:rPr lang="en-FI" sz="2400">
                <a:gradFill>
                  <a:gsLst>
                    <a:gs pos="2917">
                      <a:schemeClr val="tx1"/>
                    </a:gs>
                    <a:gs pos="30000">
                      <a:schemeClr val="tx1"/>
                    </a:gs>
                  </a:gsLst>
                  <a:lin ang="5400000" scaled="0"/>
                </a:gradFill>
              </a:rPr>
              <a:t> </a:t>
            </a:r>
            <a:r>
              <a:rPr lang="en-US" sz="2400">
                <a:gradFill>
                  <a:gsLst>
                    <a:gs pos="2917">
                      <a:schemeClr val="tx1"/>
                    </a:gs>
                    <a:gs pos="30000">
                      <a:schemeClr val="tx1"/>
                    </a:gs>
                  </a:gsLst>
                  <a:lin ang="5400000" scaled="0"/>
                </a:gradFill>
              </a:rPr>
              <a:t>M</a:t>
            </a:r>
            <a:r>
              <a:rPr lang="en-FI" sz="2400">
                <a:gradFill>
                  <a:gsLst>
                    <a:gs pos="2917">
                      <a:schemeClr val="tx1"/>
                    </a:gs>
                    <a:gs pos="30000">
                      <a:schemeClr val="tx1"/>
                    </a:gs>
                  </a:gsLst>
                  <a:lin ang="5400000" scaled="0"/>
                </a:gradFill>
              </a:rPr>
              <a:t>i</a:t>
            </a:r>
            <a:r>
              <a:rPr lang="en-US" sz="2400">
                <a:gradFill>
                  <a:gsLst>
                    <a:gs pos="2917">
                      <a:schemeClr val="tx1"/>
                    </a:gs>
                    <a:gs pos="30000">
                      <a:schemeClr val="tx1"/>
                    </a:gs>
                  </a:gsLst>
                  <a:lin ang="5400000" scaled="0"/>
                </a:gradFill>
              </a:rPr>
              <a:t>c</a:t>
            </a:r>
            <a:r>
              <a:rPr lang="en-FI" sz="2400">
                <a:gradFill>
                  <a:gsLst>
                    <a:gs pos="2917">
                      <a:schemeClr val="tx1"/>
                    </a:gs>
                    <a:gs pos="30000">
                      <a:schemeClr val="tx1"/>
                    </a:gs>
                  </a:gsLst>
                  <a:lin ang="5400000" scaled="0"/>
                </a:gradFill>
              </a:rPr>
              <a:t>r</a:t>
            </a:r>
            <a:r>
              <a:rPr lang="en-US" sz="2400">
                <a:gradFill>
                  <a:gsLst>
                    <a:gs pos="2917">
                      <a:schemeClr val="tx1"/>
                    </a:gs>
                    <a:gs pos="30000">
                      <a:schemeClr val="tx1"/>
                    </a:gs>
                  </a:gsLst>
                  <a:lin ang="5400000" scaled="0"/>
                </a:gradFill>
              </a:rPr>
              <a:t>o</a:t>
            </a:r>
            <a:r>
              <a:rPr lang="en-FI" sz="2400">
                <a:gradFill>
                  <a:gsLst>
                    <a:gs pos="2917">
                      <a:schemeClr val="tx1"/>
                    </a:gs>
                    <a:gs pos="30000">
                      <a:schemeClr val="tx1"/>
                    </a:gs>
                  </a:gsLst>
                  <a:lin ang="5400000" scaled="0"/>
                </a:gradFill>
              </a:rPr>
              <a:t>s</a:t>
            </a:r>
            <a:r>
              <a:rPr lang="en-US" sz="2400">
                <a:gradFill>
                  <a:gsLst>
                    <a:gs pos="2917">
                      <a:schemeClr val="tx1"/>
                    </a:gs>
                    <a:gs pos="30000">
                      <a:schemeClr val="tx1"/>
                    </a:gs>
                  </a:gsLst>
                  <a:lin ang="5400000" scaled="0"/>
                </a:gradFill>
              </a:rPr>
              <a:t>o</a:t>
            </a:r>
            <a:r>
              <a:rPr lang="en-FI" sz="2400">
                <a:gradFill>
                  <a:gsLst>
                    <a:gs pos="2917">
                      <a:schemeClr val="tx1"/>
                    </a:gs>
                    <a:gs pos="30000">
                      <a:schemeClr val="tx1"/>
                    </a:gs>
                  </a:gsLst>
                  <a:lin ang="5400000" scaled="0"/>
                </a:gradFill>
              </a:rPr>
              <a:t>f</a:t>
            </a:r>
            <a:r>
              <a:rPr lang="en-US" sz="2400">
                <a:gradFill>
                  <a:gsLst>
                    <a:gs pos="2917">
                      <a:schemeClr val="tx1"/>
                    </a:gs>
                    <a:gs pos="30000">
                      <a:schemeClr val="tx1"/>
                    </a:gs>
                  </a:gsLst>
                  <a:lin ang="5400000" scaled="0"/>
                </a:gradFill>
              </a:rPr>
              <a:t>t</a:t>
            </a:r>
            <a:r>
              <a:rPr lang="en-FI" sz="2400">
                <a:gradFill>
                  <a:gsLst>
                    <a:gs pos="2917">
                      <a:schemeClr val="tx1"/>
                    </a:gs>
                    <a:gs pos="30000">
                      <a:schemeClr val="tx1"/>
                    </a:gs>
                  </a:gsLst>
                  <a:lin ang="5400000" scaled="0"/>
                </a:gradFill>
              </a:rPr>
              <a:t> </a:t>
            </a:r>
            <a:r>
              <a:rPr lang="en-US" sz="2400">
                <a:gradFill>
                  <a:gsLst>
                    <a:gs pos="2917">
                      <a:schemeClr val="tx1"/>
                    </a:gs>
                    <a:gs pos="30000">
                      <a:schemeClr val="tx1"/>
                    </a:gs>
                  </a:gsLst>
                  <a:lin ang="5400000" scaled="0"/>
                </a:gradFill>
              </a:rPr>
              <a:t>T</a:t>
            </a:r>
            <a:r>
              <a:rPr lang="en-FI" sz="2400">
                <a:gradFill>
                  <a:gsLst>
                    <a:gs pos="2917">
                      <a:schemeClr val="tx1"/>
                    </a:gs>
                    <a:gs pos="30000">
                      <a:schemeClr val="tx1"/>
                    </a:gs>
                  </a:gsLst>
                  <a:lin ang="5400000" scaled="0"/>
                </a:gradFill>
              </a:rPr>
              <a:t>e</a:t>
            </a:r>
            <a:r>
              <a:rPr lang="en-US" sz="2400">
                <a:gradFill>
                  <a:gsLst>
                    <a:gs pos="2917">
                      <a:schemeClr val="tx1"/>
                    </a:gs>
                    <a:gs pos="30000">
                      <a:schemeClr val="tx1"/>
                    </a:gs>
                  </a:gsLst>
                  <a:lin ang="5400000" scaled="0"/>
                </a:gradFill>
              </a:rPr>
              <a:t>a</a:t>
            </a:r>
            <a:r>
              <a:rPr lang="en-FI" sz="2400">
                <a:gradFill>
                  <a:gsLst>
                    <a:gs pos="2917">
                      <a:schemeClr val="tx1"/>
                    </a:gs>
                    <a:gs pos="30000">
                      <a:schemeClr val="tx1"/>
                    </a:gs>
                  </a:gsLst>
                  <a:lin ang="5400000" scaled="0"/>
                </a:gradFill>
              </a:rPr>
              <a:t>ms development</a:t>
            </a: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21214870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p:nvPr/>
        </p:nvSpPr>
        <p:spPr bwMode="auto">
          <a:xfrm>
            <a:off x="881" y="1066049"/>
            <a:ext cx="12435593" cy="59284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FI"/>
              <a:t>y</a:t>
            </a:r>
            <a:r>
              <a:rPr lang="en-US"/>
              <a:t>o</a:t>
            </a:r>
            <a:r>
              <a:rPr lang="en-FI"/>
              <a:t> </a:t>
            </a:r>
            <a:r>
              <a:rPr lang="en-US"/>
              <a:t>t</a:t>
            </a:r>
            <a:r>
              <a:rPr lang="en-FI"/>
              <a:t>e</a:t>
            </a:r>
            <a:r>
              <a:rPr lang="en-US"/>
              <a:t>a</a:t>
            </a:r>
            <a:r>
              <a:rPr lang="en-FI"/>
              <a:t>m</a:t>
            </a:r>
            <a:r>
              <a:rPr lang="en-US"/>
              <a:t>s</a:t>
            </a: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a:solidFill>
            <a:srgbClr val="1973B9"/>
          </a:solidFill>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a:grpFill/>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sp>
        <p:nvSpPr>
          <p:cNvPr id="28" name="TextBox 27">
            <a:extLst>
              <a:ext uri="{FF2B5EF4-FFF2-40B4-BE49-F238E27FC236}">
                <a16:creationId xmlns:a16="http://schemas.microsoft.com/office/drawing/2014/main" id="{3C6E8D99-0334-4574-90D7-E43A2C7F97F6}"/>
              </a:ext>
            </a:extLst>
          </p:cNvPr>
          <p:cNvSpPr txBox="1"/>
          <p:nvPr/>
        </p:nvSpPr>
        <p:spPr>
          <a:xfrm>
            <a:off x="3116983" y="621217"/>
            <a:ext cx="6642726" cy="369332"/>
          </a:xfrm>
          <a:prstGeom prst="rect">
            <a:avLst/>
          </a:prstGeom>
          <a:noFill/>
        </p:spPr>
        <p:txBody>
          <a:bodyPr wrap="square">
            <a:spAutoFit/>
          </a:bodyPr>
          <a:lstStyle/>
          <a:p>
            <a:pPr lvl="1" algn="just"/>
            <a:r>
              <a:rPr lang="en-US" sz="1800">
                <a:latin typeface="Segoe UI" panose="020B0502040204020203" pitchFamily="34" charset="0"/>
                <a:cs typeface="Segoe UI" panose="020B0502040204020203" pitchFamily="34" charset="0"/>
                <a:hlinkClick r:id="rId3"/>
              </a:rPr>
              <a:t>https://aka.ms/</a:t>
            </a:r>
            <a:r>
              <a:rPr lang="en-FI" sz="1800">
                <a:latin typeface="Segoe UI" panose="020B0502040204020203" pitchFamily="34" charset="0"/>
                <a:cs typeface="Segoe UI" panose="020B0502040204020203" pitchFamily="34" charset="0"/>
                <a:hlinkClick r:id="rId3"/>
              </a:rPr>
              <a:t>y</a:t>
            </a:r>
            <a:r>
              <a:rPr lang="en-US" sz="1800">
                <a:latin typeface="Segoe UI" panose="020B0502040204020203" pitchFamily="34" charset="0"/>
                <a:cs typeface="Segoe UI" panose="020B0502040204020203" pitchFamily="34" charset="0"/>
                <a:hlinkClick r:id="rId3"/>
              </a:rPr>
              <a:t>o</a:t>
            </a:r>
            <a:r>
              <a:rPr lang="en-FI" sz="1800">
                <a:latin typeface="Segoe UI" panose="020B0502040204020203" pitchFamily="34" charset="0"/>
                <a:cs typeface="Segoe UI" panose="020B0502040204020203" pitchFamily="34" charset="0"/>
                <a:hlinkClick r:id="rId3"/>
              </a:rPr>
              <a:t>t</a:t>
            </a:r>
            <a:r>
              <a:rPr lang="en-US" sz="1800">
                <a:latin typeface="Segoe UI" panose="020B0502040204020203" pitchFamily="34" charset="0"/>
                <a:cs typeface="Segoe UI" panose="020B0502040204020203" pitchFamily="34" charset="0"/>
                <a:hlinkClick r:id="rId3"/>
              </a:rPr>
              <a:t>e</a:t>
            </a:r>
            <a:r>
              <a:rPr lang="en-FI" sz="1800">
                <a:latin typeface="Segoe UI" panose="020B0502040204020203" pitchFamily="34" charset="0"/>
                <a:cs typeface="Segoe UI" panose="020B0502040204020203" pitchFamily="34" charset="0"/>
                <a:hlinkClick r:id="rId3"/>
              </a:rPr>
              <a:t>a</a:t>
            </a:r>
            <a:r>
              <a:rPr lang="en-US" sz="1800">
                <a:latin typeface="Segoe UI" panose="020B0502040204020203" pitchFamily="34" charset="0"/>
                <a:cs typeface="Segoe UI" panose="020B0502040204020203" pitchFamily="34" charset="0"/>
                <a:hlinkClick r:id="rId3"/>
              </a:rPr>
              <a:t>m</a:t>
            </a:r>
            <a:r>
              <a:rPr lang="en-FI" sz="1800">
                <a:latin typeface="Segoe UI" panose="020B0502040204020203" pitchFamily="34" charset="0"/>
                <a:cs typeface="Segoe UI" panose="020B0502040204020203" pitchFamily="34" charset="0"/>
                <a:hlinkClick r:id="rId3"/>
              </a:rPr>
              <a:t>s</a:t>
            </a:r>
            <a:r>
              <a:rPr lang="en-US" sz="1800">
                <a:latin typeface="Segoe UI" panose="020B0502040204020203" pitchFamily="34" charset="0"/>
                <a:cs typeface="Segoe UI" panose="020B0502040204020203" pitchFamily="34" charset="0"/>
              </a:rPr>
              <a:t> </a:t>
            </a:r>
          </a:p>
        </p:txBody>
      </p:sp>
      <p:sp>
        <p:nvSpPr>
          <p:cNvPr id="48" name="Rectangle 47">
            <a:extLst>
              <a:ext uri="{FF2B5EF4-FFF2-40B4-BE49-F238E27FC236}">
                <a16:creationId xmlns:a16="http://schemas.microsoft.com/office/drawing/2014/main" id="{3CDFD656-FE83-48D8-A848-5F87EAB899C6}"/>
              </a:ext>
            </a:extLst>
          </p:cNvPr>
          <p:cNvSpPr/>
          <p:nvPr/>
        </p:nvSpPr>
        <p:spPr>
          <a:xfrm>
            <a:off x="288035" y="1148949"/>
            <a:ext cx="6411193" cy="286987"/>
          </a:xfrm>
          <a:prstGeom prst="rect">
            <a:avLst/>
          </a:prstGeom>
          <a:solidFill>
            <a:srgbClr val="6D6BC5"/>
          </a:solidFill>
          <a:ln>
            <a:solidFill>
              <a:srgbClr val="6D6BC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a:solidFill>
                  <a:prstClr val="white"/>
                </a:solidFill>
                <a:latin typeface="Calibri" panose="020F0502020204030204"/>
              </a:rPr>
              <a:t>generator-teams – </a:t>
            </a:r>
            <a:r>
              <a:rPr lang="en-US" i="1">
                <a:solidFill>
                  <a:schemeClr val="bg1"/>
                </a:solidFill>
                <a:latin typeface="Calibri" panose="020F0502020204030204"/>
              </a:rPr>
              <a:t>The Teams apps generator</a:t>
            </a:r>
            <a:endParaRPr lang="LID4096" i="1">
              <a:solidFill>
                <a:schemeClr val="bg1"/>
              </a:solidFill>
              <a:latin typeface="Calibri" panose="020F0502020204030204"/>
            </a:endParaRPr>
          </a:p>
        </p:txBody>
      </p:sp>
      <p:sp>
        <p:nvSpPr>
          <p:cNvPr id="70" name="TextBox 69">
            <a:extLst>
              <a:ext uri="{FF2B5EF4-FFF2-40B4-BE49-F238E27FC236}">
                <a16:creationId xmlns:a16="http://schemas.microsoft.com/office/drawing/2014/main" id="{174F958A-FBA1-4F60-AFAD-ABB7FE94DD87}"/>
              </a:ext>
            </a:extLst>
          </p:cNvPr>
          <p:cNvSpPr txBox="1"/>
          <p:nvPr/>
        </p:nvSpPr>
        <p:spPr>
          <a:xfrm>
            <a:off x="284698" y="1441291"/>
            <a:ext cx="6965187" cy="2727670"/>
          </a:xfrm>
          <a:prstGeom prst="rect">
            <a:avLst/>
          </a:prstGeom>
          <a:noFill/>
        </p:spPr>
        <p:txBody>
          <a:bodyPr wrap="square" lIns="0" tIns="146304" rIns="182880" bIns="146304" rtlCol="0" anchor="t">
            <a:spAutoFit/>
          </a:bodyPr>
          <a:lstStyle/>
          <a:p>
            <a:pPr marL="0" marR="0" lvl="0" indent="0" algn="l" defTabSz="360000" rtl="0" eaLnBrk="1" fontAlgn="auto" latinLnBrk="0" hangingPunct="1">
              <a:lnSpc>
                <a:spcPct val="90000"/>
              </a:lnSpc>
              <a:spcBef>
                <a:spcPts val="0"/>
              </a:spcBef>
              <a:spcAft>
                <a:spcPts val="600"/>
              </a:spcAft>
              <a:buClrTx/>
              <a:buSzTx/>
              <a:buFontTx/>
              <a:buNone/>
              <a:tabLst/>
              <a:defRPr/>
            </a:pPr>
            <a:r>
              <a:rPr lang="en-GB" sz="1200">
                <a:solidFill>
                  <a:srgbClr val="2F2F2F"/>
                </a:solidFill>
                <a:ea typeface="+mn-lt"/>
                <a:cs typeface="+mn-lt"/>
              </a:rPr>
              <a:t>📃 </a:t>
            </a:r>
            <a:r>
              <a:rPr lang="en-US" sz="1200">
                <a:ea typeface="+mn-lt"/>
                <a:cs typeface="+mn-lt"/>
              </a:rPr>
              <a:t>Docs published at https://pnp.github.io/generator-teams/</a:t>
            </a:r>
            <a:br>
              <a:rPr lang="en-US" sz="1200">
                <a:ea typeface="+mn-lt"/>
                <a:cs typeface="+mn-lt"/>
              </a:rPr>
            </a:br>
            <a:endParaRPr lang="en-US" sz="1050">
              <a:solidFill>
                <a:schemeClr val="tx1"/>
              </a:solidFill>
              <a:cs typeface="Segoe UI"/>
            </a:endParaRPr>
          </a:p>
          <a:p>
            <a:pPr marL="0" marR="0" lvl="0" indent="0" algn="l" defTabSz="360000" rtl="0" eaLnBrk="1" fontAlgn="auto" latinLnBrk="0" hangingPunct="1">
              <a:lnSpc>
                <a:spcPct val="90000"/>
              </a:lnSpc>
              <a:spcBef>
                <a:spcPts val="0"/>
              </a:spcBef>
              <a:spcAft>
                <a:spcPts val="600"/>
              </a:spcAft>
              <a:buClrTx/>
              <a:buSzTx/>
              <a:buFontTx/>
              <a:buNone/>
              <a:tabLst/>
              <a:defRPr/>
            </a:pPr>
            <a:r>
              <a:rPr lang="en-US" sz="1050">
                <a:solidFill>
                  <a:schemeClr val="tx1"/>
                </a:solidFill>
                <a:cs typeface="Segoe UI"/>
              </a:rPr>
              <a:t>🚀 </a:t>
            </a:r>
            <a:r>
              <a:rPr lang="en-US" sz="1200">
                <a:latin typeface="+mj-lt"/>
                <a:cs typeface="Segoe UI"/>
              </a:rPr>
              <a:t>Latest release: 4.0.0</a:t>
            </a:r>
            <a:r>
              <a:rPr lang="sv-AX" sz="1200">
                <a:latin typeface="+mj-lt"/>
                <a:cs typeface="Segoe UI"/>
              </a:rPr>
              <a:t> </a:t>
            </a:r>
            <a:r>
              <a:rPr kumimoji="0" lang="en-US" sz="900" b="1" i="0" u="none" strike="noStrike" kern="1200" cap="none" spc="0" normalizeH="0" baseline="0" noProof="0">
                <a:ln>
                  <a:noFill/>
                </a:ln>
                <a:solidFill>
                  <a:srgbClr val="2F2F2F"/>
                </a:solidFill>
                <a:effectLst/>
                <a:uLnTx/>
                <a:uFillTx/>
                <a:latin typeface="Segoe UI Light" panose="020B0502040204020203" pitchFamily="34" charset="0"/>
                <a:ea typeface="+mn-ea"/>
                <a:cs typeface="Segoe UI Light" panose="020B0502040204020203" pitchFamily="34" charset="0"/>
              </a:rPr>
              <a:t>[2022-06-23]</a:t>
            </a:r>
          </a:p>
          <a:p>
            <a:pPr lvl="1" defTabSz="360000">
              <a:lnSpc>
                <a:spcPct val="90000"/>
              </a:lnSpc>
              <a:spcAft>
                <a:spcPts val="600"/>
              </a:spcAft>
              <a:defRPr/>
            </a:pPr>
            <a:r>
              <a:rPr lang="en-GB" sz="1000">
                <a:solidFill>
                  <a:srgbClr val="2F2F2F"/>
                </a:solidFill>
                <a:latin typeface="Segoe UI"/>
                <a:ea typeface="+mn-lt"/>
                <a:cs typeface="Segoe UI"/>
              </a:rPr>
              <a:t>Added `1.13` manifest</a:t>
            </a:r>
            <a:br>
              <a:rPr lang="en-GB" sz="1000">
                <a:solidFill>
                  <a:srgbClr val="2F2F2F"/>
                </a:solidFill>
                <a:latin typeface="Segoe UI"/>
                <a:ea typeface="+mn-lt"/>
                <a:cs typeface="Segoe UI"/>
              </a:rPr>
            </a:br>
            <a:r>
              <a:rPr lang="en-GB" sz="1000">
                <a:solidFill>
                  <a:srgbClr val="2F2F2F"/>
                </a:solidFill>
                <a:latin typeface="Segoe UI"/>
                <a:ea typeface="+mn-lt"/>
                <a:cs typeface="Segoe UI"/>
              </a:rPr>
              <a:t>Added `1.12` manifest</a:t>
            </a:r>
            <a:br>
              <a:rPr lang="en-GB" sz="1000">
                <a:solidFill>
                  <a:srgbClr val="2F2F2F"/>
                </a:solidFill>
                <a:latin typeface="Segoe UI"/>
                <a:ea typeface="+mn-lt"/>
                <a:cs typeface="Segoe UI"/>
              </a:rPr>
            </a:br>
            <a:r>
              <a:rPr lang="en-GB" sz="1000">
                <a:solidFill>
                  <a:srgbClr val="2F2F2F"/>
                </a:solidFill>
                <a:latin typeface="Segoe UI"/>
                <a:ea typeface="+mn-lt"/>
                <a:cs typeface="Segoe UI"/>
              </a:rPr>
              <a:t>Added `m365DevPreview` manifest</a:t>
            </a:r>
            <a:br>
              <a:rPr lang="en-GB" sz="1000">
                <a:solidFill>
                  <a:srgbClr val="2F2F2F"/>
                </a:solidFill>
                <a:latin typeface="Segoe UI"/>
                <a:ea typeface="+mn-lt"/>
                <a:cs typeface="Segoe UI"/>
              </a:rPr>
            </a:br>
            <a:r>
              <a:rPr lang="en-GB" sz="1000">
                <a:solidFill>
                  <a:srgbClr val="2F2F2F"/>
                </a:solidFill>
                <a:latin typeface="Segoe UI"/>
                <a:ea typeface="+mn-lt"/>
                <a:cs typeface="Segoe UI"/>
              </a:rPr>
              <a:t>Added component documentation for configuration and scaffolding details </a:t>
            </a:r>
            <a:br>
              <a:rPr lang="en-GB" sz="1000">
                <a:solidFill>
                  <a:srgbClr val="2F2F2F"/>
                </a:solidFill>
                <a:latin typeface="Segoe UI"/>
                <a:ea typeface="+mn-lt"/>
                <a:cs typeface="Segoe UI"/>
              </a:rPr>
            </a:br>
            <a:r>
              <a:rPr lang="en-GB" sz="1000" b="1">
                <a:solidFill>
                  <a:srgbClr val="2F2F2F"/>
                </a:solidFill>
                <a:latin typeface="Segoe UI"/>
                <a:ea typeface="+mn-lt"/>
                <a:cs typeface="Segoe UI"/>
              </a:rPr>
              <a:t>[Breaking] Upgraded Team JS SDK to version 2.0 (promises based)</a:t>
            </a:r>
            <a:br>
              <a:rPr lang="en-GB" sz="1000">
                <a:solidFill>
                  <a:srgbClr val="2F2F2F"/>
                </a:solidFill>
                <a:latin typeface="Segoe UI"/>
                <a:ea typeface="+mn-lt"/>
                <a:cs typeface="Segoe UI"/>
              </a:rPr>
            </a:br>
            <a:r>
              <a:rPr lang="en-GB" sz="1000">
                <a:solidFill>
                  <a:srgbClr val="2F2F2F"/>
                </a:solidFill>
                <a:latin typeface="Segoe UI"/>
                <a:ea typeface="+mn-lt"/>
                <a:cs typeface="Segoe UI"/>
              </a:rPr>
              <a:t>Updated all outdated references</a:t>
            </a:r>
            <a:br>
              <a:rPr lang="en-GB" sz="1000">
                <a:solidFill>
                  <a:srgbClr val="2F2F2F"/>
                </a:solidFill>
                <a:latin typeface="Segoe UI"/>
                <a:ea typeface="+mn-lt"/>
                <a:cs typeface="Segoe UI"/>
              </a:rPr>
            </a:br>
            <a:r>
              <a:rPr lang="en-GB" sz="1000">
                <a:solidFill>
                  <a:srgbClr val="2F2F2F"/>
                </a:solidFill>
                <a:latin typeface="Segoe UI"/>
                <a:ea typeface="+mn-lt"/>
                <a:cs typeface="Segoe UI"/>
              </a:rPr>
              <a:t>Manifest version 1.11 no longer selectable in scaffolding</a:t>
            </a:r>
            <a:br>
              <a:rPr lang="en-GB" sz="1000">
                <a:solidFill>
                  <a:srgbClr val="2F2F2F"/>
                </a:solidFill>
                <a:latin typeface="Segoe UI"/>
                <a:ea typeface="+mn-lt"/>
                <a:cs typeface="Segoe UI"/>
              </a:rPr>
            </a:br>
            <a:r>
              <a:rPr lang="en-GB" sz="1000">
                <a:solidFill>
                  <a:srgbClr val="2F2F2F"/>
                </a:solidFill>
                <a:latin typeface="Segoe UI"/>
                <a:ea typeface="+mn-lt"/>
                <a:cs typeface="Segoe UI"/>
              </a:rPr>
              <a:t>Default manifest version is 1.13</a:t>
            </a:r>
            <a:br>
              <a:rPr lang="en-GB" sz="1000">
                <a:solidFill>
                  <a:srgbClr val="2F2F2F"/>
                </a:solidFill>
                <a:latin typeface="Segoe UI"/>
                <a:ea typeface="+mn-lt"/>
                <a:cs typeface="Segoe UI"/>
              </a:rPr>
            </a:br>
            <a:r>
              <a:rPr lang="en-GB" sz="1000" b="1">
                <a:solidFill>
                  <a:srgbClr val="2F2F2F"/>
                </a:solidFill>
                <a:latin typeface="Segoe UI"/>
                <a:ea typeface="+mn-lt"/>
                <a:cs typeface="Segoe UI"/>
              </a:rPr>
              <a:t>Added a warning regarding Connectors not working with Teams JS SDK 2.0</a:t>
            </a:r>
            <a:br>
              <a:rPr lang="en-GB" sz="1000">
                <a:solidFill>
                  <a:srgbClr val="2F2F2F"/>
                </a:solidFill>
                <a:latin typeface="Segoe UI"/>
                <a:ea typeface="+mn-lt"/>
                <a:cs typeface="Segoe UI"/>
              </a:rPr>
            </a:br>
            <a:r>
              <a:rPr lang="en-GB" sz="1000">
                <a:solidFill>
                  <a:srgbClr val="2F2F2F"/>
                </a:solidFill>
                <a:latin typeface="Segoe UI"/>
                <a:ea typeface="+mn-lt"/>
                <a:cs typeface="Segoe UI"/>
              </a:rPr>
              <a:t>Calling bot support removed</a:t>
            </a:r>
            <a:br>
              <a:rPr lang="en-GB" sz="1000">
                <a:solidFill>
                  <a:srgbClr val="2F2F2F"/>
                </a:solidFill>
                <a:latin typeface="Segoe UI"/>
                <a:ea typeface="+mn-lt"/>
                <a:cs typeface="Segoe UI"/>
              </a:rPr>
            </a:br>
            <a:r>
              <a:rPr lang="en-GB" sz="1000">
                <a:solidFill>
                  <a:srgbClr val="2F2F2F"/>
                </a:solidFill>
                <a:latin typeface="Segoe UI"/>
                <a:ea typeface="+mn-lt"/>
                <a:cs typeface="Segoe UI"/>
              </a:rPr>
              <a:t>Viva Connections Tab scaffolding removed</a:t>
            </a:r>
            <a:br>
              <a:rPr lang="en-GB" sz="1000">
                <a:solidFill>
                  <a:srgbClr val="2F2F2F"/>
                </a:solidFill>
                <a:latin typeface="Segoe UI"/>
                <a:ea typeface="+mn-lt"/>
                <a:cs typeface="Segoe UI"/>
              </a:rPr>
            </a:br>
            <a:r>
              <a:rPr lang="en-GB" sz="1000" err="1">
                <a:solidFill>
                  <a:srgbClr val="2F2F2F"/>
                </a:solidFill>
                <a:latin typeface="Segoe UI"/>
                <a:ea typeface="+mn-lt"/>
                <a:cs typeface="Segoe UI"/>
              </a:rPr>
              <a:t>Removed</a:t>
            </a:r>
            <a:r>
              <a:rPr lang="en-GB" sz="1000">
                <a:solidFill>
                  <a:srgbClr val="2F2F2F"/>
                </a:solidFill>
                <a:latin typeface="Segoe UI"/>
                <a:ea typeface="+mn-lt"/>
                <a:cs typeface="Segoe UI"/>
              </a:rPr>
              <a:t> individual component README files (available in </a:t>
            </a:r>
            <a:r>
              <a:rPr lang="en-GB" sz="1000" err="1">
                <a:solidFill>
                  <a:srgbClr val="2F2F2F"/>
                </a:solidFill>
                <a:latin typeface="Segoe UI"/>
                <a:ea typeface="+mn-lt"/>
                <a:cs typeface="Segoe UI"/>
              </a:rPr>
              <a:t>Yo</a:t>
            </a:r>
            <a:r>
              <a:rPr lang="en-GB" sz="1000">
                <a:solidFill>
                  <a:srgbClr val="2F2F2F"/>
                </a:solidFill>
                <a:latin typeface="Segoe UI"/>
                <a:ea typeface="+mn-lt"/>
                <a:cs typeface="Segoe UI"/>
              </a:rPr>
              <a:t> Teams docs)</a:t>
            </a:r>
            <a:br>
              <a:rPr lang="en-GB" sz="1000">
                <a:solidFill>
                  <a:srgbClr val="2F2F2F"/>
                </a:solidFill>
                <a:latin typeface="Segoe UI"/>
                <a:ea typeface="+mn-lt"/>
                <a:cs typeface="Segoe UI"/>
              </a:rPr>
            </a:br>
            <a:r>
              <a:rPr lang="en-GB" sz="1000">
                <a:solidFill>
                  <a:srgbClr val="2F2F2F"/>
                </a:solidFill>
                <a:latin typeface="Segoe UI"/>
                <a:ea typeface="+mn-lt"/>
                <a:cs typeface="Segoe UI"/>
              </a:rPr>
              <a:t>Fixed issue with telemetry timeout at the end of scaffolding</a:t>
            </a:r>
            <a:endParaRPr lang="en-US" sz="1000">
              <a:ea typeface="+mn-lt"/>
              <a:cs typeface="+mn-lt"/>
            </a:endParaRPr>
          </a:p>
        </p:txBody>
      </p:sp>
      <p:sp>
        <p:nvSpPr>
          <p:cNvPr id="71" name="Rectangle 70">
            <a:extLst>
              <a:ext uri="{FF2B5EF4-FFF2-40B4-BE49-F238E27FC236}">
                <a16:creationId xmlns:a16="http://schemas.microsoft.com/office/drawing/2014/main" id="{6C0C034F-0BC5-4303-8B7D-BC0C408AD3DA}"/>
              </a:ext>
            </a:extLst>
          </p:cNvPr>
          <p:cNvSpPr/>
          <p:nvPr/>
        </p:nvSpPr>
        <p:spPr>
          <a:xfrm>
            <a:off x="288034" y="4079349"/>
            <a:ext cx="3125121" cy="286987"/>
          </a:xfrm>
          <a:prstGeom prst="rect">
            <a:avLst/>
          </a:prstGeom>
          <a:solidFill>
            <a:srgbClr val="6D6BC5"/>
          </a:solidFill>
          <a:ln>
            <a:solidFill>
              <a:srgbClr val="6D6BC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err="1">
                <a:solidFill>
                  <a:prstClr val="white"/>
                </a:solidFill>
                <a:latin typeface="Calibri" panose="020F0502020204030204"/>
              </a:rPr>
              <a:t>yoteams</a:t>
            </a:r>
            <a:r>
              <a:rPr lang="en-US">
                <a:solidFill>
                  <a:prstClr val="white"/>
                </a:solidFill>
                <a:latin typeface="Calibri" panose="020F0502020204030204"/>
              </a:rPr>
              <a:t>-build-core</a:t>
            </a:r>
            <a:endParaRPr lang="LID4096" i="1">
              <a:solidFill>
                <a:schemeClr val="bg1"/>
              </a:solidFill>
              <a:latin typeface="Calibri" panose="020F0502020204030204"/>
            </a:endParaRPr>
          </a:p>
        </p:txBody>
      </p:sp>
      <p:sp>
        <p:nvSpPr>
          <p:cNvPr id="72" name="TextBox 71">
            <a:extLst>
              <a:ext uri="{FF2B5EF4-FFF2-40B4-BE49-F238E27FC236}">
                <a16:creationId xmlns:a16="http://schemas.microsoft.com/office/drawing/2014/main" id="{9766CF88-1F07-4F26-9B23-FC9D4C5F9C09}"/>
              </a:ext>
            </a:extLst>
          </p:cNvPr>
          <p:cNvSpPr txBox="1"/>
          <p:nvPr/>
        </p:nvSpPr>
        <p:spPr>
          <a:xfrm>
            <a:off x="284699" y="4371691"/>
            <a:ext cx="3125121" cy="2222916"/>
          </a:xfrm>
          <a:prstGeom prst="rect">
            <a:avLst/>
          </a:prstGeom>
          <a:noFill/>
        </p:spPr>
        <p:txBody>
          <a:bodyPr wrap="square" lIns="0" tIns="146304" rIns="182880" bIns="146304" rtlCol="0" anchor="t">
            <a:spAutoFit/>
          </a:bodyPr>
          <a:lstStyle/>
          <a:p>
            <a:pPr defTabSz="360000">
              <a:lnSpc>
                <a:spcPct val="90000"/>
              </a:lnSpc>
              <a:spcAft>
                <a:spcPts val="600"/>
              </a:spcAft>
            </a:pPr>
            <a:r>
              <a:rPr lang="en-US" sz="1200">
                <a:solidFill>
                  <a:schemeClr val="tx1"/>
                </a:solidFill>
                <a:cs typeface="Segoe UI"/>
              </a:rPr>
              <a:t>🚀 </a:t>
            </a:r>
            <a:r>
              <a:rPr lang="en-US" sz="1200">
                <a:solidFill>
                  <a:schemeClr val="tx1"/>
                </a:solidFill>
                <a:latin typeface="+mj-lt"/>
                <a:cs typeface="Segoe UI"/>
              </a:rPr>
              <a:t>Latest release: 1.7.0 </a:t>
            </a:r>
            <a:r>
              <a:rPr lang="en-US" sz="900">
                <a:solidFill>
                  <a:schemeClr val="tx1"/>
                </a:solidFill>
                <a:latin typeface="Segoe UI Light" panose="020B0502040204020203" pitchFamily="34" charset="0"/>
                <a:cs typeface="Segoe UI Light" panose="020B0502040204020203" pitchFamily="34" charset="0"/>
              </a:rPr>
              <a:t>[</a:t>
            </a:r>
            <a:r>
              <a:rPr lang="en-US" sz="900" b="1">
                <a:latin typeface="Segoe UI Light" panose="020B0502040204020203" pitchFamily="34" charset="0"/>
                <a:cs typeface="Segoe UI Light" panose="020B0502040204020203" pitchFamily="34" charset="0"/>
              </a:rPr>
              <a:t>2022-06-23]</a:t>
            </a:r>
            <a:endParaRPr lang="en-US" sz="1200">
              <a:solidFill>
                <a:schemeClr val="tx1"/>
              </a:solidFill>
              <a:latin typeface="Segoe UI Light" panose="020B0502040204020203" pitchFamily="34" charset="0"/>
              <a:cs typeface="Segoe UI Light" panose="020B0502040204020203" pitchFamily="34" charset="0"/>
            </a:endParaRPr>
          </a:p>
          <a:p>
            <a:pPr marL="0" marR="0" lvl="0" indent="0" algn="l" defTabSz="360000" rtl="0" eaLnBrk="1" fontAlgn="auto" latinLnBrk="0" hangingPunct="1">
              <a:lnSpc>
                <a:spcPct val="90000"/>
              </a:lnSpc>
              <a:spcBef>
                <a:spcPts val="0"/>
              </a:spcBef>
              <a:spcAft>
                <a:spcPts val="600"/>
              </a:spcAft>
              <a:buClrTx/>
              <a:buSzTx/>
              <a:buFontTx/>
              <a:buNone/>
              <a:tabLst/>
              <a:defRPr/>
            </a:pPr>
            <a:r>
              <a:rPr lang="en-GB" sz="1050">
                <a:ea typeface="+mn-lt"/>
                <a:cs typeface="+mn-lt"/>
              </a:rPr>
              <a:t>Added support for Schema 1.13. </a:t>
            </a:r>
            <a:br>
              <a:rPr lang="en-GB" sz="1050">
                <a:ea typeface="+mn-lt"/>
                <a:cs typeface="+mn-lt"/>
              </a:rPr>
            </a:br>
            <a:r>
              <a:rPr lang="en-GB" sz="1050">
                <a:ea typeface="+mn-lt"/>
                <a:cs typeface="+mn-lt"/>
              </a:rPr>
              <a:t>Requires Node 14 or later</a:t>
            </a:r>
            <a:br>
              <a:rPr lang="en-GB" sz="1050">
                <a:ea typeface="+mn-lt"/>
                <a:cs typeface="+mn-lt"/>
              </a:rPr>
            </a:br>
            <a:r>
              <a:rPr lang="en-GB" sz="1050">
                <a:ea typeface="+mn-lt"/>
                <a:cs typeface="+mn-lt"/>
              </a:rPr>
              <a:t>Dependency package updates</a:t>
            </a:r>
            <a:br>
              <a:rPr lang="en-GB" sz="1050">
                <a:ea typeface="+mn-lt"/>
                <a:cs typeface="+mn-lt"/>
              </a:rPr>
            </a:br>
            <a:r>
              <a:rPr lang="en-GB" sz="1050">
                <a:ea typeface="+mn-lt"/>
                <a:cs typeface="+mn-lt"/>
              </a:rPr>
              <a:t>Fixed issue with telemetry timeout at the end of scaffolding</a:t>
            </a:r>
            <a:endParaRPr lang="en-US" sz="1050">
              <a:ea typeface="+mn-lt"/>
              <a:cs typeface="+mn-lt"/>
            </a:endParaRPr>
          </a:p>
          <a:p>
            <a:pPr defTabSz="360000">
              <a:lnSpc>
                <a:spcPct val="90000"/>
              </a:lnSpc>
              <a:spcAft>
                <a:spcPts val="600"/>
              </a:spcAft>
              <a:defRPr/>
            </a:pPr>
            <a:r>
              <a:rPr lang="en-US" sz="1200">
                <a:latin typeface="+mj-lt"/>
                <a:cs typeface="Segoe UI"/>
              </a:rPr>
              <a:t>🔮 Preview: </a:t>
            </a:r>
            <a:r>
              <a:rPr lang="en-US" sz="1200">
                <a:solidFill>
                  <a:srgbClr val="2F2F2F"/>
                </a:solidFill>
                <a:latin typeface="Segoe UI Semibold"/>
                <a:cs typeface="Segoe UI"/>
              </a:rPr>
              <a:t>n/a</a:t>
            </a:r>
            <a:br>
              <a:rPr lang="en-US" sz="1050">
                <a:ea typeface="+mn-lt"/>
                <a:cs typeface="+mn-lt"/>
              </a:rPr>
            </a:br>
            <a:br>
              <a:rPr lang="en-US" sz="1200">
                <a:solidFill>
                  <a:srgbClr val="FF0000"/>
                </a:solidFill>
                <a:ea typeface="+mn-lt"/>
                <a:cs typeface="+mn-lt"/>
              </a:rPr>
            </a:br>
            <a:r>
              <a:rPr lang="en-US" sz="1100">
                <a:solidFill>
                  <a:schemeClr val="tx1"/>
                </a:solidFill>
                <a:cs typeface="Segoe UI"/>
              </a:rPr>
              <a:t>📅</a:t>
            </a:r>
            <a:r>
              <a:rPr lang="en-US" sz="1100">
                <a:solidFill>
                  <a:schemeClr val="tx1"/>
                </a:solidFill>
                <a:ea typeface="+mn-lt"/>
                <a:cs typeface="Segoe UI"/>
              </a:rPr>
              <a:t> </a:t>
            </a:r>
            <a:r>
              <a:rPr lang="en-US" sz="1200">
                <a:latin typeface="+mj-lt"/>
                <a:cs typeface="Segoe UI"/>
              </a:rPr>
              <a:t>Roadmap:</a:t>
            </a:r>
            <a:br>
              <a:rPr lang="en-US" sz="1200">
                <a:latin typeface="+mj-lt"/>
                <a:cs typeface="Segoe UI"/>
              </a:rPr>
            </a:br>
            <a:r>
              <a:rPr lang="en-US" sz="1000">
                <a:ea typeface="+mn-lt"/>
                <a:cs typeface="+mn-lt"/>
              </a:rPr>
              <a:t>???</a:t>
            </a:r>
          </a:p>
          <a:p>
            <a:pPr marL="0" marR="0" lvl="0" indent="0" algn="l" defTabSz="360000" rtl="0" eaLnBrk="1" fontAlgn="auto" latinLnBrk="0" hangingPunct="1">
              <a:lnSpc>
                <a:spcPct val="90000"/>
              </a:lnSpc>
              <a:spcBef>
                <a:spcPts val="0"/>
              </a:spcBef>
              <a:spcAft>
                <a:spcPts val="600"/>
              </a:spcAft>
              <a:buClrTx/>
              <a:buSzTx/>
              <a:buFontTx/>
              <a:buNone/>
              <a:tabLst/>
              <a:defRPr/>
            </a:pPr>
            <a:endParaRPr lang="en-US" sz="1200">
              <a:latin typeface="+mj-lt"/>
              <a:cs typeface="Segoe UI"/>
            </a:endParaRPr>
          </a:p>
        </p:txBody>
      </p:sp>
      <p:sp>
        <p:nvSpPr>
          <p:cNvPr id="29" name="Rectangle 28">
            <a:extLst>
              <a:ext uri="{FF2B5EF4-FFF2-40B4-BE49-F238E27FC236}">
                <a16:creationId xmlns:a16="http://schemas.microsoft.com/office/drawing/2014/main" id="{76596D13-D545-4853-91AA-F3BF014DAE76}"/>
              </a:ext>
            </a:extLst>
          </p:cNvPr>
          <p:cNvSpPr/>
          <p:nvPr/>
        </p:nvSpPr>
        <p:spPr>
          <a:xfrm>
            <a:off x="3577442" y="4079349"/>
            <a:ext cx="3125121" cy="286987"/>
          </a:xfrm>
          <a:prstGeom prst="rect">
            <a:avLst/>
          </a:prstGeom>
          <a:solidFill>
            <a:srgbClr val="6D6BC5"/>
          </a:solidFill>
          <a:ln>
            <a:solidFill>
              <a:srgbClr val="6D6BC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err="1">
                <a:solidFill>
                  <a:prstClr val="white"/>
                </a:solidFill>
                <a:latin typeface="Calibri" panose="020F0502020204030204"/>
              </a:rPr>
              <a:t>yoteams</a:t>
            </a:r>
            <a:r>
              <a:rPr lang="en-US">
                <a:solidFill>
                  <a:prstClr val="white"/>
                </a:solidFill>
                <a:latin typeface="Calibri" panose="020F0502020204030204"/>
              </a:rPr>
              <a:t>-deploy</a:t>
            </a:r>
            <a:endParaRPr lang="LID4096" i="1">
              <a:solidFill>
                <a:schemeClr val="bg1"/>
              </a:solidFill>
              <a:latin typeface="Calibri" panose="020F0502020204030204"/>
            </a:endParaRPr>
          </a:p>
        </p:txBody>
      </p:sp>
      <p:sp>
        <p:nvSpPr>
          <p:cNvPr id="30" name="TextBox 29">
            <a:extLst>
              <a:ext uri="{FF2B5EF4-FFF2-40B4-BE49-F238E27FC236}">
                <a16:creationId xmlns:a16="http://schemas.microsoft.com/office/drawing/2014/main" id="{93A90230-15CD-41D7-B6A8-64A4A72B6B73}"/>
              </a:ext>
            </a:extLst>
          </p:cNvPr>
          <p:cNvSpPr txBox="1"/>
          <p:nvPr/>
        </p:nvSpPr>
        <p:spPr>
          <a:xfrm>
            <a:off x="3574107" y="4371691"/>
            <a:ext cx="3125121" cy="1538113"/>
          </a:xfrm>
          <a:prstGeom prst="rect">
            <a:avLst/>
          </a:prstGeom>
          <a:noFill/>
        </p:spPr>
        <p:txBody>
          <a:bodyPr wrap="square" lIns="0" tIns="146304" rIns="182880" bIns="146304" rtlCol="0" anchor="t">
            <a:spAutoFit/>
          </a:bodyPr>
          <a:lstStyle/>
          <a:p>
            <a:pPr defTabSz="360000">
              <a:lnSpc>
                <a:spcPct val="90000"/>
              </a:lnSpc>
              <a:spcAft>
                <a:spcPts val="600"/>
              </a:spcAft>
            </a:pPr>
            <a:r>
              <a:rPr lang="en-US" sz="1200">
                <a:solidFill>
                  <a:schemeClr val="tx1"/>
                </a:solidFill>
                <a:cs typeface="Segoe UI"/>
              </a:rPr>
              <a:t>🚀 </a:t>
            </a:r>
            <a:r>
              <a:rPr lang="en-US" sz="1200">
                <a:solidFill>
                  <a:schemeClr val="tx1"/>
                </a:solidFill>
                <a:latin typeface="+mj-lt"/>
                <a:cs typeface="Segoe UI"/>
              </a:rPr>
              <a:t>Latest release: 1.2.0 </a:t>
            </a:r>
            <a:r>
              <a:rPr lang="en-US" sz="900">
                <a:solidFill>
                  <a:schemeClr val="tx1"/>
                </a:solidFill>
                <a:latin typeface="Segoe UI Light" panose="020B0502040204020203" pitchFamily="34" charset="0"/>
                <a:cs typeface="Segoe UI Light" panose="020B0502040204020203" pitchFamily="34" charset="0"/>
              </a:rPr>
              <a:t>[</a:t>
            </a:r>
            <a:r>
              <a:rPr lang="en-US" sz="900" b="1">
                <a:latin typeface="Segoe UI Light" panose="020B0502040204020203" pitchFamily="34" charset="0"/>
                <a:cs typeface="Segoe UI Light" panose="020B0502040204020203" pitchFamily="34" charset="0"/>
              </a:rPr>
              <a:t>2022-06-23]</a:t>
            </a:r>
            <a:endParaRPr lang="en-US" sz="1200">
              <a:solidFill>
                <a:schemeClr val="tx1"/>
              </a:solidFill>
              <a:latin typeface="Segoe UI Light" panose="020B0502040204020203" pitchFamily="34" charset="0"/>
              <a:cs typeface="Segoe UI Light" panose="020B0502040204020203" pitchFamily="34" charset="0"/>
            </a:endParaRPr>
          </a:p>
          <a:p>
            <a:pPr defTabSz="360000">
              <a:lnSpc>
                <a:spcPct val="90000"/>
              </a:lnSpc>
              <a:spcAft>
                <a:spcPts val="600"/>
              </a:spcAft>
              <a:defRPr/>
            </a:pPr>
            <a:r>
              <a:rPr lang="en-GB" sz="1050">
                <a:ea typeface="+mn-lt"/>
                <a:cs typeface="+mn-lt"/>
              </a:rPr>
              <a:t>Requires Node 14 or later</a:t>
            </a:r>
            <a:br>
              <a:rPr lang="en-GB" sz="1050">
                <a:ea typeface="+mn-lt"/>
                <a:cs typeface="+mn-lt"/>
              </a:rPr>
            </a:br>
            <a:r>
              <a:rPr lang="en-GB" sz="1050">
                <a:ea typeface="+mn-lt"/>
                <a:cs typeface="+mn-lt"/>
              </a:rPr>
              <a:t>Dependency package updates</a:t>
            </a:r>
            <a:endParaRPr kumimoji="0" lang="en-US" sz="1200" b="0" i="0" u="none" strike="noStrike" kern="1200" cap="none" spc="0" normalizeH="0" baseline="0" noProof="0">
              <a:ln>
                <a:noFill/>
              </a:ln>
              <a:solidFill>
                <a:srgbClr val="2F2F2F"/>
              </a:solidFill>
              <a:effectLst/>
              <a:uLnTx/>
              <a:uFillTx/>
              <a:latin typeface="Segoe UI Light" panose="020B0502040204020203" pitchFamily="34" charset="0"/>
              <a:ea typeface="+mn-ea"/>
              <a:cs typeface="Segoe UI Light" panose="020B0502040204020203" pitchFamily="34" charset="0"/>
            </a:endParaRPr>
          </a:p>
          <a:p>
            <a:pPr defTabSz="360000">
              <a:lnSpc>
                <a:spcPct val="90000"/>
              </a:lnSpc>
              <a:spcAft>
                <a:spcPts val="600"/>
              </a:spcAft>
              <a:defRPr/>
            </a:pPr>
            <a:r>
              <a:rPr lang="en-US" sz="1200">
                <a:latin typeface="+mj-lt"/>
                <a:cs typeface="Segoe UI"/>
              </a:rPr>
              <a:t>🔮 Preview: : n/a</a:t>
            </a:r>
          </a:p>
          <a:p>
            <a:pPr defTabSz="360000">
              <a:lnSpc>
                <a:spcPct val="90000"/>
              </a:lnSpc>
              <a:spcAft>
                <a:spcPts val="600"/>
              </a:spcAft>
            </a:pPr>
            <a:r>
              <a:rPr lang="en-US" sz="1100">
                <a:solidFill>
                  <a:schemeClr val="tx1"/>
                </a:solidFill>
                <a:cs typeface="Segoe UI"/>
              </a:rPr>
              <a:t>📅</a:t>
            </a:r>
            <a:r>
              <a:rPr lang="en-US" sz="1100">
                <a:solidFill>
                  <a:schemeClr val="tx1"/>
                </a:solidFill>
                <a:ea typeface="+mn-lt"/>
                <a:cs typeface="Segoe UI"/>
              </a:rPr>
              <a:t> </a:t>
            </a:r>
            <a:r>
              <a:rPr lang="en-US" sz="1200">
                <a:latin typeface="+mj-lt"/>
                <a:cs typeface="Segoe UI"/>
              </a:rPr>
              <a:t>Roadmap:</a:t>
            </a:r>
          </a:p>
          <a:p>
            <a:pPr defTabSz="360000">
              <a:lnSpc>
                <a:spcPct val="90000"/>
              </a:lnSpc>
              <a:spcAft>
                <a:spcPts val="600"/>
              </a:spcAft>
            </a:pPr>
            <a:r>
              <a:rPr lang="en-US" sz="1050">
                <a:ea typeface="+mn-lt"/>
                <a:cs typeface="+mn-lt"/>
              </a:rPr>
              <a:t>???</a:t>
            </a:r>
          </a:p>
        </p:txBody>
      </p:sp>
      <p:sp>
        <p:nvSpPr>
          <p:cNvPr id="23" name="TextBox 22">
            <a:extLst>
              <a:ext uri="{FF2B5EF4-FFF2-40B4-BE49-F238E27FC236}">
                <a16:creationId xmlns:a16="http://schemas.microsoft.com/office/drawing/2014/main" id="{4C8CDF71-EC50-8D9B-CA0A-42F4535F54AB}"/>
              </a:ext>
            </a:extLst>
          </p:cNvPr>
          <p:cNvSpPr txBox="1"/>
          <p:nvPr/>
        </p:nvSpPr>
        <p:spPr>
          <a:xfrm>
            <a:off x="8470651" y="1256081"/>
            <a:ext cx="3327938"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Package Downloads</a:t>
            </a:r>
            <a:endParaRPr lang="en-US" sz="1600" err="1">
              <a:gradFill>
                <a:gsLst>
                  <a:gs pos="2917">
                    <a:schemeClr val="tx1"/>
                  </a:gs>
                  <a:gs pos="30000">
                    <a:schemeClr val="tx1"/>
                  </a:gs>
                </a:gsLst>
                <a:lin ang="5400000" scaled="0"/>
              </a:gradFill>
            </a:endParaRPr>
          </a:p>
        </p:txBody>
      </p:sp>
      <p:sp>
        <p:nvSpPr>
          <p:cNvPr id="34" name="TextBox 33">
            <a:extLst>
              <a:ext uri="{FF2B5EF4-FFF2-40B4-BE49-F238E27FC236}">
                <a16:creationId xmlns:a16="http://schemas.microsoft.com/office/drawing/2014/main" id="{3B050C56-ECA1-094C-FCD5-A40B15B03B50}"/>
              </a:ext>
            </a:extLst>
          </p:cNvPr>
          <p:cNvSpPr txBox="1"/>
          <p:nvPr/>
        </p:nvSpPr>
        <p:spPr>
          <a:xfrm>
            <a:off x="8470651" y="4026734"/>
            <a:ext cx="3327938"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Daily build events </a:t>
            </a:r>
            <a:endParaRPr lang="en-US" sz="1600">
              <a:gradFill>
                <a:gsLst>
                  <a:gs pos="2917">
                    <a:schemeClr val="tx1"/>
                  </a:gs>
                  <a:gs pos="30000">
                    <a:schemeClr val="tx1"/>
                  </a:gs>
                </a:gsLst>
                <a:lin ang="5400000" scaled="0"/>
              </a:gradFill>
            </a:endParaRPr>
          </a:p>
        </p:txBody>
      </p:sp>
      <p:pic>
        <p:nvPicPr>
          <p:cNvPr id="26" name="Picture 25">
            <a:extLst>
              <a:ext uri="{FF2B5EF4-FFF2-40B4-BE49-F238E27FC236}">
                <a16:creationId xmlns:a16="http://schemas.microsoft.com/office/drawing/2014/main" id="{B7271DAD-4C26-87AD-1C71-E7422D43F410}"/>
              </a:ext>
            </a:extLst>
          </p:cNvPr>
          <p:cNvPicPr>
            <a:picLocks noChangeAspect="1"/>
          </p:cNvPicPr>
          <p:nvPr/>
        </p:nvPicPr>
        <p:blipFill>
          <a:blip r:embed="rId4"/>
          <a:stretch>
            <a:fillRect/>
          </a:stretch>
        </p:blipFill>
        <p:spPr>
          <a:xfrm>
            <a:off x="9137378" y="194275"/>
            <a:ext cx="1404294" cy="680375"/>
          </a:xfrm>
          <a:prstGeom prst="rect">
            <a:avLst/>
          </a:prstGeom>
        </p:spPr>
      </p:pic>
      <p:pic>
        <p:nvPicPr>
          <p:cNvPr id="4" name="Picture 3">
            <a:extLst>
              <a:ext uri="{FF2B5EF4-FFF2-40B4-BE49-F238E27FC236}">
                <a16:creationId xmlns:a16="http://schemas.microsoft.com/office/drawing/2014/main" id="{D9CF6A8F-75E9-CDD4-A4CF-5D50F19EBDBC}"/>
              </a:ext>
            </a:extLst>
          </p:cNvPr>
          <p:cNvPicPr>
            <a:picLocks noChangeAspect="1"/>
          </p:cNvPicPr>
          <p:nvPr/>
        </p:nvPicPr>
        <p:blipFill>
          <a:blip r:embed="rId5"/>
          <a:stretch>
            <a:fillRect/>
          </a:stretch>
        </p:blipFill>
        <p:spPr>
          <a:xfrm>
            <a:off x="7446033" y="1807802"/>
            <a:ext cx="4124293" cy="2085382"/>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CA4D04A4-A32A-A5AF-BB10-3EC6BB9D071E}"/>
              </a:ext>
            </a:extLst>
          </p:cNvPr>
          <p:cNvPicPr>
            <a:picLocks noChangeAspect="1"/>
          </p:cNvPicPr>
          <p:nvPr/>
        </p:nvPicPr>
        <p:blipFill>
          <a:blip r:embed="rId6"/>
          <a:stretch>
            <a:fillRect/>
          </a:stretch>
        </p:blipFill>
        <p:spPr>
          <a:xfrm>
            <a:off x="8475649" y="4661414"/>
            <a:ext cx="1986695" cy="1306320"/>
          </a:xfrm>
          <a:prstGeom prst="rect">
            <a:avLst/>
          </a:prstGeom>
          <a:ln>
            <a:noFill/>
          </a:ln>
          <a:effectLst>
            <a:outerShdw blurRad="292100" dist="139700" dir="2700000" algn="tl" rotWithShape="0">
              <a:srgbClr val="333333">
                <a:alpha val="65000"/>
              </a:srgbClr>
            </a:outerShdw>
          </a:effectLst>
        </p:spPr>
      </p:pic>
      <p:sp>
        <p:nvSpPr>
          <p:cNvPr id="20" name="Explosion: 14 Points 19">
            <a:extLst>
              <a:ext uri="{FF2B5EF4-FFF2-40B4-BE49-F238E27FC236}">
                <a16:creationId xmlns:a16="http://schemas.microsoft.com/office/drawing/2014/main" id="{18B2939B-BD26-B9FA-A405-4052F56BA567}"/>
              </a:ext>
            </a:extLst>
          </p:cNvPr>
          <p:cNvSpPr/>
          <p:nvPr/>
        </p:nvSpPr>
        <p:spPr bwMode="auto">
          <a:xfrm>
            <a:off x="4838522" y="120225"/>
            <a:ext cx="4822725" cy="2494695"/>
          </a:xfrm>
          <a:prstGeom prst="irregularSeal2">
            <a:avLst/>
          </a:prstGeom>
          <a:solidFill>
            <a:srgbClr val="002060"/>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V4 Released </a:t>
            </a:r>
            <a:r>
              <a:rPr lang="en-GB" sz="2800">
                <a:solidFill>
                  <a:srgbClr val="2F2F2F"/>
                </a:solidFill>
                <a:latin typeface="Segoe UI Light" panose="020B0502040204020203" pitchFamily="34" charset="0"/>
                <a:cs typeface="Segoe UI Light" panose="020B0502040204020203" pitchFamily="34" charset="0"/>
              </a:rPr>
              <a:t>🎉🎉🎉🎉</a:t>
            </a:r>
            <a:endParaRPr lang="LID4096" sz="1200">
              <a:solidFill>
                <a:srgbClr val="2F2F2F"/>
              </a:solidFill>
              <a:latin typeface="Segoe UI Light" panose="020B0502040204020203" pitchFamily="34" charset="0"/>
              <a:cs typeface="Segoe UI Light" panose="020B0502040204020203" pitchFamily="34" charset="0"/>
            </a:endParaRPr>
          </a:p>
        </p:txBody>
      </p:sp>
      <p:sp>
        <p:nvSpPr>
          <p:cNvPr id="22" name="TextBox 21">
            <a:extLst>
              <a:ext uri="{FF2B5EF4-FFF2-40B4-BE49-F238E27FC236}">
                <a16:creationId xmlns:a16="http://schemas.microsoft.com/office/drawing/2014/main" id="{30C8078B-B56B-3766-A412-0F76A6B5D745}"/>
              </a:ext>
            </a:extLst>
          </p:cNvPr>
          <p:cNvSpPr txBox="1"/>
          <p:nvPr/>
        </p:nvSpPr>
        <p:spPr>
          <a:xfrm>
            <a:off x="6254685" y="5033913"/>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4241142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t>Microsoft Graph Toolkit</a:t>
            </a:r>
            <a:br>
              <a:rPr lang="en-US"/>
            </a:br>
            <a:r>
              <a:rPr lang="en-US" sz="2400">
                <a:gradFill>
                  <a:gsLst>
                    <a:gs pos="2917">
                      <a:schemeClr val="tx1"/>
                    </a:gs>
                    <a:gs pos="30000">
                      <a:schemeClr val="tx1"/>
                    </a:gs>
                  </a:gsLst>
                  <a:lin ang="5400000" scaled="0"/>
                </a:gradFill>
              </a:rPr>
              <a:t>Web Components powered by Microsoft Graph</a:t>
            </a: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7984706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C86564-0D78-C842-8651-8D8A9F8F147F}"/>
              </a:ext>
            </a:extLst>
          </p:cNvPr>
          <p:cNvSpPr/>
          <p:nvPr/>
        </p:nvSpPr>
        <p:spPr bwMode="auto">
          <a:xfrm>
            <a:off x="1046" y="1124046"/>
            <a:ext cx="12442175" cy="58703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2">
            <a:extLst>
              <a:ext uri="{FF2B5EF4-FFF2-40B4-BE49-F238E27FC236}">
                <a16:creationId xmlns:a16="http://schemas.microsoft.com/office/drawing/2014/main" id="{FE55BDD4-A5DB-2843-8E7D-9C7347CEA93A}"/>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flipH="1">
            <a:off x="10883189" y="1333008"/>
            <a:ext cx="1437769" cy="559908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DDAF7D9-4FBB-BF41-BE8F-9D98E035D8FF}"/>
              </a:ext>
            </a:extLst>
          </p:cNvPr>
          <p:cNvSpPr/>
          <p:nvPr/>
        </p:nvSpPr>
        <p:spPr bwMode="auto">
          <a:xfrm>
            <a:off x="244808" y="1121436"/>
            <a:ext cx="6560592" cy="56665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lvl="1">
              <a:lnSpc>
                <a:spcPct val="90000"/>
              </a:lnSpc>
              <a:spcBef>
                <a:spcPct val="20000"/>
              </a:spcBef>
              <a:defRPr/>
            </a:pPr>
            <a:r>
              <a:rPr lang="en-US" sz="2000" b="1" dirty="0">
                <a:gradFill>
                  <a:gsLst>
                    <a:gs pos="1250">
                      <a:srgbClr val="2F2F2F"/>
                    </a:gs>
                    <a:gs pos="100000">
                      <a:srgbClr val="2F2F2F"/>
                    </a:gs>
                  </a:gsLst>
                  <a:lin ang="5400000" scaled="0"/>
                </a:gradFill>
                <a:latin typeface="Segoe UI"/>
                <a:cs typeface="Segoe UI"/>
              </a:rPr>
              <a:t>What’s new 🎉</a:t>
            </a:r>
            <a:endParaRPr lang="en-US" dirty="0"/>
          </a:p>
          <a:p>
            <a:pPr marL="285750" lvl="1" indent="-285750">
              <a:lnSpc>
                <a:spcPct val="90000"/>
              </a:lnSpc>
              <a:spcBef>
                <a:spcPct val="20000"/>
              </a:spcBef>
              <a:buFont typeface="Arial,Sans-Serif"/>
              <a:buChar char="•"/>
              <a:defRPr/>
            </a:pPr>
            <a:r>
              <a:rPr lang="en-US" sz="1400" dirty="0">
                <a:solidFill>
                  <a:schemeClr val="tx1"/>
                </a:solidFill>
                <a:cs typeface="Segoe UI"/>
              </a:rPr>
              <a:t>The MGT samples repository is now LIVE! </a:t>
            </a:r>
            <a:r>
              <a:rPr lang="en-US" sz="1400" dirty="0">
                <a:solidFill>
                  <a:schemeClr val="tx1"/>
                </a:solidFill>
                <a:cs typeface="Segoe UI"/>
                <a:hlinkClick r:id="rId4"/>
              </a:rPr>
              <a:t>https://aka.ms/mgt/samples</a:t>
            </a:r>
            <a:r>
              <a:rPr lang="en-US" sz="1400" dirty="0">
                <a:solidFill>
                  <a:schemeClr val="tx1"/>
                </a:solidFill>
                <a:cs typeface="Segoe UI"/>
              </a:rPr>
              <a:t> </a:t>
            </a:r>
          </a:p>
          <a:p>
            <a:pPr marL="285750" lvl="1" indent="-285750">
              <a:lnSpc>
                <a:spcPct val="90000"/>
              </a:lnSpc>
              <a:spcBef>
                <a:spcPct val="20000"/>
              </a:spcBef>
              <a:buFont typeface="Arial,Sans-Serif"/>
              <a:buChar char="•"/>
              <a:defRPr/>
            </a:pPr>
            <a:r>
              <a:rPr lang="en-US" sz="1400" dirty="0">
                <a:solidFill>
                  <a:schemeClr val="tx1"/>
                </a:solidFill>
                <a:cs typeface="Segoe UI"/>
              </a:rPr>
              <a:t>v2.5.2 is our latest release! Update your packages! </a:t>
            </a:r>
            <a:r>
              <a:rPr lang="en-US" sz="1400" dirty="0">
                <a:solidFill>
                  <a:schemeClr val="tx1"/>
                </a:solidFill>
                <a:cs typeface="Segoe UI"/>
                <a:hlinkClick r:id="rId5"/>
              </a:rPr>
              <a:t>https://aka.ms/mgt/v2.5.2</a:t>
            </a:r>
            <a:r>
              <a:rPr lang="en-US" sz="1400" dirty="0">
                <a:solidFill>
                  <a:schemeClr val="tx1"/>
                </a:solidFill>
                <a:cs typeface="Segoe UI"/>
                <a:hlinkClick r:id="rId5">
                  <a:extLst>
                    <a:ext uri="{A12FA001-AC4F-418D-AE19-62706E023703}">
                      <ahyp:hlinkClr xmlns:ahyp="http://schemas.microsoft.com/office/drawing/2018/hyperlinkcolor" val="tx"/>
                    </a:ext>
                  </a:extLst>
                </a:hlinkClick>
              </a:rPr>
              <a:t> </a:t>
            </a:r>
            <a:endParaRPr lang="en-US" sz="1400" dirty="0">
              <a:solidFill>
                <a:schemeClr val="tx1"/>
              </a:solidFill>
              <a:cs typeface="Segoe UI"/>
            </a:endParaRPr>
          </a:p>
          <a:p>
            <a:pPr marL="751840" lvl="2" indent="-285750">
              <a:lnSpc>
                <a:spcPct val="90000"/>
              </a:lnSpc>
              <a:spcBef>
                <a:spcPct val="20000"/>
              </a:spcBef>
              <a:buFont typeface="Arial,Sans-Serif"/>
              <a:buChar char="•"/>
              <a:defRPr/>
            </a:pPr>
            <a:r>
              <a:rPr lang="en-US" sz="1400" dirty="0">
                <a:solidFill>
                  <a:schemeClr val="tx1"/>
                </a:solidFill>
                <a:cs typeface="Segoe UI"/>
              </a:rPr>
              <a:t>Updates to our Msal2 and Teams providers</a:t>
            </a:r>
          </a:p>
          <a:p>
            <a:pPr marL="751840" lvl="2" indent="-285750">
              <a:lnSpc>
                <a:spcPct val="90000"/>
              </a:lnSpc>
              <a:spcBef>
                <a:spcPct val="20000"/>
              </a:spcBef>
              <a:buFont typeface="Arial,Sans-Serif"/>
              <a:buChar char="•"/>
              <a:defRPr/>
            </a:pPr>
            <a:r>
              <a:rPr lang="en-US" sz="1400" dirty="0">
                <a:solidFill>
                  <a:schemeClr val="tx1"/>
                </a:solidFill>
                <a:cs typeface="Segoe UI"/>
              </a:rPr>
              <a:t>GA release of our </a:t>
            </a:r>
            <a:r>
              <a:rPr lang="en-US" sz="1400" dirty="0" err="1">
                <a:solidFill>
                  <a:schemeClr val="tx1"/>
                </a:solidFill>
                <a:cs typeface="Segoe UI"/>
              </a:rPr>
              <a:t>TeamsFx</a:t>
            </a:r>
            <a:r>
              <a:rPr lang="en-US" sz="1400" dirty="0">
                <a:solidFill>
                  <a:schemeClr val="tx1"/>
                </a:solidFill>
                <a:cs typeface="Segoe UI"/>
              </a:rPr>
              <a:t> provider</a:t>
            </a:r>
          </a:p>
          <a:p>
            <a:pPr marL="751840" lvl="2" indent="-285750">
              <a:lnSpc>
                <a:spcPct val="90000"/>
              </a:lnSpc>
              <a:spcBef>
                <a:spcPct val="20000"/>
              </a:spcBef>
              <a:buFont typeface="Arial,Sans-Serif"/>
              <a:buChar char="•"/>
              <a:defRPr/>
            </a:pPr>
            <a:r>
              <a:rPr lang="en-US" sz="1400" dirty="0">
                <a:solidFill>
                  <a:schemeClr val="tx1"/>
                </a:solidFill>
                <a:cs typeface="Segoe UI"/>
              </a:rPr>
              <a:t>Thanks @jocsch, @stniemin and @estruyf for your contributions 🎉</a:t>
            </a:r>
          </a:p>
          <a:p>
            <a:pPr marL="285750" lvl="1" indent="-285750">
              <a:lnSpc>
                <a:spcPct val="90000"/>
              </a:lnSpc>
              <a:spcBef>
                <a:spcPct val="20000"/>
              </a:spcBef>
              <a:buFont typeface="Arial,Sans-Serif"/>
              <a:buChar char="•"/>
              <a:defRPr/>
            </a:pPr>
            <a:r>
              <a:rPr lang="en-US" sz="1400" dirty="0">
                <a:solidFill>
                  <a:schemeClr val="tx1"/>
                </a:solidFill>
                <a:cs typeface="Segoe UI"/>
              </a:rPr>
              <a:t>Our playground is now a PWA! Have a look </a:t>
            </a:r>
            <a:r>
              <a:rPr lang="en-US" sz="1400" dirty="0">
                <a:solidFill>
                  <a:schemeClr val="tx1"/>
                </a:solidFill>
                <a:cs typeface="Segoe UI"/>
                <a:hlinkClick r:id="rId6"/>
              </a:rPr>
              <a:t>https://aka.ms/mgt/dev</a:t>
            </a:r>
            <a:r>
              <a:rPr lang="en-US" sz="1400" dirty="0">
                <a:solidFill>
                  <a:schemeClr val="tx1"/>
                </a:solidFill>
                <a:cs typeface="Segoe UI"/>
              </a:rPr>
              <a:t> </a:t>
            </a:r>
          </a:p>
          <a:p>
            <a:pPr marL="0" lvl="1">
              <a:lnSpc>
                <a:spcPct val="90000"/>
              </a:lnSpc>
              <a:spcBef>
                <a:spcPct val="20000"/>
              </a:spcBef>
              <a:defRPr/>
            </a:pPr>
            <a:endParaRPr lang="en-US" sz="2000" b="1" dirty="0">
              <a:gradFill>
                <a:gsLst>
                  <a:gs pos="1250">
                    <a:srgbClr val="2F2F2F"/>
                  </a:gs>
                  <a:gs pos="100000">
                    <a:srgbClr val="2F2F2F"/>
                  </a:gs>
                </a:gsLst>
                <a:lin ang="5400000" scaled="0"/>
              </a:gradFill>
              <a:latin typeface="Segoe UI"/>
              <a:cs typeface="Segoe UI"/>
            </a:endParaRPr>
          </a:p>
          <a:p>
            <a:pPr marL="0" lvl="1">
              <a:lnSpc>
                <a:spcPct val="90000"/>
              </a:lnSpc>
              <a:spcBef>
                <a:spcPct val="20000"/>
              </a:spcBef>
              <a:defRPr/>
            </a:pPr>
            <a:r>
              <a:rPr lang="en-US" sz="2000" b="1" dirty="0">
                <a:gradFill>
                  <a:gsLst>
                    <a:gs pos="1250">
                      <a:srgbClr val="2F2F2F"/>
                    </a:gs>
                    <a:gs pos="100000">
                      <a:srgbClr val="2F2F2F"/>
                    </a:gs>
                  </a:gsLst>
                  <a:lin ang="5400000" scaled="0"/>
                </a:gradFill>
                <a:latin typeface="Segoe UI"/>
                <a:cs typeface="Segoe UI"/>
              </a:rPr>
              <a:t>What's next? 💻</a:t>
            </a:r>
            <a:endParaRPr lang="en-US" sz="2000" dirty="0">
              <a:cs typeface="Segoe UI"/>
            </a:endParaRPr>
          </a:p>
          <a:p>
            <a:pPr marL="285750" lvl="1" indent="-285750">
              <a:lnSpc>
                <a:spcPct val="90000"/>
              </a:lnSpc>
              <a:spcBef>
                <a:spcPct val="20000"/>
              </a:spcBef>
              <a:buFont typeface="Arial,Sans-Serif" panose="020B0604020202020204" pitchFamily="34" charset="0"/>
              <a:buChar char="•"/>
              <a:defRPr/>
            </a:pPr>
            <a:r>
              <a:rPr lang="en-US" sz="1400" dirty="0">
                <a:solidFill>
                  <a:schemeClr val="tx1"/>
                </a:solidFill>
                <a:latin typeface="Segoe UI"/>
                <a:cs typeface="Segoe UI"/>
              </a:rPr>
              <a:t>Our 2.6.0 is coming very soon! Try it now! </a:t>
            </a:r>
            <a:r>
              <a:rPr lang="en-US" sz="1400" dirty="0" err="1">
                <a:solidFill>
                  <a:schemeClr val="tx1"/>
                </a:solidFill>
                <a:latin typeface="Consolas"/>
                <a:cs typeface="Segoe UI"/>
              </a:rPr>
              <a:t>npm</a:t>
            </a:r>
            <a:r>
              <a:rPr lang="en-US" sz="1400" dirty="0">
                <a:solidFill>
                  <a:schemeClr val="tx1"/>
                </a:solidFill>
                <a:latin typeface="Consolas"/>
                <a:cs typeface="Segoe UI"/>
              </a:rPr>
              <a:t> </a:t>
            </a:r>
            <a:r>
              <a:rPr lang="en-US" sz="1400" dirty="0" err="1">
                <a:solidFill>
                  <a:schemeClr val="tx1"/>
                </a:solidFill>
                <a:latin typeface="Consolas"/>
                <a:cs typeface="Segoe UI"/>
              </a:rPr>
              <a:t>i</a:t>
            </a:r>
            <a:r>
              <a:rPr lang="en-US" sz="1400" dirty="0">
                <a:solidFill>
                  <a:schemeClr val="tx1"/>
                </a:solidFill>
                <a:latin typeface="Consolas"/>
                <a:cs typeface="Segoe UI"/>
              </a:rPr>
              <a:t> @microsoft/mgt@next</a:t>
            </a:r>
          </a:p>
          <a:p>
            <a:pPr marL="751840" lvl="2" indent="-285750">
              <a:lnSpc>
                <a:spcPct val="90000"/>
              </a:lnSpc>
              <a:spcBef>
                <a:spcPct val="20000"/>
              </a:spcBef>
              <a:buFont typeface="Arial,Sans-Serif" panose="020B0604020202020204" pitchFamily="34" charset="0"/>
              <a:buChar char="•"/>
              <a:defRPr/>
            </a:pPr>
            <a:r>
              <a:rPr lang="en-US" sz="1400" dirty="0">
                <a:solidFill>
                  <a:schemeClr val="tx1"/>
                </a:solidFill>
                <a:latin typeface="Segoe UI"/>
                <a:cs typeface="Segoe UI"/>
              </a:rPr>
              <a:t>Updates to our accessibility guidelines</a:t>
            </a:r>
          </a:p>
          <a:p>
            <a:pPr marL="751840" lvl="2" indent="-285750">
              <a:lnSpc>
                <a:spcPct val="90000"/>
              </a:lnSpc>
              <a:spcBef>
                <a:spcPct val="20000"/>
              </a:spcBef>
              <a:buFont typeface="Arial,Sans-Serif" panose="020B0604020202020204" pitchFamily="34" charset="0"/>
              <a:buChar char="•"/>
              <a:defRPr/>
            </a:pPr>
            <a:r>
              <a:rPr lang="en-US" sz="1400" dirty="0">
                <a:solidFill>
                  <a:schemeClr val="tx1"/>
                </a:solidFill>
                <a:latin typeface="Segoe UI"/>
                <a:cs typeface="Segoe UI"/>
              </a:rPr>
              <a:t>SPFx 1.15 supported for out </a:t>
            </a:r>
            <a:r>
              <a:rPr lang="en-US" sz="1400" dirty="0">
                <a:solidFill>
                  <a:schemeClr val="tx1"/>
                </a:solidFill>
                <a:latin typeface="Consolas"/>
                <a:cs typeface="Segoe UI"/>
              </a:rPr>
              <a:t>mgt-</a:t>
            </a:r>
            <a:r>
              <a:rPr lang="en-US" sz="1400" dirty="0" err="1">
                <a:solidFill>
                  <a:schemeClr val="tx1"/>
                </a:solidFill>
                <a:latin typeface="Consolas"/>
                <a:cs typeface="Segoe UI"/>
              </a:rPr>
              <a:t>spfx</a:t>
            </a:r>
            <a:r>
              <a:rPr lang="en-US" sz="1400" dirty="0">
                <a:solidFill>
                  <a:schemeClr val="tx1"/>
                </a:solidFill>
                <a:latin typeface="Segoe UI"/>
                <a:cs typeface="Segoe UI"/>
              </a:rPr>
              <a:t> package</a:t>
            </a:r>
          </a:p>
          <a:p>
            <a:pPr marL="751840" lvl="2" indent="-285750">
              <a:lnSpc>
                <a:spcPct val="90000"/>
              </a:lnSpc>
              <a:spcBef>
                <a:spcPct val="20000"/>
              </a:spcBef>
              <a:buFont typeface="Arial,Sans-Serif" panose="020B0604020202020204" pitchFamily="34" charset="0"/>
              <a:buChar char="•"/>
              <a:defRPr/>
            </a:pPr>
            <a:r>
              <a:rPr lang="en-US" sz="1400" dirty="0">
                <a:solidFill>
                  <a:schemeClr val="tx1"/>
                </a:solidFill>
                <a:latin typeface="Segoe UI"/>
                <a:cs typeface="Segoe UI"/>
              </a:rPr>
              <a:t>Bug fixes</a:t>
            </a:r>
          </a:p>
          <a:p>
            <a:pPr marL="285750" lvl="1" indent="-285750">
              <a:lnSpc>
                <a:spcPct val="90000"/>
              </a:lnSpc>
              <a:spcBef>
                <a:spcPct val="20000"/>
              </a:spcBef>
              <a:buFont typeface="Arial,Sans-Serif" panose="020B0604020202020204" pitchFamily="34" charset="0"/>
              <a:buChar char="•"/>
              <a:defRPr/>
            </a:pPr>
            <a:r>
              <a:rPr lang="en-US" sz="1400" dirty="0">
                <a:solidFill>
                  <a:schemeClr val="tx1"/>
                </a:solidFill>
                <a:latin typeface="Segoe UI"/>
                <a:cs typeface="Segoe UI"/>
              </a:rPr>
              <a:t>Aligning all Toolkit components to Fluent UI Web Components</a:t>
            </a:r>
            <a:endParaRPr lang="en-US" dirty="0">
              <a:solidFill>
                <a:schemeClr val="tx1"/>
              </a:solidFill>
              <a:cs typeface="Segoe UI"/>
            </a:endParaRPr>
          </a:p>
          <a:p>
            <a:pPr marL="285750" lvl="1" indent="-285750">
              <a:lnSpc>
                <a:spcPct val="90000"/>
              </a:lnSpc>
              <a:spcBef>
                <a:spcPct val="20000"/>
              </a:spcBef>
              <a:buFont typeface="Arial,Sans-Serif" panose="020B0604020202020204" pitchFamily="34" charset="0"/>
              <a:buChar char="•"/>
              <a:defRPr/>
            </a:pPr>
            <a:r>
              <a:rPr lang="en-US" sz="1400" dirty="0">
                <a:solidFill>
                  <a:schemeClr val="tx1"/>
                </a:solidFill>
                <a:latin typeface="Segoe UI"/>
                <a:cs typeface="Segoe UI"/>
              </a:rPr>
              <a:t>More generic components and theming capabilities</a:t>
            </a:r>
          </a:p>
          <a:p>
            <a:pPr marL="285750" lvl="1" indent="-285750">
              <a:lnSpc>
                <a:spcPct val="90000"/>
              </a:lnSpc>
              <a:spcBef>
                <a:spcPct val="20000"/>
              </a:spcBef>
              <a:buFont typeface="Arial,Sans-Serif" panose="020B0604020202020204" pitchFamily="34" charset="0"/>
              <a:buChar char="•"/>
              <a:defRPr/>
            </a:pPr>
            <a:endParaRPr lang="en-US" sz="2000" b="1" dirty="0">
              <a:solidFill>
                <a:schemeClr val="tx1"/>
              </a:solidFill>
              <a:cs typeface="Segoe UI"/>
            </a:endParaRPr>
          </a:p>
          <a:p>
            <a:pPr marL="0" lvl="1">
              <a:lnSpc>
                <a:spcPct val="90000"/>
              </a:lnSpc>
              <a:spcBef>
                <a:spcPct val="20000"/>
              </a:spcBef>
              <a:defRPr/>
            </a:pPr>
            <a:r>
              <a:rPr lang="en-US" sz="2000" b="1" dirty="0">
                <a:solidFill>
                  <a:schemeClr val="tx1"/>
                </a:solidFill>
                <a:cs typeface="Segoe UI"/>
              </a:rPr>
              <a:t>We need your help ❤️</a:t>
            </a:r>
          </a:p>
          <a:p>
            <a:pPr marL="285750" lvl="1" indent="-285750">
              <a:lnSpc>
                <a:spcPct val="90000"/>
              </a:lnSpc>
              <a:spcBef>
                <a:spcPct val="20000"/>
              </a:spcBef>
              <a:buFont typeface="Arial,Sans-Serif"/>
              <a:buChar char="•"/>
              <a:defRPr/>
            </a:pPr>
            <a:r>
              <a:rPr lang="en-US" sz="1400" dirty="0">
                <a:solidFill>
                  <a:schemeClr val="tx1"/>
                </a:solidFill>
                <a:latin typeface="Segoe UI"/>
                <a:cs typeface="Segoe UI"/>
              </a:rPr>
              <a:t>🐞 Help us fix bugs</a:t>
            </a:r>
          </a:p>
          <a:p>
            <a:pPr marL="285750" lvl="1" indent="-285750">
              <a:lnSpc>
                <a:spcPct val="90000"/>
              </a:lnSpc>
              <a:spcBef>
                <a:spcPct val="20000"/>
              </a:spcBef>
              <a:buFont typeface="Arial,Sans-Serif"/>
              <a:buChar char="•"/>
              <a:defRPr/>
            </a:pPr>
            <a:r>
              <a:rPr lang="en-US" sz="1400" dirty="0">
                <a:solidFill>
                  <a:schemeClr val="tx1"/>
                </a:solidFill>
                <a:ea typeface="+mn-lt"/>
                <a:cs typeface="+mn-lt"/>
              </a:rPr>
              <a:t>🆕 Help us build/improve features</a:t>
            </a:r>
          </a:p>
          <a:p>
            <a:pPr marL="285750" lvl="1" indent="-285750">
              <a:lnSpc>
                <a:spcPct val="90000"/>
              </a:lnSpc>
              <a:spcBef>
                <a:spcPct val="20000"/>
              </a:spcBef>
              <a:buFont typeface="Arial,Sans-Serif"/>
              <a:buChar char="•"/>
              <a:defRPr/>
            </a:pPr>
            <a:r>
              <a:rPr lang="en-US" sz="1400" dirty="0">
                <a:solidFill>
                  <a:schemeClr val="tx1"/>
                </a:solidFill>
                <a:ea typeface="+mn-lt"/>
                <a:cs typeface="+mn-lt"/>
              </a:rPr>
              <a:t>help-wanted &amp; good-first-issue -&gt; </a:t>
            </a:r>
            <a:r>
              <a:rPr lang="en-US" sz="1400" dirty="0">
                <a:solidFill>
                  <a:schemeClr val="tx1"/>
                </a:solidFill>
                <a:ea typeface="+mn-lt"/>
                <a:cs typeface="+mn-lt"/>
                <a:hlinkClick r:id="rId7"/>
              </a:rPr>
              <a:t>https://aka.ms/mgt/issues</a:t>
            </a:r>
            <a:r>
              <a:rPr lang="en-US" sz="1400" dirty="0">
                <a:solidFill>
                  <a:schemeClr val="tx1"/>
                </a:solidFill>
                <a:ea typeface="+mn-lt"/>
                <a:cs typeface="+mn-lt"/>
              </a:rPr>
              <a:t> </a:t>
            </a:r>
            <a:endParaRPr lang="en-US" sz="1400" dirty="0">
              <a:solidFill>
                <a:schemeClr val="tx1"/>
              </a:solidFill>
              <a:cs typeface="Segoe UI"/>
            </a:endParaRPr>
          </a:p>
          <a:p>
            <a:pPr marL="466090" lvl="2">
              <a:lnSpc>
                <a:spcPct val="90000"/>
              </a:lnSpc>
              <a:spcBef>
                <a:spcPct val="20000"/>
              </a:spcBef>
              <a:defRPr/>
            </a:pPr>
            <a:endParaRPr lang="en-US" sz="1400" dirty="0">
              <a:solidFill>
                <a:srgbClr val="2F2F2F"/>
              </a:solidFill>
              <a:cs typeface="Segoe UI"/>
            </a:endParaRPr>
          </a:p>
          <a:p>
            <a:pPr marL="466090" lvl="1">
              <a:defRPr/>
            </a:pPr>
            <a:br>
              <a:rPr lang="en-US" sz="1400" dirty="0">
                <a:cs typeface="Segoe UI"/>
              </a:rPr>
            </a:br>
            <a:endParaRPr lang="en-US" sz="1400" dirty="0">
              <a:solidFill>
                <a:schemeClr val="tx1"/>
              </a:solidFill>
              <a:cs typeface="Segoe UI"/>
            </a:endParaRPr>
          </a:p>
          <a:p>
            <a:pPr>
              <a:lnSpc>
                <a:spcPct val="90000"/>
              </a:lnSpc>
              <a:spcBef>
                <a:spcPct val="20000"/>
              </a:spcBef>
              <a:defRPr/>
            </a:pPr>
            <a:br>
              <a:rPr lang="en-US" dirty="0"/>
            </a:br>
            <a:endParaRPr lang="en-US" sz="2000" b="1" dirty="0">
              <a:solidFill>
                <a:schemeClr val="tx1"/>
              </a:solidFill>
              <a:ea typeface="+mn-lt"/>
              <a:cs typeface="+mn-lt"/>
            </a:endParaRPr>
          </a:p>
        </p:txBody>
      </p:sp>
      <p:sp>
        <p:nvSpPr>
          <p:cNvPr id="7" name="Title 1">
            <a:extLst>
              <a:ext uri="{FF2B5EF4-FFF2-40B4-BE49-F238E27FC236}">
                <a16:creationId xmlns:a16="http://schemas.microsoft.com/office/drawing/2014/main" id="{A14CBD15-5B85-D34B-AC8F-5CC8F198E8F9}"/>
              </a:ext>
            </a:extLst>
          </p:cNvPr>
          <p:cNvSpPr>
            <a:spLocks noGrp="1"/>
          </p:cNvSpPr>
          <p:nvPr>
            <p:ph type="title"/>
          </p:nvPr>
        </p:nvSpPr>
        <p:spPr>
          <a:xfrm>
            <a:off x="1011155" y="295274"/>
            <a:ext cx="11153048" cy="917575"/>
          </a:xfrm>
        </p:spPr>
        <p:txBody>
          <a:bodyPr/>
          <a:lstStyle/>
          <a:p>
            <a:r>
              <a:rPr lang="en-US"/>
              <a:t>Microsoft Graph Toolkit</a:t>
            </a:r>
          </a:p>
        </p:txBody>
      </p:sp>
      <p:grpSp>
        <p:nvGrpSpPr>
          <p:cNvPr id="8" name="Group 7">
            <a:extLst>
              <a:ext uri="{FF2B5EF4-FFF2-40B4-BE49-F238E27FC236}">
                <a16:creationId xmlns:a16="http://schemas.microsoft.com/office/drawing/2014/main" id="{98D4D06A-0DDC-EE4A-BAB4-BEF58CC73168}"/>
              </a:ext>
            </a:extLst>
          </p:cNvPr>
          <p:cNvGrpSpPr/>
          <p:nvPr/>
        </p:nvGrpSpPr>
        <p:grpSpPr>
          <a:xfrm>
            <a:off x="240376" y="295273"/>
            <a:ext cx="690963" cy="690962"/>
            <a:chOff x="467571" y="1364816"/>
            <a:chExt cx="690963" cy="690962"/>
          </a:xfrm>
          <a:solidFill>
            <a:srgbClr val="1973B9"/>
          </a:solidFill>
        </p:grpSpPr>
        <p:sp>
          <p:nvSpPr>
            <p:cNvPr id="9" name="Oval 8">
              <a:extLst>
                <a:ext uri="{FF2B5EF4-FFF2-40B4-BE49-F238E27FC236}">
                  <a16:creationId xmlns:a16="http://schemas.microsoft.com/office/drawing/2014/main" id="{F2E3D245-3ECC-6040-A641-7235225101ED}"/>
                </a:ext>
              </a:extLst>
            </p:cNvPr>
            <p:cNvSpPr/>
            <p:nvPr/>
          </p:nvSpPr>
          <p:spPr bwMode="auto">
            <a:xfrm>
              <a:off x="467571" y="1364816"/>
              <a:ext cx="690963" cy="69096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16">
              <a:extLst>
                <a:ext uri="{FF2B5EF4-FFF2-40B4-BE49-F238E27FC236}">
                  <a16:creationId xmlns:a16="http://schemas.microsoft.com/office/drawing/2014/main" id="{22992B6A-FF29-E946-A717-3F406B407E27}"/>
                </a:ext>
              </a:extLst>
            </p:cNvPr>
            <p:cNvGrpSpPr>
              <a:grpSpLocks noChangeAspect="1"/>
            </p:cNvGrpSpPr>
            <p:nvPr/>
          </p:nvGrpSpPr>
          <p:grpSpPr bwMode="auto">
            <a:xfrm>
              <a:off x="624497" y="1525522"/>
              <a:ext cx="374646" cy="374645"/>
              <a:chOff x="3802" y="2088"/>
              <a:chExt cx="230" cy="230"/>
            </a:xfrm>
            <a:grpFill/>
          </p:grpSpPr>
          <p:sp>
            <p:nvSpPr>
              <p:cNvPr id="11" name="Rectangle 17">
                <a:extLst>
                  <a:ext uri="{FF2B5EF4-FFF2-40B4-BE49-F238E27FC236}">
                    <a16:creationId xmlns:a16="http://schemas.microsoft.com/office/drawing/2014/main" id="{C8E19F4C-F190-794A-A5C3-3954F87E773B}"/>
                  </a:ext>
                </a:extLst>
              </p:cNvPr>
              <p:cNvSpPr>
                <a:spLocks noChangeArrowheads="1"/>
              </p:cNvSpPr>
              <p:nvPr/>
            </p:nvSpPr>
            <p:spPr bwMode="auto">
              <a:xfrm>
                <a:off x="3802" y="2088"/>
                <a:ext cx="230" cy="230"/>
              </a:xfrm>
              <a:prstGeom prst="rect">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18">
                <a:extLst>
                  <a:ext uri="{FF2B5EF4-FFF2-40B4-BE49-F238E27FC236}">
                    <a16:creationId xmlns:a16="http://schemas.microsoft.com/office/drawing/2014/main" id="{7CA66179-62C6-2945-BFA3-213EDC03C167}"/>
                  </a:ext>
                </a:extLst>
              </p:cNvPr>
              <p:cNvSpPr>
                <a:spLocks noChangeShapeType="1"/>
              </p:cNvSpPr>
              <p:nvPr/>
            </p:nvSpPr>
            <p:spPr bwMode="auto">
              <a:xfrm>
                <a:off x="3802" y="2121"/>
                <a:ext cx="230"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19">
                <a:extLst>
                  <a:ext uri="{FF2B5EF4-FFF2-40B4-BE49-F238E27FC236}">
                    <a16:creationId xmlns:a16="http://schemas.microsoft.com/office/drawing/2014/main" id="{A1419128-C183-A848-829D-2AC4726F39CE}"/>
                  </a:ext>
                </a:extLst>
              </p:cNvPr>
              <p:cNvSpPr>
                <a:spLocks noChangeShapeType="1"/>
              </p:cNvSpPr>
              <p:nvPr/>
            </p:nvSpPr>
            <p:spPr bwMode="auto">
              <a:xfrm>
                <a:off x="3909" y="2170"/>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0">
                <a:extLst>
                  <a:ext uri="{FF2B5EF4-FFF2-40B4-BE49-F238E27FC236}">
                    <a16:creationId xmlns:a16="http://schemas.microsoft.com/office/drawing/2014/main" id="{9695236D-A1F7-ED46-B0C3-5D66C776054D}"/>
                  </a:ext>
                </a:extLst>
              </p:cNvPr>
              <p:cNvSpPr>
                <a:spLocks noChangeShapeType="1"/>
              </p:cNvSpPr>
              <p:nvPr/>
            </p:nvSpPr>
            <p:spPr bwMode="auto">
              <a:xfrm>
                <a:off x="3974" y="2170"/>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1">
                <a:extLst>
                  <a:ext uri="{FF2B5EF4-FFF2-40B4-BE49-F238E27FC236}">
                    <a16:creationId xmlns:a16="http://schemas.microsoft.com/office/drawing/2014/main" id="{8DC3778C-C37E-E043-92F5-02CB3DDAA0DC}"/>
                  </a:ext>
                </a:extLst>
              </p:cNvPr>
              <p:cNvSpPr>
                <a:spLocks noChangeShapeType="1"/>
              </p:cNvSpPr>
              <p:nvPr/>
            </p:nvSpPr>
            <p:spPr bwMode="auto">
              <a:xfrm flipH="1">
                <a:off x="3974"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2">
                <a:extLst>
                  <a:ext uri="{FF2B5EF4-FFF2-40B4-BE49-F238E27FC236}">
                    <a16:creationId xmlns:a16="http://schemas.microsoft.com/office/drawing/2014/main" id="{4E48D20C-B212-D94B-8B2C-915A0F533297}"/>
                  </a:ext>
                </a:extLst>
              </p:cNvPr>
              <p:cNvSpPr>
                <a:spLocks noChangeShapeType="1"/>
              </p:cNvSpPr>
              <p:nvPr/>
            </p:nvSpPr>
            <p:spPr bwMode="auto">
              <a:xfrm flipH="1">
                <a:off x="3909" y="221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3">
                <a:extLst>
                  <a:ext uri="{FF2B5EF4-FFF2-40B4-BE49-F238E27FC236}">
                    <a16:creationId xmlns:a16="http://schemas.microsoft.com/office/drawing/2014/main" id="{A983636C-E393-514F-A71F-01CE5FF1A20C}"/>
                  </a:ext>
                </a:extLst>
              </p:cNvPr>
              <p:cNvSpPr>
                <a:spLocks noChangeShapeType="1"/>
              </p:cNvSpPr>
              <p:nvPr/>
            </p:nvSpPr>
            <p:spPr bwMode="auto">
              <a:xfrm flipH="1">
                <a:off x="3843"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8" name="Line 24">
                <a:extLst>
                  <a:ext uri="{FF2B5EF4-FFF2-40B4-BE49-F238E27FC236}">
                    <a16:creationId xmlns:a16="http://schemas.microsoft.com/office/drawing/2014/main" id="{7709510D-75CF-044B-98F0-C2912A197148}"/>
                  </a:ext>
                </a:extLst>
              </p:cNvPr>
              <p:cNvSpPr>
                <a:spLocks noChangeShapeType="1"/>
              </p:cNvSpPr>
              <p:nvPr/>
            </p:nvSpPr>
            <p:spPr bwMode="auto">
              <a:xfrm>
                <a:off x="3843" y="226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9" name="Line 25">
                <a:extLst>
                  <a:ext uri="{FF2B5EF4-FFF2-40B4-BE49-F238E27FC236}">
                    <a16:creationId xmlns:a16="http://schemas.microsoft.com/office/drawing/2014/main" id="{BF735272-4425-244D-854C-303158C0A80E}"/>
                  </a:ext>
                </a:extLst>
              </p:cNvPr>
              <p:cNvSpPr>
                <a:spLocks noChangeShapeType="1"/>
              </p:cNvSpPr>
              <p:nvPr/>
            </p:nvSpPr>
            <p:spPr bwMode="auto">
              <a:xfrm>
                <a:off x="3909" y="226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sp>
        <p:nvSpPr>
          <p:cNvPr id="23" name="TextBox 22">
            <a:extLst>
              <a:ext uri="{FF2B5EF4-FFF2-40B4-BE49-F238E27FC236}">
                <a16:creationId xmlns:a16="http://schemas.microsoft.com/office/drawing/2014/main" id="{C9D3B970-F1BD-DB4B-B709-52B336FDC375}"/>
              </a:ext>
            </a:extLst>
          </p:cNvPr>
          <p:cNvSpPr txBox="1"/>
          <p:nvPr/>
        </p:nvSpPr>
        <p:spPr>
          <a:xfrm>
            <a:off x="7427461" y="540808"/>
            <a:ext cx="6642338" cy="369332"/>
          </a:xfrm>
          <a:prstGeom prst="rect">
            <a:avLst/>
          </a:prstGeom>
          <a:noFill/>
        </p:spPr>
        <p:txBody>
          <a:bodyPr wrap="square">
            <a:spAutoFit/>
          </a:bodyPr>
          <a:lstStyle/>
          <a:p>
            <a:pPr>
              <a:lnSpc>
                <a:spcPct val="100000"/>
              </a:lnSpc>
              <a:spcBef>
                <a:spcPts val="384"/>
              </a:spcBef>
            </a:pPr>
            <a:r>
              <a:rPr lang="en-US" sz="1800">
                <a:solidFill>
                  <a:srgbClr val="7030A0"/>
                </a:solidFill>
                <a:cs typeface="Segoe UI"/>
              </a:rPr>
              <a:t>👀 More information: aka.ms/mgt </a:t>
            </a:r>
          </a:p>
        </p:txBody>
      </p:sp>
      <p:pic>
        <p:nvPicPr>
          <p:cNvPr id="3" name="Picture 21">
            <a:extLst>
              <a:ext uri="{FF2B5EF4-FFF2-40B4-BE49-F238E27FC236}">
                <a16:creationId xmlns:a16="http://schemas.microsoft.com/office/drawing/2014/main" id="{D4CD6C5B-AC1C-41CF-A9DA-D116BBAAD7F5}"/>
              </a:ext>
            </a:extLst>
          </p:cNvPr>
          <p:cNvPicPr>
            <a:picLocks noChangeAspect="1"/>
          </p:cNvPicPr>
          <p:nvPr/>
        </p:nvPicPr>
        <p:blipFill>
          <a:blip r:embed="rId8"/>
          <a:stretch>
            <a:fillRect/>
          </a:stretch>
        </p:blipFill>
        <p:spPr>
          <a:xfrm>
            <a:off x="241457" y="293480"/>
            <a:ext cx="734180" cy="743437"/>
          </a:xfrm>
          <a:prstGeom prst="rect">
            <a:avLst/>
          </a:prstGeom>
        </p:spPr>
      </p:pic>
      <p:pic>
        <p:nvPicPr>
          <p:cNvPr id="21" name="Picture 20">
            <a:extLst>
              <a:ext uri="{FF2B5EF4-FFF2-40B4-BE49-F238E27FC236}">
                <a16:creationId xmlns:a16="http://schemas.microsoft.com/office/drawing/2014/main" id="{3E00BEE8-4C40-CC56-FB5B-B9103D9552D0}"/>
              </a:ext>
            </a:extLst>
          </p:cNvPr>
          <p:cNvPicPr>
            <a:picLocks noChangeAspect="1"/>
          </p:cNvPicPr>
          <p:nvPr/>
        </p:nvPicPr>
        <p:blipFill>
          <a:blip r:embed="rId9"/>
          <a:stretch>
            <a:fillRect/>
          </a:stretch>
        </p:blipFill>
        <p:spPr>
          <a:xfrm>
            <a:off x="6805400" y="1430400"/>
            <a:ext cx="3607563" cy="1799121"/>
          </a:xfrm>
          <a:prstGeom prst="rect">
            <a:avLst/>
          </a:prstGeom>
        </p:spPr>
      </p:pic>
      <p:pic>
        <p:nvPicPr>
          <p:cNvPr id="28" name="Picture 28" descr="Graphical user interface, text, application&#10;&#10;Description automatically generated">
            <a:extLst>
              <a:ext uri="{FF2B5EF4-FFF2-40B4-BE49-F238E27FC236}">
                <a16:creationId xmlns:a16="http://schemas.microsoft.com/office/drawing/2014/main" id="{4AF9B224-7D2B-44CF-B025-5056C14433E5}"/>
              </a:ext>
            </a:extLst>
          </p:cNvPr>
          <p:cNvPicPr>
            <a:picLocks noChangeAspect="1"/>
          </p:cNvPicPr>
          <p:nvPr/>
        </p:nvPicPr>
        <p:blipFill rotWithShape="1">
          <a:blip r:embed="rId10"/>
          <a:srcRect l="1115" r="1115" b="36732"/>
          <a:stretch/>
        </p:blipFill>
        <p:spPr>
          <a:xfrm>
            <a:off x="8354563" y="2561011"/>
            <a:ext cx="1732855" cy="3825081"/>
          </a:xfrm>
          <a:prstGeom prst="rect">
            <a:avLst/>
          </a:prstGeom>
          <a:ln>
            <a:noFill/>
          </a:ln>
          <a:effectLst>
            <a:outerShdw blurRad="292100" dist="139700" dir="2700000" algn="tl" rotWithShape="0">
              <a:srgbClr val="333333">
                <a:alpha val="65000"/>
              </a:srgbClr>
            </a:outerShdw>
          </a:effectLst>
        </p:spPr>
      </p:pic>
      <p:pic>
        <p:nvPicPr>
          <p:cNvPr id="1026" name="Picture 2" descr="Contact Exporter Overview">
            <a:extLst>
              <a:ext uri="{FF2B5EF4-FFF2-40B4-BE49-F238E27FC236}">
                <a16:creationId xmlns:a16="http://schemas.microsoft.com/office/drawing/2014/main" id="{D8EBF446-86D7-400E-9142-CC121F2A18E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4964"/>
          <a:stretch/>
        </p:blipFill>
        <p:spPr bwMode="auto">
          <a:xfrm>
            <a:off x="7032441" y="4301162"/>
            <a:ext cx="4206752" cy="2298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50122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C86564-0D78-C842-8651-8D8A9F8F147F}"/>
              </a:ext>
            </a:extLst>
          </p:cNvPr>
          <p:cNvSpPr/>
          <p:nvPr/>
        </p:nvSpPr>
        <p:spPr bwMode="auto">
          <a:xfrm>
            <a:off x="1046" y="1124046"/>
            <a:ext cx="12442175" cy="58703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1DDAF7D9-4FBB-BF41-BE8F-9D98E035D8FF}"/>
              </a:ext>
            </a:extLst>
          </p:cNvPr>
          <p:cNvSpPr/>
          <p:nvPr/>
        </p:nvSpPr>
        <p:spPr bwMode="auto">
          <a:xfrm>
            <a:off x="244808" y="1121436"/>
            <a:ext cx="9082072" cy="56665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lvl="1">
              <a:lnSpc>
                <a:spcPct val="90000"/>
              </a:lnSpc>
              <a:spcBef>
                <a:spcPct val="20000"/>
              </a:spcBef>
              <a:defRPr/>
            </a:pPr>
            <a:r>
              <a:rPr lang="en-US" sz="2000" b="1" dirty="0">
                <a:gradFill>
                  <a:gsLst>
                    <a:gs pos="1250">
                      <a:srgbClr val="2F2F2F"/>
                    </a:gs>
                    <a:gs pos="100000">
                      <a:srgbClr val="2F2F2F"/>
                    </a:gs>
                  </a:gsLst>
                  <a:lin ang="5400000" scaled="0"/>
                </a:gradFill>
                <a:latin typeface="Segoe UI"/>
                <a:cs typeface="Segoe UI"/>
              </a:rPr>
              <a:t>What’s new </a:t>
            </a:r>
          </a:p>
          <a:p>
            <a:pPr marL="285750" lvl="1" indent="-285750">
              <a:lnSpc>
                <a:spcPct val="90000"/>
              </a:lnSpc>
              <a:spcBef>
                <a:spcPct val="20000"/>
              </a:spcBef>
              <a:buFont typeface="Arial" panose="020B0604020202020204" pitchFamily="34" charset="0"/>
              <a:buChar char="•"/>
              <a:defRPr/>
            </a:pPr>
            <a:r>
              <a:rPr lang="en-US" sz="1400" b="1" dirty="0">
                <a:gradFill>
                  <a:gsLst>
                    <a:gs pos="1250">
                      <a:srgbClr val="2F2F2F"/>
                    </a:gs>
                    <a:gs pos="100000">
                      <a:srgbClr val="2F2F2F"/>
                    </a:gs>
                  </a:gsLst>
                  <a:lin ang="5400000" scaled="0"/>
                </a:gradFill>
                <a:latin typeface="Segoe UI"/>
                <a:cs typeface="Segoe UI"/>
              </a:rPr>
              <a:t>50 Awesome Independent Publishers! </a:t>
            </a:r>
          </a:p>
          <a:p>
            <a:pPr marL="285750" lvl="1" indent="-285750">
              <a:lnSpc>
                <a:spcPct val="90000"/>
              </a:lnSpc>
              <a:spcBef>
                <a:spcPct val="20000"/>
              </a:spcBef>
              <a:buFont typeface="Arial" panose="020B0604020202020204" pitchFamily="34" charset="0"/>
              <a:buChar char="•"/>
              <a:defRPr/>
            </a:pPr>
            <a:r>
              <a:rPr lang="en-US" sz="1400" b="1" dirty="0">
                <a:gradFill>
                  <a:gsLst>
                    <a:gs pos="1250">
                      <a:srgbClr val="2F2F2F"/>
                    </a:gs>
                    <a:gs pos="100000">
                      <a:srgbClr val="2F2F2F"/>
                    </a:gs>
                  </a:gsLst>
                  <a:lin ang="5400000" scaled="0"/>
                </a:gradFill>
                <a:latin typeface="Segoe UI"/>
                <a:cs typeface="Segoe UI"/>
              </a:rPr>
              <a:t>147 Independent Publisher connectors!</a:t>
            </a:r>
            <a:endParaRPr lang="en-US" sz="1200" dirty="0"/>
          </a:p>
          <a:p>
            <a:pPr marL="285750" lvl="1" indent="-285750">
              <a:lnSpc>
                <a:spcPct val="90000"/>
              </a:lnSpc>
              <a:spcBef>
                <a:spcPct val="20000"/>
              </a:spcBef>
              <a:buFont typeface="Arial,Sans-Serif"/>
              <a:buChar char="•"/>
              <a:defRPr/>
            </a:pPr>
            <a:r>
              <a:rPr lang="en-US" sz="1400" b="1" dirty="0">
                <a:solidFill>
                  <a:schemeClr val="tx1"/>
                </a:solidFill>
                <a:cs typeface="Segoe UI"/>
              </a:rPr>
              <a:t>15 New connectors:</a:t>
            </a:r>
          </a:p>
          <a:p>
            <a:pPr marL="751840" lvl="2" indent="-285750">
              <a:lnSpc>
                <a:spcPct val="90000"/>
              </a:lnSpc>
              <a:spcBef>
                <a:spcPct val="20000"/>
              </a:spcBef>
              <a:buFont typeface="Arial,Sans-Serif"/>
              <a:buChar char="•"/>
              <a:defRPr/>
            </a:pPr>
            <a:r>
              <a:rPr lang="en-US" sz="1400" b="1" dirty="0">
                <a:solidFill>
                  <a:schemeClr val="tx1"/>
                </a:solidFill>
                <a:cs typeface="Segoe UI"/>
              </a:rPr>
              <a:t>Troy Taylor- </a:t>
            </a:r>
            <a:r>
              <a:rPr lang="en-US" sz="1400" dirty="0" err="1">
                <a:solidFill>
                  <a:schemeClr val="tx1"/>
                </a:solidFill>
                <a:cs typeface="Segoe UI"/>
              </a:rPr>
              <a:t>Easyship</a:t>
            </a:r>
            <a:r>
              <a:rPr lang="en-US" sz="1400" dirty="0">
                <a:solidFill>
                  <a:schemeClr val="tx1"/>
                </a:solidFill>
                <a:cs typeface="Segoe UI"/>
              </a:rPr>
              <a:t> </a:t>
            </a:r>
          </a:p>
          <a:p>
            <a:pPr marL="751840" lvl="2" indent="-285750">
              <a:lnSpc>
                <a:spcPct val="90000"/>
              </a:lnSpc>
              <a:spcBef>
                <a:spcPct val="20000"/>
              </a:spcBef>
              <a:buFont typeface="Arial,Sans-Serif"/>
              <a:buChar char="•"/>
              <a:defRPr/>
            </a:pPr>
            <a:r>
              <a:rPr lang="en-US" sz="1400" b="1" dirty="0">
                <a:solidFill>
                  <a:schemeClr val="tx1"/>
                </a:solidFill>
                <a:cs typeface="Segoe UI"/>
              </a:rPr>
              <a:t>Troy Taylor-</a:t>
            </a:r>
            <a:r>
              <a:rPr lang="en-US" sz="1400" dirty="0">
                <a:solidFill>
                  <a:schemeClr val="tx1"/>
                </a:solidFill>
                <a:cs typeface="Segoe UI"/>
              </a:rPr>
              <a:t> </a:t>
            </a:r>
            <a:r>
              <a:rPr lang="en-US" sz="1400" dirty="0" err="1">
                <a:solidFill>
                  <a:schemeClr val="tx1"/>
                </a:solidFill>
                <a:cs typeface="Segoe UI"/>
              </a:rPr>
              <a:t>DadJokesIO</a:t>
            </a:r>
            <a:endParaRPr lang="en-US" sz="1400" dirty="0">
              <a:solidFill>
                <a:schemeClr val="tx1"/>
              </a:solidFill>
              <a:cs typeface="Segoe UI"/>
            </a:endParaRPr>
          </a:p>
          <a:p>
            <a:pPr marL="751840" lvl="2" indent="-285750">
              <a:lnSpc>
                <a:spcPct val="90000"/>
              </a:lnSpc>
              <a:spcBef>
                <a:spcPct val="20000"/>
              </a:spcBef>
              <a:buFont typeface="Arial,Sans-Serif"/>
              <a:buChar char="•"/>
              <a:defRPr/>
            </a:pPr>
            <a:r>
              <a:rPr lang="en-US" sz="1400" b="1" dirty="0">
                <a:solidFill>
                  <a:schemeClr val="tx1"/>
                </a:solidFill>
                <a:cs typeface="Segoe UI"/>
              </a:rPr>
              <a:t>Troy Taylor- </a:t>
            </a:r>
            <a:r>
              <a:rPr lang="en-US" sz="1400" dirty="0" err="1">
                <a:solidFill>
                  <a:schemeClr val="tx1"/>
                </a:solidFill>
                <a:cs typeface="Segoe UI"/>
              </a:rPr>
              <a:t>CarbonFootprint</a:t>
            </a:r>
            <a:endParaRPr lang="en-US" sz="1400" dirty="0">
              <a:solidFill>
                <a:schemeClr val="tx1"/>
              </a:solidFill>
              <a:cs typeface="Segoe UI"/>
            </a:endParaRPr>
          </a:p>
          <a:p>
            <a:pPr marL="751840" lvl="2" indent="-285750">
              <a:lnSpc>
                <a:spcPct val="90000"/>
              </a:lnSpc>
              <a:spcBef>
                <a:spcPct val="20000"/>
              </a:spcBef>
              <a:buFont typeface="Arial,Sans-Serif"/>
              <a:buChar char="•"/>
              <a:defRPr/>
            </a:pPr>
            <a:r>
              <a:rPr lang="en-US" sz="1400" b="1" dirty="0">
                <a:solidFill>
                  <a:schemeClr val="tx1"/>
                </a:solidFill>
                <a:cs typeface="Segoe UI"/>
              </a:rPr>
              <a:t>Troy Taylor-</a:t>
            </a:r>
            <a:r>
              <a:rPr lang="en-US" sz="1400" dirty="0">
                <a:solidFill>
                  <a:schemeClr val="tx1"/>
                </a:solidFill>
                <a:cs typeface="Segoe UI"/>
              </a:rPr>
              <a:t> </a:t>
            </a:r>
            <a:r>
              <a:rPr lang="en-US" sz="1400" dirty="0" err="1">
                <a:solidFill>
                  <a:schemeClr val="tx1"/>
                </a:solidFill>
                <a:cs typeface="Segoe UI"/>
              </a:rPr>
              <a:t>Givebutter</a:t>
            </a:r>
            <a:endParaRPr lang="en-US" sz="1400" dirty="0">
              <a:solidFill>
                <a:schemeClr val="tx1"/>
              </a:solidFill>
              <a:cs typeface="Segoe UI"/>
            </a:endParaRPr>
          </a:p>
          <a:p>
            <a:pPr marL="751840" lvl="2" indent="-285750">
              <a:lnSpc>
                <a:spcPct val="90000"/>
              </a:lnSpc>
              <a:spcBef>
                <a:spcPct val="20000"/>
              </a:spcBef>
              <a:buFont typeface="Arial,Sans-Serif"/>
              <a:buChar char="•"/>
              <a:defRPr/>
            </a:pPr>
            <a:r>
              <a:rPr lang="en-US" sz="1400" b="1" dirty="0" err="1">
                <a:solidFill>
                  <a:schemeClr val="tx1"/>
                </a:solidFill>
                <a:ea typeface="+mn-lt"/>
                <a:cs typeface="+mn-lt"/>
              </a:rPr>
              <a:t>Woong</a:t>
            </a:r>
            <a:r>
              <a:rPr lang="en-US" sz="1400" b="1" dirty="0">
                <a:solidFill>
                  <a:schemeClr val="tx1"/>
                </a:solidFill>
                <a:ea typeface="+mn-lt"/>
                <a:cs typeface="+mn-lt"/>
              </a:rPr>
              <a:t> Choi-</a:t>
            </a:r>
            <a:r>
              <a:rPr lang="en-US" sz="1400" dirty="0">
                <a:solidFill>
                  <a:schemeClr val="tx1"/>
                </a:solidFill>
                <a:ea typeface="+mn-lt"/>
                <a:cs typeface="+mn-lt"/>
              </a:rPr>
              <a:t> DHL Shipment Tracking</a:t>
            </a:r>
            <a:endParaRPr lang="en-US" sz="1400" dirty="0">
              <a:solidFill>
                <a:schemeClr val="tx1"/>
              </a:solidFill>
              <a:cs typeface="Segoe UI"/>
            </a:endParaRPr>
          </a:p>
          <a:p>
            <a:pPr marL="285750" lvl="1" indent="-285750">
              <a:lnSpc>
                <a:spcPct val="90000"/>
              </a:lnSpc>
              <a:spcBef>
                <a:spcPct val="20000"/>
              </a:spcBef>
              <a:buFont typeface="Arial,Sans-Serif"/>
              <a:buChar char="•"/>
              <a:defRPr/>
            </a:pPr>
            <a:r>
              <a:rPr lang="en-US" sz="1400" b="1" dirty="0">
                <a:solidFill>
                  <a:schemeClr val="tx1"/>
                </a:solidFill>
                <a:cs typeface="Segoe UI"/>
              </a:rPr>
              <a:t>1 Update to existing connectors:</a:t>
            </a:r>
          </a:p>
          <a:p>
            <a:pPr marL="751840" lvl="2" indent="-285750">
              <a:lnSpc>
                <a:spcPct val="90000"/>
              </a:lnSpc>
              <a:spcBef>
                <a:spcPct val="20000"/>
              </a:spcBef>
              <a:buFont typeface="Arial,Sans-Serif"/>
              <a:buChar char="•"/>
              <a:defRPr/>
            </a:pPr>
            <a:r>
              <a:rPr lang="en-US" sz="1400" b="1" dirty="0" err="1">
                <a:solidFill>
                  <a:schemeClr val="tx1"/>
                </a:solidFill>
                <a:cs typeface="Segoe UI"/>
              </a:rPr>
              <a:t>Mitanshu</a:t>
            </a:r>
            <a:r>
              <a:rPr lang="en-US" sz="1400" b="1" dirty="0">
                <a:solidFill>
                  <a:schemeClr val="tx1"/>
                </a:solidFill>
                <a:cs typeface="Segoe UI"/>
              </a:rPr>
              <a:t> Garg- </a:t>
            </a:r>
            <a:r>
              <a:rPr lang="en-US" sz="1400" dirty="0" err="1">
                <a:solidFill>
                  <a:schemeClr val="tx1"/>
                </a:solidFill>
                <a:cs typeface="Segoe UI"/>
              </a:rPr>
              <a:t>RegEx</a:t>
            </a:r>
            <a:r>
              <a:rPr lang="en-US" sz="1400" dirty="0">
                <a:solidFill>
                  <a:schemeClr val="tx1"/>
                </a:solidFill>
                <a:cs typeface="Segoe UI"/>
              </a:rPr>
              <a:t> Matching</a:t>
            </a:r>
          </a:p>
          <a:p>
            <a:pPr marL="0" lvl="1">
              <a:lnSpc>
                <a:spcPct val="90000"/>
              </a:lnSpc>
              <a:spcBef>
                <a:spcPct val="20000"/>
              </a:spcBef>
              <a:defRPr/>
            </a:pPr>
            <a:endParaRPr lang="en-US" sz="2000" b="1" dirty="0">
              <a:solidFill>
                <a:schemeClr val="tx1"/>
              </a:solidFill>
              <a:cs typeface="Segoe UI"/>
            </a:endParaRPr>
          </a:p>
          <a:p>
            <a:pPr marL="0" lvl="1">
              <a:lnSpc>
                <a:spcPct val="90000"/>
              </a:lnSpc>
              <a:spcBef>
                <a:spcPct val="20000"/>
              </a:spcBef>
              <a:defRPr/>
            </a:pPr>
            <a:r>
              <a:rPr lang="en-US" sz="2000" b="1" dirty="0">
                <a:solidFill>
                  <a:schemeClr val="tx1"/>
                </a:solidFill>
                <a:cs typeface="Segoe UI"/>
              </a:rPr>
              <a:t>We need your help </a:t>
            </a:r>
          </a:p>
          <a:p>
            <a:pPr marL="285750" lvl="1" indent="-285750">
              <a:lnSpc>
                <a:spcPct val="90000"/>
              </a:lnSpc>
              <a:spcBef>
                <a:spcPct val="20000"/>
              </a:spcBef>
              <a:buFont typeface="Arial,Sans-Serif"/>
              <a:buChar char="•"/>
              <a:defRPr/>
            </a:pPr>
            <a:r>
              <a:rPr lang="en-US" sz="1400" b="1" dirty="0">
                <a:solidFill>
                  <a:schemeClr val="tx1"/>
                </a:solidFill>
                <a:latin typeface="Segoe UI"/>
                <a:cs typeface="Segoe UI"/>
              </a:rPr>
              <a:t>Become an Independent Publisher by building one of these connectors: </a:t>
            </a:r>
            <a:r>
              <a:rPr lang="en-US" sz="1400" b="1" dirty="0">
                <a:hlinkClick r:id="rId3"/>
              </a:rPr>
              <a:t>Top Connector Asks · </a:t>
            </a:r>
            <a:r>
              <a:rPr lang="en-US" sz="1400" b="1" dirty="0" err="1">
                <a:hlinkClick r:id="rId3"/>
              </a:rPr>
              <a:t>microsoft</a:t>
            </a:r>
            <a:r>
              <a:rPr lang="en-US" sz="1400" b="1" dirty="0">
                <a:hlinkClick r:id="rId3"/>
              </a:rPr>
              <a:t>/</a:t>
            </a:r>
            <a:r>
              <a:rPr lang="en-US" sz="1400" b="1" dirty="0" err="1">
                <a:hlinkClick r:id="rId3"/>
              </a:rPr>
              <a:t>PowerPlatformConnectors</a:t>
            </a:r>
            <a:r>
              <a:rPr lang="en-US" sz="1400" b="1" dirty="0">
                <a:hlinkClick r:id="rId3"/>
              </a:rPr>
              <a:t> Wiki (github.com)</a:t>
            </a:r>
            <a:endParaRPr lang="en-US" sz="1400" b="1" dirty="0"/>
          </a:p>
          <a:p>
            <a:pPr marL="0" lvl="1">
              <a:lnSpc>
                <a:spcPct val="90000"/>
              </a:lnSpc>
              <a:spcBef>
                <a:spcPct val="20000"/>
              </a:spcBef>
              <a:defRPr/>
            </a:pPr>
            <a:endParaRPr lang="en-US" sz="1400" b="1" dirty="0">
              <a:solidFill>
                <a:srgbClr val="2F2F2F"/>
              </a:solidFill>
              <a:latin typeface="Segoe UI"/>
              <a:cs typeface="Segoe UI"/>
            </a:endParaRPr>
          </a:p>
          <a:p>
            <a:pPr marL="751840" lvl="2" indent="-285750">
              <a:lnSpc>
                <a:spcPct val="90000"/>
              </a:lnSpc>
              <a:spcBef>
                <a:spcPct val="20000"/>
              </a:spcBef>
              <a:buFont typeface="Arial,Sans-Serif"/>
              <a:buChar char="•"/>
              <a:defRPr/>
            </a:pPr>
            <a:endParaRPr lang="en-US" sz="1400" dirty="0">
              <a:solidFill>
                <a:srgbClr val="2F2F2F"/>
              </a:solidFill>
              <a:latin typeface="+mj-lt"/>
              <a:cs typeface="Segoe UI"/>
            </a:endParaRPr>
          </a:p>
          <a:p>
            <a:pPr marL="466090" lvl="1">
              <a:defRPr/>
            </a:pPr>
            <a:br>
              <a:rPr lang="en-US" sz="1400" dirty="0">
                <a:cs typeface="Segoe UI"/>
              </a:rPr>
            </a:br>
            <a:endParaRPr lang="en-US" sz="1400" dirty="0">
              <a:solidFill>
                <a:schemeClr val="tx1"/>
              </a:solidFill>
              <a:cs typeface="Segoe UI"/>
            </a:endParaRPr>
          </a:p>
          <a:p>
            <a:pPr>
              <a:lnSpc>
                <a:spcPct val="90000"/>
              </a:lnSpc>
              <a:spcBef>
                <a:spcPct val="20000"/>
              </a:spcBef>
              <a:defRPr/>
            </a:pPr>
            <a:br>
              <a:rPr lang="en-US" dirty="0"/>
            </a:br>
            <a:endParaRPr lang="en-US" sz="2000" b="1" dirty="0">
              <a:solidFill>
                <a:schemeClr val="tx1"/>
              </a:solidFill>
              <a:ea typeface="+mn-lt"/>
              <a:cs typeface="+mn-lt"/>
            </a:endParaRPr>
          </a:p>
        </p:txBody>
      </p:sp>
      <p:sp>
        <p:nvSpPr>
          <p:cNvPr id="7" name="Title 1">
            <a:extLst>
              <a:ext uri="{FF2B5EF4-FFF2-40B4-BE49-F238E27FC236}">
                <a16:creationId xmlns:a16="http://schemas.microsoft.com/office/drawing/2014/main" id="{A14CBD15-5B85-D34B-AC8F-5CC8F198E8F9}"/>
              </a:ext>
            </a:extLst>
          </p:cNvPr>
          <p:cNvSpPr>
            <a:spLocks noGrp="1"/>
          </p:cNvSpPr>
          <p:nvPr>
            <p:ph type="title"/>
          </p:nvPr>
        </p:nvSpPr>
        <p:spPr>
          <a:xfrm>
            <a:off x="1011155" y="295274"/>
            <a:ext cx="11153048" cy="917575"/>
          </a:xfrm>
        </p:spPr>
        <p:txBody>
          <a:bodyPr/>
          <a:lstStyle/>
          <a:p>
            <a:r>
              <a:rPr lang="en-US"/>
              <a:t>Independent Publisher Connectors</a:t>
            </a:r>
          </a:p>
        </p:txBody>
      </p:sp>
      <p:grpSp>
        <p:nvGrpSpPr>
          <p:cNvPr id="8" name="Group 7">
            <a:extLst>
              <a:ext uri="{FF2B5EF4-FFF2-40B4-BE49-F238E27FC236}">
                <a16:creationId xmlns:a16="http://schemas.microsoft.com/office/drawing/2014/main" id="{98D4D06A-0DDC-EE4A-BAB4-BEF58CC73168}"/>
              </a:ext>
            </a:extLst>
          </p:cNvPr>
          <p:cNvGrpSpPr/>
          <p:nvPr/>
        </p:nvGrpSpPr>
        <p:grpSpPr>
          <a:xfrm>
            <a:off x="240376" y="295273"/>
            <a:ext cx="690963" cy="690962"/>
            <a:chOff x="467571" y="1364816"/>
            <a:chExt cx="690963" cy="690962"/>
          </a:xfrm>
          <a:solidFill>
            <a:srgbClr val="1973B9"/>
          </a:solidFill>
        </p:grpSpPr>
        <p:sp>
          <p:nvSpPr>
            <p:cNvPr id="9" name="Oval 8">
              <a:extLst>
                <a:ext uri="{FF2B5EF4-FFF2-40B4-BE49-F238E27FC236}">
                  <a16:creationId xmlns:a16="http://schemas.microsoft.com/office/drawing/2014/main" id="{F2E3D245-3ECC-6040-A641-7235225101ED}"/>
                </a:ext>
              </a:extLst>
            </p:cNvPr>
            <p:cNvSpPr/>
            <p:nvPr/>
          </p:nvSpPr>
          <p:spPr bwMode="auto">
            <a:xfrm>
              <a:off x="467571" y="1364816"/>
              <a:ext cx="690963" cy="69096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16">
              <a:extLst>
                <a:ext uri="{FF2B5EF4-FFF2-40B4-BE49-F238E27FC236}">
                  <a16:creationId xmlns:a16="http://schemas.microsoft.com/office/drawing/2014/main" id="{22992B6A-FF29-E946-A717-3F406B407E27}"/>
                </a:ext>
              </a:extLst>
            </p:cNvPr>
            <p:cNvGrpSpPr>
              <a:grpSpLocks noChangeAspect="1"/>
            </p:cNvGrpSpPr>
            <p:nvPr/>
          </p:nvGrpSpPr>
          <p:grpSpPr bwMode="auto">
            <a:xfrm>
              <a:off x="624497" y="1525522"/>
              <a:ext cx="374646" cy="374645"/>
              <a:chOff x="3802" y="2088"/>
              <a:chExt cx="230" cy="230"/>
            </a:xfrm>
            <a:grpFill/>
          </p:grpSpPr>
          <p:sp>
            <p:nvSpPr>
              <p:cNvPr id="11" name="Rectangle 17">
                <a:extLst>
                  <a:ext uri="{FF2B5EF4-FFF2-40B4-BE49-F238E27FC236}">
                    <a16:creationId xmlns:a16="http://schemas.microsoft.com/office/drawing/2014/main" id="{C8E19F4C-F190-794A-A5C3-3954F87E773B}"/>
                  </a:ext>
                </a:extLst>
              </p:cNvPr>
              <p:cNvSpPr>
                <a:spLocks noChangeArrowheads="1"/>
              </p:cNvSpPr>
              <p:nvPr/>
            </p:nvSpPr>
            <p:spPr bwMode="auto">
              <a:xfrm>
                <a:off x="3802" y="2088"/>
                <a:ext cx="230" cy="230"/>
              </a:xfrm>
              <a:prstGeom prst="rect">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18">
                <a:extLst>
                  <a:ext uri="{FF2B5EF4-FFF2-40B4-BE49-F238E27FC236}">
                    <a16:creationId xmlns:a16="http://schemas.microsoft.com/office/drawing/2014/main" id="{7CA66179-62C6-2945-BFA3-213EDC03C167}"/>
                  </a:ext>
                </a:extLst>
              </p:cNvPr>
              <p:cNvSpPr>
                <a:spLocks noChangeShapeType="1"/>
              </p:cNvSpPr>
              <p:nvPr/>
            </p:nvSpPr>
            <p:spPr bwMode="auto">
              <a:xfrm>
                <a:off x="3802" y="2121"/>
                <a:ext cx="230"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19">
                <a:extLst>
                  <a:ext uri="{FF2B5EF4-FFF2-40B4-BE49-F238E27FC236}">
                    <a16:creationId xmlns:a16="http://schemas.microsoft.com/office/drawing/2014/main" id="{A1419128-C183-A848-829D-2AC4726F39CE}"/>
                  </a:ext>
                </a:extLst>
              </p:cNvPr>
              <p:cNvSpPr>
                <a:spLocks noChangeShapeType="1"/>
              </p:cNvSpPr>
              <p:nvPr/>
            </p:nvSpPr>
            <p:spPr bwMode="auto">
              <a:xfrm>
                <a:off x="3909" y="2170"/>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0">
                <a:extLst>
                  <a:ext uri="{FF2B5EF4-FFF2-40B4-BE49-F238E27FC236}">
                    <a16:creationId xmlns:a16="http://schemas.microsoft.com/office/drawing/2014/main" id="{9695236D-A1F7-ED46-B0C3-5D66C776054D}"/>
                  </a:ext>
                </a:extLst>
              </p:cNvPr>
              <p:cNvSpPr>
                <a:spLocks noChangeShapeType="1"/>
              </p:cNvSpPr>
              <p:nvPr/>
            </p:nvSpPr>
            <p:spPr bwMode="auto">
              <a:xfrm>
                <a:off x="3974" y="2170"/>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1">
                <a:extLst>
                  <a:ext uri="{FF2B5EF4-FFF2-40B4-BE49-F238E27FC236}">
                    <a16:creationId xmlns:a16="http://schemas.microsoft.com/office/drawing/2014/main" id="{8DC3778C-C37E-E043-92F5-02CB3DDAA0DC}"/>
                  </a:ext>
                </a:extLst>
              </p:cNvPr>
              <p:cNvSpPr>
                <a:spLocks noChangeShapeType="1"/>
              </p:cNvSpPr>
              <p:nvPr/>
            </p:nvSpPr>
            <p:spPr bwMode="auto">
              <a:xfrm flipH="1">
                <a:off x="3974"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2">
                <a:extLst>
                  <a:ext uri="{FF2B5EF4-FFF2-40B4-BE49-F238E27FC236}">
                    <a16:creationId xmlns:a16="http://schemas.microsoft.com/office/drawing/2014/main" id="{4E48D20C-B212-D94B-8B2C-915A0F533297}"/>
                  </a:ext>
                </a:extLst>
              </p:cNvPr>
              <p:cNvSpPr>
                <a:spLocks noChangeShapeType="1"/>
              </p:cNvSpPr>
              <p:nvPr/>
            </p:nvSpPr>
            <p:spPr bwMode="auto">
              <a:xfrm flipH="1">
                <a:off x="3909" y="221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3">
                <a:extLst>
                  <a:ext uri="{FF2B5EF4-FFF2-40B4-BE49-F238E27FC236}">
                    <a16:creationId xmlns:a16="http://schemas.microsoft.com/office/drawing/2014/main" id="{A983636C-E393-514F-A71F-01CE5FF1A20C}"/>
                  </a:ext>
                </a:extLst>
              </p:cNvPr>
              <p:cNvSpPr>
                <a:spLocks noChangeShapeType="1"/>
              </p:cNvSpPr>
              <p:nvPr/>
            </p:nvSpPr>
            <p:spPr bwMode="auto">
              <a:xfrm flipH="1">
                <a:off x="3843"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8" name="Line 24">
                <a:extLst>
                  <a:ext uri="{FF2B5EF4-FFF2-40B4-BE49-F238E27FC236}">
                    <a16:creationId xmlns:a16="http://schemas.microsoft.com/office/drawing/2014/main" id="{7709510D-75CF-044B-98F0-C2912A197148}"/>
                  </a:ext>
                </a:extLst>
              </p:cNvPr>
              <p:cNvSpPr>
                <a:spLocks noChangeShapeType="1"/>
              </p:cNvSpPr>
              <p:nvPr/>
            </p:nvSpPr>
            <p:spPr bwMode="auto">
              <a:xfrm>
                <a:off x="3843" y="226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9" name="Line 25">
                <a:extLst>
                  <a:ext uri="{FF2B5EF4-FFF2-40B4-BE49-F238E27FC236}">
                    <a16:creationId xmlns:a16="http://schemas.microsoft.com/office/drawing/2014/main" id="{BF735272-4425-244D-854C-303158C0A80E}"/>
                  </a:ext>
                </a:extLst>
              </p:cNvPr>
              <p:cNvSpPr>
                <a:spLocks noChangeShapeType="1"/>
              </p:cNvSpPr>
              <p:nvPr/>
            </p:nvSpPr>
            <p:spPr bwMode="auto">
              <a:xfrm>
                <a:off x="3909" y="226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pic>
        <p:nvPicPr>
          <p:cNvPr id="20" name="Picture 2" descr="M365 Platform Community - Independent Publisher 2022">
            <a:extLst>
              <a:ext uri="{FF2B5EF4-FFF2-40B4-BE49-F238E27FC236}">
                <a16:creationId xmlns:a16="http://schemas.microsoft.com/office/drawing/2014/main" id="{DAFACE90-63D4-80E5-BE2A-002A7E6F3F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6161" y="1691554"/>
            <a:ext cx="2038761" cy="2038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42586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12C861E-93AA-4B5D-8907-782E4E0AF916}"/>
              </a:ext>
            </a:extLst>
          </p:cNvPr>
          <p:cNvSpPr txBox="1"/>
          <p:nvPr/>
        </p:nvSpPr>
        <p:spPr>
          <a:xfrm>
            <a:off x="400368" y="964194"/>
            <a:ext cx="8380394" cy="5521512"/>
          </a:xfrm>
          <a:prstGeom prst="rect">
            <a:avLst/>
          </a:prstGeom>
          <a:noFill/>
        </p:spPr>
        <p:txBody>
          <a:bodyPr wrap="square" lIns="182880" tIns="146304" rIns="182880" bIns="146304" rtlCol="0" anchor="t">
            <a:spAutoFit/>
          </a:bodyPr>
          <a:lstStyle/>
          <a:p>
            <a:pPr>
              <a:lnSpc>
                <a:spcPct val="90000"/>
              </a:lnSpc>
              <a:spcAft>
                <a:spcPts val="600"/>
              </a:spcAft>
            </a:pPr>
            <a:r>
              <a:rPr lang="en-US" sz="1400" dirty="0"/>
              <a:t>Site now has </a:t>
            </a:r>
            <a:r>
              <a:rPr lang="en-US" sz="1400" b="1" dirty="0"/>
              <a:t>155 scenarios</a:t>
            </a:r>
            <a:r>
              <a:rPr lang="en-US" sz="1400" dirty="0"/>
              <a:t> and </a:t>
            </a:r>
            <a:r>
              <a:rPr lang="en-US" sz="1400" b="1" dirty="0"/>
              <a:t>237 scripts</a:t>
            </a:r>
            <a:r>
              <a:rPr lang="en-US" sz="1400" dirty="0"/>
              <a:t>, using Microsoft Graph, CLI for Microsoft 365, PnP PowerShell, SPO Management Shell tooling and more…😁 AND samples integrated into "</a:t>
            </a:r>
            <a:r>
              <a:rPr lang="en-US" sz="1400" b="1" dirty="0"/>
              <a:t>Unified</a:t>
            </a:r>
            <a:r>
              <a:rPr lang="en-US" sz="1400" dirty="0"/>
              <a:t>" Solution Gallery</a:t>
            </a:r>
          </a:p>
          <a:p>
            <a:pPr>
              <a:lnSpc>
                <a:spcPct val="90000"/>
              </a:lnSpc>
              <a:spcAft>
                <a:spcPts val="600"/>
              </a:spcAft>
            </a:pPr>
            <a:r>
              <a:rPr lang="en-US" sz="1400" b="1" dirty="0"/>
              <a:t>Awesome Samples Include :</a:t>
            </a:r>
            <a:endParaRPr lang="en-US" sz="1400" dirty="0">
              <a:cs typeface="Segoe UI"/>
            </a:endParaRPr>
          </a:p>
          <a:p>
            <a:pPr>
              <a:lnSpc>
                <a:spcPct val="90000"/>
              </a:lnSpc>
              <a:spcAft>
                <a:spcPts val="600"/>
              </a:spcAft>
            </a:pPr>
            <a:r>
              <a:rPr lang="en-US" sz="1400" b="1" i="1" dirty="0">
                <a:solidFill>
                  <a:srgbClr val="6D6BC5"/>
                </a:solidFill>
              </a:rPr>
              <a:t>New scenario using PnP PowerShell</a:t>
            </a:r>
            <a:endParaRPr lang="en-US" sz="1400" b="1" i="1" dirty="0">
              <a:solidFill>
                <a:srgbClr val="6D6BC5"/>
              </a:solidFill>
              <a:cs typeface="Segoe UI"/>
            </a:endParaRPr>
          </a:p>
          <a:p>
            <a:pPr marL="285750" indent="-285750">
              <a:lnSpc>
                <a:spcPct val="90000"/>
              </a:lnSpc>
              <a:spcAft>
                <a:spcPts val="600"/>
              </a:spcAft>
              <a:buFont typeface="Arial" panose="020B0604020202020204" pitchFamily="34" charset="0"/>
              <a:buChar char="•"/>
            </a:pPr>
            <a:r>
              <a:rPr lang="en-US" sz="1400" dirty="0"/>
              <a:t>Add bulk users to SharePoint site groups from CSV by </a:t>
            </a:r>
            <a:r>
              <a:rPr lang="en-US" sz="1400" b="1" dirty="0" err="1"/>
              <a:t>Chandani</a:t>
            </a:r>
            <a:r>
              <a:rPr lang="en-US" sz="1400" b="1" dirty="0"/>
              <a:t> Prajapati</a:t>
            </a:r>
          </a:p>
          <a:p>
            <a:pPr>
              <a:lnSpc>
                <a:spcPct val="90000"/>
              </a:lnSpc>
              <a:spcAft>
                <a:spcPts val="600"/>
              </a:spcAft>
            </a:pPr>
            <a:r>
              <a:rPr lang="en-US" sz="1400" b="1" i="1" dirty="0">
                <a:solidFill>
                  <a:srgbClr val="6D6BC5"/>
                </a:solidFill>
              </a:rPr>
              <a:t>New scenarios using Power App PowerShell SDK </a:t>
            </a:r>
            <a:endParaRPr lang="en-US" sz="1400" b="1" i="1" dirty="0">
              <a:solidFill>
                <a:srgbClr val="6D6BC5"/>
              </a:solidFill>
              <a:cs typeface="Segoe UI"/>
            </a:endParaRPr>
          </a:p>
          <a:p>
            <a:pPr marL="285750" indent="-285750">
              <a:lnSpc>
                <a:spcPct val="90000"/>
              </a:lnSpc>
              <a:spcAft>
                <a:spcPts val="600"/>
              </a:spcAft>
              <a:buFont typeface="Arial" panose="020B0604020202020204" pitchFamily="34" charset="0"/>
              <a:buChar char="•"/>
            </a:pPr>
            <a:r>
              <a:rPr lang="en-US" sz="1400" dirty="0"/>
              <a:t>Get Flows Connected to SharePoint by </a:t>
            </a:r>
            <a:r>
              <a:rPr lang="en-US" sz="1400" b="1" dirty="0"/>
              <a:t>Russell Gove</a:t>
            </a:r>
            <a:endParaRPr lang="en-US" sz="1400" dirty="0"/>
          </a:p>
          <a:p>
            <a:pPr>
              <a:lnSpc>
                <a:spcPct val="90000"/>
              </a:lnSpc>
              <a:spcAft>
                <a:spcPts val="600"/>
              </a:spcAft>
            </a:pPr>
            <a:r>
              <a:rPr lang="en-US" sz="1400" b="1" i="1" dirty="0">
                <a:solidFill>
                  <a:srgbClr val="6D6BC5"/>
                </a:solidFill>
              </a:rPr>
              <a:t>Updated Scenarios with CLI for Microsoft 365 Scripts</a:t>
            </a:r>
          </a:p>
          <a:p>
            <a:pPr marL="285750" indent="-285750">
              <a:lnSpc>
                <a:spcPct val="90000"/>
              </a:lnSpc>
              <a:spcAft>
                <a:spcPts val="600"/>
              </a:spcAft>
              <a:buFont typeface="Arial" panose="020B0604020202020204" pitchFamily="34" charset="0"/>
              <a:buChar char="•"/>
            </a:pPr>
            <a:r>
              <a:rPr lang="en-US" sz="1400" dirty="0"/>
              <a:t>Planner migration to SharePoint list By </a:t>
            </a:r>
            <a:r>
              <a:rPr lang="en-US" sz="1400" b="1" dirty="0" err="1"/>
              <a:t>Jasey</a:t>
            </a:r>
            <a:r>
              <a:rPr lang="en-US" sz="1400" b="1" dirty="0"/>
              <a:t> </a:t>
            </a:r>
            <a:r>
              <a:rPr lang="en-US" sz="1400" b="1" dirty="0" err="1"/>
              <a:t>Waegebaert</a:t>
            </a:r>
            <a:endParaRPr lang="en-US" sz="1400" b="1" dirty="0"/>
          </a:p>
          <a:p>
            <a:pPr marL="285750" indent="-285750">
              <a:lnSpc>
                <a:spcPct val="90000"/>
              </a:lnSpc>
              <a:spcAft>
                <a:spcPts val="600"/>
              </a:spcAft>
              <a:buFont typeface="Arial" panose="020B0604020202020204" pitchFamily="34" charset="0"/>
              <a:buChar char="•"/>
            </a:pPr>
            <a:r>
              <a:rPr lang="en-US" sz="1400" dirty="0"/>
              <a:t>SharePoint Modern Page Publishing Report by </a:t>
            </a:r>
            <a:r>
              <a:rPr lang="en-US" sz="1400" b="1" dirty="0" err="1"/>
              <a:t>Nanddeep</a:t>
            </a:r>
            <a:r>
              <a:rPr lang="en-US" sz="1400" b="1" dirty="0"/>
              <a:t> </a:t>
            </a:r>
            <a:r>
              <a:rPr lang="en-US" sz="1400" b="1" dirty="0" err="1"/>
              <a:t>Nachan</a:t>
            </a:r>
            <a:endParaRPr lang="en-US" sz="1400" b="1" dirty="0"/>
          </a:p>
          <a:p>
            <a:pPr marL="285750" indent="-285750">
              <a:lnSpc>
                <a:spcPct val="90000"/>
              </a:lnSpc>
              <a:spcAft>
                <a:spcPts val="600"/>
              </a:spcAft>
              <a:buFont typeface="Arial" panose="020B0604020202020204" pitchFamily="34" charset="0"/>
              <a:buChar char="•"/>
            </a:pPr>
            <a:r>
              <a:rPr lang="en-US" sz="1400" dirty="0"/>
              <a:t>Multiple Samples update – m365 connection check By </a:t>
            </a:r>
            <a:r>
              <a:rPr lang="en-US" sz="1400" b="1" dirty="0" err="1"/>
              <a:t>Jasey</a:t>
            </a:r>
            <a:r>
              <a:rPr lang="en-US" sz="1400" b="1" dirty="0"/>
              <a:t> </a:t>
            </a:r>
            <a:r>
              <a:rPr lang="en-US" sz="1400" b="1" dirty="0" err="1"/>
              <a:t>Waegebaert</a:t>
            </a:r>
            <a:endParaRPr lang="en-US" sz="1400" b="1" dirty="0"/>
          </a:p>
          <a:p>
            <a:pPr marL="285750" indent="-285750">
              <a:lnSpc>
                <a:spcPct val="90000"/>
              </a:lnSpc>
              <a:spcAft>
                <a:spcPts val="600"/>
              </a:spcAft>
              <a:buFont typeface="Arial" panose="020B0604020202020204" pitchFamily="34" charset="0"/>
              <a:buChar char="•"/>
            </a:pPr>
            <a:r>
              <a:rPr lang="en-US" sz="1400" dirty="0"/>
              <a:t>Copy Planner plan by </a:t>
            </a:r>
            <a:r>
              <a:rPr lang="en-US" sz="1400" b="1" dirty="0"/>
              <a:t>Milan </a:t>
            </a:r>
            <a:r>
              <a:rPr lang="en-US" sz="1400" b="1" dirty="0" err="1"/>
              <a:t>Holemans</a:t>
            </a:r>
            <a:endParaRPr lang="en-US" sz="1400" b="1" dirty="0"/>
          </a:p>
          <a:p>
            <a:pPr marL="285750" indent="-285750">
              <a:lnSpc>
                <a:spcPct val="90000"/>
              </a:lnSpc>
              <a:spcAft>
                <a:spcPts val="600"/>
              </a:spcAft>
              <a:buFont typeface="Arial" panose="020B0604020202020204" pitchFamily="34" charset="0"/>
              <a:buChar char="•"/>
            </a:pPr>
            <a:r>
              <a:rPr lang="en-US" sz="1400" dirty="0"/>
              <a:t>Copy library view to another library(</a:t>
            </a:r>
            <a:r>
              <a:rPr lang="en-US" sz="1400" dirty="0" err="1"/>
              <a:t>ies</a:t>
            </a:r>
            <a:r>
              <a:rPr lang="en-US" sz="1400" dirty="0"/>
              <a:t>) by </a:t>
            </a:r>
            <a:r>
              <a:rPr lang="en-US" sz="1400" b="1" dirty="0" err="1"/>
              <a:t>Reshmee</a:t>
            </a:r>
            <a:r>
              <a:rPr lang="en-US" sz="1400" b="1" dirty="0"/>
              <a:t> </a:t>
            </a:r>
            <a:r>
              <a:rPr lang="en-US" sz="1400" b="1" dirty="0" err="1"/>
              <a:t>Auckloo</a:t>
            </a:r>
            <a:endParaRPr lang="en-US" sz="1400" b="1" dirty="0"/>
          </a:p>
          <a:p>
            <a:pPr>
              <a:lnSpc>
                <a:spcPct val="90000"/>
              </a:lnSpc>
              <a:spcAft>
                <a:spcPts val="600"/>
              </a:spcAft>
            </a:pPr>
            <a:r>
              <a:rPr lang="en-US" sz="1400" b="1" i="1" dirty="0">
                <a:solidFill>
                  <a:srgbClr val="6D6BC5"/>
                </a:solidFill>
              </a:rPr>
              <a:t>Updated Scenarios with PnP PowerShell Scripts</a:t>
            </a:r>
          </a:p>
          <a:p>
            <a:pPr marL="285750" indent="-285750">
              <a:lnSpc>
                <a:spcPct val="90000"/>
              </a:lnSpc>
              <a:spcAft>
                <a:spcPts val="600"/>
              </a:spcAft>
              <a:buFont typeface="Arial" panose="020B0604020202020204" pitchFamily="34" charset="0"/>
              <a:buChar char="•"/>
            </a:pPr>
            <a:r>
              <a:rPr lang="en-US" sz="1400" dirty="0"/>
              <a:t>Add multiple folders in libraries using a CSV file by </a:t>
            </a:r>
            <a:r>
              <a:rPr lang="en-US" sz="1400" b="1" dirty="0" err="1"/>
              <a:t>Jiten</a:t>
            </a:r>
            <a:r>
              <a:rPr lang="en-US" sz="1400" b="1" dirty="0"/>
              <a:t> Palmer</a:t>
            </a:r>
          </a:p>
          <a:p>
            <a:pPr>
              <a:lnSpc>
                <a:spcPct val="90000"/>
              </a:lnSpc>
              <a:spcAft>
                <a:spcPts val="600"/>
              </a:spcAft>
            </a:pPr>
            <a:br>
              <a:rPr lang="en-US" sz="1400" dirty="0"/>
            </a:br>
            <a:r>
              <a:rPr lang="en-US" sz="1400" dirty="0"/>
              <a:t>We have    </a:t>
            </a:r>
            <a:r>
              <a:rPr lang="en-US" sz="1200" dirty="0">
                <a:solidFill>
                  <a:schemeClr val="bg2"/>
                </a:solidFill>
              </a:rPr>
              <a:t>good first issue</a:t>
            </a:r>
            <a:r>
              <a:rPr lang="en-US" sz="1400" dirty="0">
                <a:solidFill>
                  <a:schemeClr val="bg2"/>
                </a:solidFill>
              </a:rPr>
              <a:t>    </a:t>
            </a:r>
            <a:r>
              <a:rPr lang="en-US" sz="1400" dirty="0"/>
              <a:t>in the GitHub Repo with sample ideas  of scripts you could write – thank you </a:t>
            </a:r>
            <a:r>
              <a:rPr lang="en-US" sz="1400" b="1" dirty="0"/>
              <a:t>Adam </a:t>
            </a:r>
            <a:r>
              <a:rPr lang="en-US" sz="1400" b="1" dirty="0" err="1"/>
              <a:t>Wójcik</a:t>
            </a:r>
            <a:r>
              <a:rPr lang="en-US" sz="1400" dirty="0"/>
              <a:t>! </a:t>
            </a:r>
            <a:r>
              <a:rPr lang="en-US" sz="1400" i="1" dirty="0"/>
              <a:t>https://github.com/pnp/script-samples</a:t>
            </a:r>
          </a:p>
          <a:p>
            <a:pPr>
              <a:lnSpc>
                <a:spcPct val="90000"/>
              </a:lnSpc>
              <a:spcAft>
                <a:spcPts val="600"/>
              </a:spcAft>
            </a:pPr>
            <a:br>
              <a:rPr lang="en-US" sz="1400" b="1" dirty="0"/>
            </a:br>
            <a:r>
              <a:rPr lang="en-US" sz="1400" u="sng" dirty="0"/>
              <a:t>Thank you</a:t>
            </a:r>
            <a:r>
              <a:rPr lang="en-US" sz="1400" dirty="0"/>
              <a:t> for your samples and contributions!  👏</a:t>
            </a:r>
            <a:endParaRPr lang="en-US" sz="1400" b="1" i="1" dirty="0">
              <a:cs typeface="Segoe UI"/>
            </a:endParaRPr>
          </a:p>
        </p:txBody>
      </p:sp>
      <p:pic>
        <p:nvPicPr>
          <p:cNvPr id="3" name="Picture 2">
            <a:extLst>
              <a:ext uri="{FF2B5EF4-FFF2-40B4-BE49-F238E27FC236}">
                <a16:creationId xmlns:a16="http://schemas.microsoft.com/office/drawing/2014/main" id="{CAD531C3-360C-4573-8291-BD59DEC182ED}"/>
              </a:ext>
            </a:extLst>
          </p:cNvPr>
          <p:cNvPicPr>
            <a:picLocks noChangeAspect="1"/>
          </p:cNvPicPr>
          <p:nvPr/>
        </p:nvPicPr>
        <p:blipFill>
          <a:blip r:embed="rId3"/>
          <a:stretch>
            <a:fillRect/>
          </a:stretch>
        </p:blipFill>
        <p:spPr>
          <a:xfrm>
            <a:off x="515558" y="6216916"/>
            <a:ext cx="1635384" cy="601565"/>
          </a:xfrm>
          <a:prstGeom prst="rect">
            <a:avLst/>
          </a:prstGeom>
        </p:spPr>
      </p:pic>
      <p:sp>
        <p:nvSpPr>
          <p:cNvPr id="4" name="Rectangle 3">
            <a:extLst>
              <a:ext uri="{FF2B5EF4-FFF2-40B4-BE49-F238E27FC236}">
                <a16:creationId xmlns:a16="http://schemas.microsoft.com/office/drawing/2014/main" id="{B7EE2697-FF77-4373-9ED0-F3E544446F2C}"/>
              </a:ext>
            </a:extLst>
          </p:cNvPr>
          <p:cNvSpPr/>
          <p:nvPr/>
        </p:nvSpPr>
        <p:spPr bwMode="auto">
          <a:xfrm>
            <a:off x="555228" y="400799"/>
            <a:ext cx="4464103" cy="46172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SCRIPT SAMPLES</a:t>
            </a:r>
          </a:p>
        </p:txBody>
      </p:sp>
      <p:sp>
        <p:nvSpPr>
          <p:cNvPr id="9" name="TextBox 8">
            <a:extLst>
              <a:ext uri="{FF2B5EF4-FFF2-40B4-BE49-F238E27FC236}">
                <a16:creationId xmlns:a16="http://schemas.microsoft.com/office/drawing/2014/main" id="{6F13BE12-2AE9-47B0-853F-2C936C8353C9}"/>
              </a:ext>
            </a:extLst>
          </p:cNvPr>
          <p:cNvSpPr txBox="1"/>
          <p:nvPr/>
        </p:nvSpPr>
        <p:spPr>
          <a:xfrm>
            <a:off x="9777496" y="5860841"/>
            <a:ext cx="5083792" cy="766364"/>
          </a:xfrm>
          <a:prstGeom prst="rect">
            <a:avLst/>
          </a:prstGeom>
          <a:noFill/>
        </p:spPr>
        <p:txBody>
          <a:bodyPr wrap="square" lIns="182880" tIns="146304" rIns="182880" bIns="146304" rtlCol="0">
            <a:spAutoFit/>
          </a:bodyPr>
          <a:lstStyle/>
          <a:p>
            <a:pPr>
              <a:lnSpc>
                <a:spcPct val="90000"/>
              </a:lnSpc>
              <a:spcAft>
                <a:spcPts val="600"/>
              </a:spcAft>
            </a:pPr>
            <a:br>
              <a:rPr lang="en-US" sz="1600" i="1"/>
            </a:br>
            <a:r>
              <a:rPr lang="en-US"/>
              <a:t>aka.ms/script-samples </a:t>
            </a:r>
          </a:p>
        </p:txBody>
      </p:sp>
      <p:pic>
        <p:nvPicPr>
          <p:cNvPr id="13" name="Picture 12">
            <a:extLst>
              <a:ext uri="{FF2B5EF4-FFF2-40B4-BE49-F238E27FC236}">
                <a16:creationId xmlns:a16="http://schemas.microsoft.com/office/drawing/2014/main" id="{D2D6F3CD-D790-8723-579E-EAE6646F8565}"/>
              </a:ext>
            </a:extLst>
          </p:cNvPr>
          <p:cNvPicPr>
            <a:picLocks noChangeAspect="1"/>
          </p:cNvPicPr>
          <p:nvPr/>
        </p:nvPicPr>
        <p:blipFill>
          <a:blip r:embed="rId4"/>
          <a:stretch>
            <a:fillRect/>
          </a:stretch>
        </p:blipFill>
        <p:spPr>
          <a:xfrm>
            <a:off x="9310531" y="1355094"/>
            <a:ext cx="6836568" cy="4505747"/>
          </a:xfrm>
          <a:prstGeom prst="rect">
            <a:avLst/>
          </a:prstGeom>
        </p:spPr>
      </p:pic>
      <p:sp>
        <p:nvSpPr>
          <p:cNvPr id="11" name="TextBox 10">
            <a:extLst>
              <a:ext uri="{FF2B5EF4-FFF2-40B4-BE49-F238E27FC236}">
                <a16:creationId xmlns:a16="http://schemas.microsoft.com/office/drawing/2014/main" id="{B880F53A-137F-4989-B71F-5FF51F5D7946}"/>
              </a:ext>
            </a:extLst>
          </p:cNvPr>
          <p:cNvSpPr txBox="1"/>
          <p:nvPr/>
        </p:nvSpPr>
        <p:spPr>
          <a:xfrm>
            <a:off x="6838110" y="339274"/>
            <a:ext cx="5598365" cy="584775"/>
          </a:xfrm>
          <a:prstGeom prst="rect">
            <a:avLst/>
          </a:prstGeom>
          <a:noFill/>
        </p:spPr>
        <p:txBody>
          <a:bodyPr wrap="square">
            <a:spAutoFit/>
          </a:bodyPr>
          <a:lstStyle/>
          <a:p>
            <a:pPr algn="ctr"/>
            <a:r>
              <a:rPr lang="en-US" sz="1600" i="1"/>
              <a:t>One centralized location for all scripts for helping your day-to-day life. Contribution's welcome!</a:t>
            </a:r>
          </a:p>
        </p:txBody>
      </p:sp>
      <p:pic>
        <p:nvPicPr>
          <p:cNvPr id="12" name="Picture 11" descr="A blue sign with white text&#10;&#10;Description automatically generated with medium confidence">
            <a:extLst>
              <a:ext uri="{FF2B5EF4-FFF2-40B4-BE49-F238E27FC236}">
                <a16:creationId xmlns:a16="http://schemas.microsoft.com/office/drawing/2014/main" id="{57896A9D-9CD7-49A7-BB05-814444661BD1}"/>
              </a:ext>
            </a:extLst>
          </p:cNvPr>
          <p:cNvPicPr>
            <a:picLocks noChangeAspect="1"/>
          </p:cNvPicPr>
          <p:nvPr/>
        </p:nvPicPr>
        <p:blipFill>
          <a:blip r:embed="rId5"/>
          <a:stretch>
            <a:fillRect/>
          </a:stretch>
        </p:blipFill>
        <p:spPr>
          <a:xfrm>
            <a:off x="7656221" y="5682185"/>
            <a:ext cx="1152381" cy="1152381"/>
          </a:xfrm>
          <a:prstGeom prst="rect">
            <a:avLst/>
          </a:prstGeom>
        </p:spPr>
      </p:pic>
      <p:grpSp>
        <p:nvGrpSpPr>
          <p:cNvPr id="7" name="Group 6">
            <a:extLst>
              <a:ext uri="{FF2B5EF4-FFF2-40B4-BE49-F238E27FC236}">
                <a16:creationId xmlns:a16="http://schemas.microsoft.com/office/drawing/2014/main" id="{D295B37A-F625-F687-484F-FA3243043BE3}"/>
              </a:ext>
            </a:extLst>
          </p:cNvPr>
          <p:cNvGrpSpPr/>
          <p:nvPr/>
        </p:nvGrpSpPr>
        <p:grpSpPr>
          <a:xfrm>
            <a:off x="1369735" y="5351258"/>
            <a:ext cx="1417544" cy="307777"/>
            <a:chOff x="1361109" y="5187356"/>
            <a:chExt cx="1417544" cy="307777"/>
          </a:xfrm>
        </p:grpSpPr>
        <p:sp>
          <p:nvSpPr>
            <p:cNvPr id="6" name="Rectangle: Rounded Corners 5">
              <a:extLst>
                <a:ext uri="{FF2B5EF4-FFF2-40B4-BE49-F238E27FC236}">
                  <a16:creationId xmlns:a16="http://schemas.microsoft.com/office/drawing/2014/main" id="{6537AB06-6AF5-83C9-ECA7-191C38FA85A0}"/>
                </a:ext>
              </a:extLst>
            </p:cNvPr>
            <p:cNvSpPr/>
            <p:nvPr/>
          </p:nvSpPr>
          <p:spPr bwMode="auto">
            <a:xfrm>
              <a:off x="1361109" y="5264995"/>
              <a:ext cx="1222534" cy="207169"/>
            </a:xfrm>
            <a:prstGeom prst="roundRect">
              <a:avLst>
                <a:gd name="adj" fmla="val 50000"/>
              </a:avLst>
            </a:prstGeom>
            <a:solidFill>
              <a:srgbClr val="705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44091CA1-AFDF-2C35-09B6-9B0C97F5347C}"/>
                </a:ext>
              </a:extLst>
            </p:cNvPr>
            <p:cNvSpPr txBox="1"/>
            <p:nvPr/>
          </p:nvSpPr>
          <p:spPr>
            <a:xfrm>
              <a:off x="1378665" y="5187356"/>
              <a:ext cx="1399988" cy="307777"/>
            </a:xfrm>
            <a:prstGeom prst="rect">
              <a:avLst/>
            </a:prstGeom>
            <a:noFill/>
          </p:spPr>
          <p:txBody>
            <a:bodyPr wrap="square">
              <a:spAutoFit/>
            </a:bodyPr>
            <a:lstStyle/>
            <a:p>
              <a:r>
                <a:rPr lang="en-US" sz="1200">
                  <a:solidFill>
                    <a:schemeClr val="bg2"/>
                  </a:solidFill>
                </a:rPr>
                <a:t>good first issue</a:t>
              </a:r>
              <a:r>
                <a:rPr lang="en-US" sz="1400">
                  <a:solidFill>
                    <a:schemeClr val="bg2"/>
                  </a:solidFill>
                </a:rPr>
                <a:t> </a:t>
              </a:r>
              <a:endParaRPr lang="en-GB" sz="1200"/>
            </a:p>
          </p:txBody>
        </p:sp>
      </p:grpSp>
      <p:pic>
        <p:nvPicPr>
          <p:cNvPr id="8" name="Picture 7">
            <a:extLst>
              <a:ext uri="{FF2B5EF4-FFF2-40B4-BE49-F238E27FC236}">
                <a16:creationId xmlns:a16="http://schemas.microsoft.com/office/drawing/2014/main" id="{8F059431-116F-4618-ADAA-590BC592F734}"/>
              </a:ext>
            </a:extLst>
          </p:cNvPr>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a:xfrm>
            <a:off x="8836441" y="978186"/>
            <a:ext cx="7687053"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Tree>
    <p:extLst>
      <p:ext uri="{BB962C8B-B14F-4D97-AF65-F5344CB8AC3E}">
        <p14:creationId xmlns:p14="http://schemas.microsoft.com/office/powerpoint/2010/main" val="137476915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Manual Input 6">
            <a:extLst>
              <a:ext uri="{FF2B5EF4-FFF2-40B4-BE49-F238E27FC236}">
                <a16:creationId xmlns:a16="http://schemas.microsoft.com/office/drawing/2014/main" id="{232AA2ED-355F-4BFB-B517-C173E2EE6128}"/>
              </a:ext>
            </a:extLst>
          </p:cNvPr>
          <p:cNvSpPr/>
          <p:nvPr/>
        </p:nvSpPr>
        <p:spPr bwMode="auto">
          <a:xfrm>
            <a:off x="-58452" y="5502090"/>
            <a:ext cx="12669551" cy="187070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31 w 10000"/>
              <a:gd name="connsiteY0" fmla="*/ 3197 h 10000"/>
              <a:gd name="connsiteX1" fmla="*/ 10000 w 10000"/>
              <a:gd name="connsiteY1" fmla="*/ 0 h 10000"/>
              <a:gd name="connsiteX2" fmla="*/ 10000 w 10000"/>
              <a:gd name="connsiteY2" fmla="*/ 10000 h 10000"/>
              <a:gd name="connsiteX3" fmla="*/ 0 w 10000"/>
              <a:gd name="connsiteY3" fmla="*/ 10000 h 10000"/>
              <a:gd name="connsiteX4" fmla="*/ 31 w 10000"/>
              <a:gd name="connsiteY4" fmla="*/ 3197 h 10000"/>
              <a:gd name="connsiteX0" fmla="*/ 31 w 10000"/>
              <a:gd name="connsiteY0" fmla="*/ 4394 h 11197"/>
              <a:gd name="connsiteX1" fmla="*/ 9977 w 10000"/>
              <a:gd name="connsiteY1" fmla="*/ 0 h 11197"/>
              <a:gd name="connsiteX2" fmla="*/ 10000 w 10000"/>
              <a:gd name="connsiteY2" fmla="*/ 11197 h 11197"/>
              <a:gd name="connsiteX3" fmla="*/ 0 w 10000"/>
              <a:gd name="connsiteY3" fmla="*/ 11197 h 11197"/>
              <a:gd name="connsiteX4" fmla="*/ 31 w 10000"/>
              <a:gd name="connsiteY4" fmla="*/ 4394 h 11197"/>
              <a:gd name="connsiteX0" fmla="*/ 1 w 10047"/>
              <a:gd name="connsiteY0" fmla="*/ 4394 h 11197"/>
              <a:gd name="connsiteX1" fmla="*/ 10024 w 10047"/>
              <a:gd name="connsiteY1" fmla="*/ 0 h 11197"/>
              <a:gd name="connsiteX2" fmla="*/ 10047 w 10047"/>
              <a:gd name="connsiteY2" fmla="*/ 11197 h 11197"/>
              <a:gd name="connsiteX3" fmla="*/ 47 w 10047"/>
              <a:gd name="connsiteY3" fmla="*/ 11197 h 11197"/>
              <a:gd name="connsiteX4" fmla="*/ 1 w 10047"/>
              <a:gd name="connsiteY4" fmla="*/ 4394 h 11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1197">
                <a:moveTo>
                  <a:pt x="1" y="4394"/>
                </a:moveTo>
                <a:lnTo>
                  <a:pt x="10024" y="0"/>
                </a:lnTo>
                <a:cubicBezTo>
                  <a:pt x="10032" y="3732"/>
                  <a:pt x="10039" y="7465"/>
                  <a:pt x="10047" y="11197"/>
                </a:cubicBezTo>
                <a:lnTo>
                  <a:pt x="47" y="11197"/>
                </a:lnTo>
                <a:cubicBezTo>
                  <a:pt x="57" y="8929"/>
                  <a:pt x="-9" y="6662"/>
                  <a:pt x="1" y="4394"/>
                </a:cubicBezTo>
                <a:close/>
              </a:path>
            </a:pathLst>
          </a:custGeom>
          <a:solidFill>
            <a:srgbClr val="788C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Ribbon: Tilted Up 20">
            <a:extLst>
              <a:ext uri="{FF2B5EF4-FFF2-40B4-BE49-F238E27FC236}">
                <a16:creationId xmlns:a16="http://schemas.microsoft.com/office/drawing/2014/main" id="{4A933F16-4C0B-478D-BD49-5C11797B0365}"/>
              </a:ext>
            </a:extLst>
          </p:cNvPr>
          <p:cNvSpPr/>
          <p:nvPr/>
        </p:nvSpPr>
        <p:spPr bwMode="auto">
          <a:xfrm>
            <a:off x="272272" y="1941632"/>
            <a:ext cx="5620123" cy="813321"/>
          </a:xfrm>
          <a:prstGeom prst="ribbon2">
            <a:avLst>
              <a:gd name="adj1" fmla="val 33333"/>
              <a:gd name="adj2" fmla="val 72020"/>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a:lnSpc>
                <a:spcPct val="90000"/>
              </a:lnSpc>
              <a:spcBef>
                <a:spcPct val="0"/>
              </a:spcBef>
              <a:spcAft>
                <a:spcPct val="0"/>
              </a:spcAft>
            </a:pPr>
            <a:r>
              <a:rPr lang="en-US" sz="2400" b="1">
                <a:gradFill>
                  <a:gsLst>
                    <a:gs pos="0">
                      <a:srgbClr val="FFFFFF"/>
                    </a:gs>
                    <a:gs pos="100000">
                      <a:srgbClr val="FFFFFF"/>
                    </a:gs>
                  </a:gsLst>
                  <a:lin ang="5400000" scaled="0"/>
                </a:gradFill>
                <a:cs typeface="Segoe UI"/>
              </a:rPr>
              <a:t>Thank You Community!</a:t>
            </a:r>
            <a:endParaRPr lang="en-US"/>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a:effectLst/>
        </p:spPr>
        <p:txBody>
          <a:bodyPr/>
          <a:lstStyle/>
          <a:p>
            <a:r>
              <a:rPr lang="en-US">
                <a:cs typeface="Segoe UI"/>
              </a:rPr>
              <a:t>Microsoft Teams Samples</a:t>
            </a:r>
            <a:endParaRPr lang="en-US"/>
          </a:p>
        </p:txBody>
      </p:sp>
      <p:pic>
        <p:nvPicPr>
          <p:cNvPr id="31" name="Picture 30" descr="Icon&#10;&#10;Description automatically generated">
            <a:extLst>
              <a:ext uri="{FF2B5EF4-FFF2-40B4-BE49-F238E27FC236}">
                <a16:creationId xmlns:a16="http://schemas.microsoft.com/office/drawing/2014/main" id="{4C7FADD1-F7BC-421C-A03F-D4F2AE8B4A00}"/>
              </a:ext>
            </a:extLst>
          </p:cNvPr>
          <p:cNvPicPr>
            <a:picLocks noChangeAspect="1"/>
          </p:cNvPicPr>
          <p:nvPr/>
        </p:nvPicPr>
        <p:blipFill>
          <a:blip r:embed="rId3"/>
          <a:stretch>
            <a:fillRect/>
          </a:stretch>
        </p:blipFill>
        <p:spPr>
          <a:xfrm>
            <a:off x="272272" y="332892"/>
            <a:ext cx="759265" cy="691962"/>
          </a:xfrm>
          <a:prstGeom prst="rect">
            <a:avLst/>
          </a:prstGeom>
        </p:spPr>
      </p:pic>
      <p:grpSp>
        <p:nvGrpSpPr>
          <p:cNvPr id="18" name="Group 17">
            <a:extLst>
              <a:ext uri="{FF2B5EF4-FFF2-40B4-BE49-F238E27FC236}">
                <a16:creationId xmlns:a16="http://schemas.microsoft.com/office/drawing/2014/main" id="{E1AA032F-FCC3-4E1F-9E5D-1CA44F6FE359}"/>
              </a:ext>
            </a:extLst>
          </p:cNvPr>
          <p:cNvGrpSpPr/>
          <p:nvPr/>
        </p:nvGrpSpPr>
        <p:grpSpPr>
          <a:xfrm rot="627680">
            <a:off x="1434983" y="3026243"/>
            <a:ext cx="4065034" cy="3379458"/>
            <a:chOff x="10615287" y="6730435"/>
            <a:chExt cx="2633663" cy="2633663"/>
          </a:xfrm>
        </p:grpSpPr>
        <p:pic>
          <p:nvPicPr>
            <p:cNvPr id="13" name="Graphic 12" descr="Sign outline">
              <a:extLst>
                <a:ext uri="{FF2B5EF4-FFF2-40B4-BE49-F238E27FC236}">
                  <a16:creationId xmlns:a16="http://schemas.microsoft.com/office/drawing/2014/main" id="{3C172019-700A-4C06-A5C6-0DCBE281A1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15287" y="6730435"/>
              <a:ext cx="2633663" cy="2633663"/>
            </a:xfrm>
            <a:prstGeom prst="rect">
              <a:avLst/>
            </a:prstGeom>
          </p:spPr>
        </p:pic>
        <p:sp>
          <p:nvSpPr>
            <p:cNvPr id="14" name="Rectangle: Rounded Corners 13">
              <a:extLst>
                <a:ext uri="{FF2B5EF4-FFF2-40B4-BE49-F238E27FC236}">
                  <a16:creationId xmlns:a16="http://schemas.microsoft.com/office/drawing/2014/main" id="{785C1A60-E1EF-4C62-9545-5AE9536F570D}"/>
                </a:ext>
              </a:extLst>
            </p:cNvPr>
            <p:cNvSpPr/>
            <p:nvPr/>
          </p:nvSpPr>
          <p:spPr bwMode="auto">
            <a:xfrm>
              <a:off x="11205586" y="7217358"/>
              <a:ext cx="1454150" cy="1000125"/>
            </a:xfrm>
            <a:prstGeom prst="roundRect">
              <a:avLst>
                <a:gd name="adj" fmla="val 81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200">
                  <a:solidFill>
                    <a:srgbClr val="0A375E"/>
                  </a:solidFill>
                  <a:ea typeface="Segoe UI" pitchFamily="34" charset="0"/>
                  <a:cs typeface="Segoe UI" pitchFamily="34" charset="0"/>
                </a:rPr>
                <a:t>SAMPLES WANTED!</a:t>
              </a:r>
            </a:p>
          </p:txBody>
        </p:sp>
      </p:grpSp>
      <p:pic>
        <p:nvPicPr>
          <p:cNvPr id="34" name="Parker" descr="A picture containing logo&#10;&#10;Description automatically generated">
            <a:extLst>
              <a:ext uri="{FF2B5EF4-FFF2-40B4-BE49-F238E27FC236}">
                <a16:creationId xmlns:a16="http://schemas.microsoft.com/office/drawing/2014/main" id="{2981E338-2304-4241-B786-78E822ABFB73}"/>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foregroundMark x1="43939" y1="23401" x2="43939" y2="23401"/>
                        <a14:foregroundMark x1="34091" y1="23869" x2="34091" y2="23869"/>
                        <a14:foregroundMark x1="26515" y1="35881" x2="26515" y2="35881"/>
                        <a14:foregroundMark x1="32576" y1="42746" x2="32576" y2="42746"/>
                        <a14:foregroundMark x1="25000" y1="72075" x2="25000" y2="72075"/>
                        <a14:foregroundMark x1="25000" y1="71763" x2="25000" y2="71763"/>
                        <a14:foregroundMark x1="23939" y1="37285" x2="23939" y2="37285"/>
                        <a14:foregroundMark x1="20000" y1="50078" x2="20000" y2="50078"/>
                        <a14:foregroundMark x1="18333" y1="63651" x2="18333" y2="63651"/>
                        <a14:foregroundMark x1="23636" y1="75819" x2="23636" y2="75819"/>
                        <a14:foregroundMark x1="26212" y1="78783" x2="26212" y2="78783"/>
                        <a14:foregroundMark x1="49394" y1="24805" x2="49394" y2="24805"/>
                        <a14:foregroundMark x1="39394" y1="22309" x2="39394" y2="22309"/>
                        <a14:foregroundMark x1="60303" y1="41810" x2="60303" y2="41810"/>
                        <a14:foregroundMark x1="47576" y1="72075" x2="47576" y2="72075"/>
                        <a14:foregroundMark x1="37121" y1="71763" x2="37121" y2="71763"/>
                      </a14:backgroundRemoval>
                    </a14:imgEffect>
                  </a14:imgLayer>
                </a14:imgProps>
              </a:ext>
            </a:extLst>
          </a:blip>
          <a:srcRect l="12926" t="7315" r="28700"/>
          <a:stretch/>
        </p:blipFill>
        <p:spPr>
          <a:xfrm>
            <a:off x="1371575" y="4178651"/>
            <a:ext cx="1839156" cy="2831766"/>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CE1B20E3-5EF1-4E76-A5A8-D24F8530AA02}"/>
              </a:ext>
            </a:extLst>
          </p:cNvPr>
          <p:cNvPicPr>
            <a:picLocks noChangeAspect="1"/>
          </p:cNvPicPr>
          <p:nvPr/>
        </p:nvPicPr>
        <p:blipFill rotWithShape="1">
          <a:blip r:embed="rId8">
            <a:extLst>
              <a:ext uri="{837473B0-CC2E-450A-ABE3-18F120FF3D39}">
                <a1611:picAttrSrcUrl xmlns:a1611="http://schemas.microsoft.com/office/drawing/2016/11/main" r:id="rId9"/>
              </a:ext>
            </a:extLst>
          </a:blip>
          <a:srcRect t="-1" r="20678" b="26979"/>
          <a:stretch/>
        </p:blipFill>
        <p:spPr>
          <a:xfrm>
            <a:off x="10104406" y="6687032"/>
            <a:ext cx="304159" cy="541258"/>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170C1AF6-3F0C-428A-AE06-EF743D12E55C}"/>
              </a:ext>
            </a:extLst>
          </p:cNvPr>
          <p:cNvPicPr>
            <a:picLocks noChangeAspect="1"/>
          </p:cNvPicPr>
          <p:nvPr/>
        </p:nvPicPr>
        <p:blipFill>
          <a:blip r:embed="rId10">
            <a:clrChange>
              <a:clrFrom>
                <a:srgbClr val="FFFFFF"/>
              </a:clrFrom>
              <a:clrTo>
                <a:srgbClr val="FFFFFF">
                  <a:alpha val="0"/>
                </a:srgbClr>
              </a:clrTo>
            </a:clrChange>
            <a:extLst>
              <a:ext uri="{837473B0-CC2E-450A-ABE3-18F120FF3D39}">
                <a1611:picAttrSrcUrl xmlns:a1611="http://schemas.microsoft.com/office/drawing/2016/11/main" r:id="rId11"/>
              </a:ext>
            </a:extLst>
          </a:blip>
          <a:stretch>
            <a:fillRect/>
          </a:stretch>
        </p:blipFill>
        <p:spPr>
          <a:xfrm>
            <a:off x="9076891" y="6742980"/>
            <a:ext cx="840328" cy="474379"/>
          </a:xfrm>
          <a:prstGeom prst="rect">
            <a:avLst/>
          </a:prstGeom>
        </p:spPr>
      </p:pic>
      <p:pic>
        <p:nvPicPr>
          <p:cNvPr id="27" name="Picture 26" descr="Icon&#10;&#10;Description automatically generated">
            <a:extLst>
              <a:ext uri="{FF2B5EF4-FFF2-40B4-BE49-F238E27FC236}">
                <a16:creationId xmlns:a16="http://schemas.microsoft.com/office/drawing/2014/main" id="{01B97224-BEAA-4F11-B7C3-8CE061C5144C}"/>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10595752" y="6756707"/>
            <a:ext cx="446926" cy="446926"/>
          </a:xfrm>
          <a:prstGeom prst="rect">
            <a:avLst/>
          </a:prstGeom>
        </p:spPr>
      </p:pic>
      <p:pic>
        <p:nvPicPr>
          <p:cNvPr id="32" name="Picture 31" descr="Logo&#10;&#10;Description automatically generated">
            <a:extLst>
              <a:ext uri="{FF2B5EF4-FFF2-40B4-BE49-F238E27FC236}">
                <a16:creationId xmlns:a16="http://schemas.microsoft.com/office/drawing/2014/main" id="{F60446CF-95C1-4692-9825-2C2DAC0A38AC}"/>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11229865" y="6699250"/>
            <a:ext cx="498100" cy="498100"/>
          </a:xfrm>
          <a:prstGeom prst="rect">
            <a:avLst/>
          </a:prstGeom>
        </p:spPr>
      </p:pic>
      <p:pic>
        <p:nvPicPr>
          <p:cNvPr id="37" name="Picture 36" descr="A picture containing text, clipart&#10;&#10;Description automatically generated">
            <a:extLst>
              <a:ext uri="{FF2B5EF4-FFF2-40B4-BE49-F238E27FC236}">
                <a16:creationId xmlns:a16="http://schemas.microsoft.com/office/drawing/2014/main" id="{B9B5757A-3146-4AD6-9304-345E34EDBF47}"/>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11915153" y="6699251"/>
            <a:ext cx="498099" cy="498099"/>
          </a:xfrm>
          <a:prstGeom prst="rect">
            <a:avLst/>
          </a:prstGeom>
        </p:spPr>
      </p:pic>
      <p:sp>
        <p:nvSpPr>
          <p:cNvPr id="23" name="TextBox 22">
            <a:extLst>
              <a:ext uri="{FF2B5EF4-FFF2-40B4-BE49-F238E27FC236}">
                <a16:creationId xmlns:a16="http://schemas.microsoft.com/office/drawing/2014/main" id="{28A9E018-01EE-7D58-12DB-A2ADA187BC5C}"/>
              </a:ext>
            </a:extLst>
          </p:cNvPr>
          <p:cNvSpPr txBox="1"/>
          <p:nvPr/>
        </p:nvSpPr>
        <p:spPr>
          <a:xfrm>
            <a:off x="6782083" y="1580261"/>
            <a:ext cx="4648373" cy="3594830"/>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sym typeface="Wingdings" panose="05000000000000000000" pitchFamily="2" charset="2"/>
              </a:rPr>
              <a:t>Got a cool Teams app to share?</a:t>
            </a:r>
          </a:p>
          <a:p>
            <a:pPr>
              <a:lnSpc>
                <a:spcPct val="90000"/>
              </a:lnSpc>
              <a:spcAft>
                <a:spcPts val="600"/>
              </a:spcAft>
            </a:pPr>
            <a:r>
              <a:rPr lang="en-US" sz="2400">
                <a:gradFill>
                  <a:gsLst>
                    <a:gs pos="2917">
                      <a:schemeClr val="tx1"/>
                    </a:gs>
                    <a:gs pos="30000">
                      <a:schemeClr val="tx1"/>
                    </a:gs>
                  </a:gsLst>
                  <a:lin ang="5400000" scaled="0"/>
                </a:gradFill>
                <a:sym typeface="Wingdings" panose="05000000000000000000" pitchFamily="2" charset="2"/>
              </a:rPr>
              <a:t>Please contribute – or make use of the samples yourself!</a:t>
            </a:r>
          </a:p>
          <a:p>
            <a:pPr>
              <a:lnSpc>
                <a:spcPct val="90000"/>
              </a:lnSpc>
              <a:spcAft>
                <a:spcPts val="600"/>
              </a:spcAft>
            </a:pPr>
            <a:br>
              <a:rPr lang="en-US" sz="2400">
                <a:gradFill>
                  <a:gsLst>
                    <a:gs pos="2917">
                      <a:schemeClr val="tx1"/>
                    </a:gs>
                    <a:gs pos="30000">
                      <a:schemeClr val="tx1"/>
                    </a:gs>
                  </a:gsLst>
                  <a:lin ang="5400000" scaled="0"/>
                </a:gradFill>
                <a:sym typeface="Wingdings" panose="05000000000000000000" pitchFamily="2" charset="2"/>
              </a:rPr>
            </a:br>
            <a:r>
              <a:rPr lang="en-US" sz="2400">
                <a:gradFill>
                  <a:gsLst>
                    <a:gs pos="2917">
                      <a:schemeClr val="tx1"/>
                    </a:gs>
                    <a:gs pos="30000">
                      <a:schemeClr val="tx1"/>
                    </a:gs>
                  </a:gsLst>
                  <a:lin ang="5400000" scaled="0"/>
                </a:gradFill>
                <a:sym typeface="Wingdings" panose="05000000000000000000" pitchFamily="2" charset="2"/>
              </a:rPr>
              <a:t>All the samples are at</a:t>
            </a:r>
            <a:br>
              <a:rPr lang="en-US" sz="2400">
                <a:gradFill>
                  <a:gsLst>
                    <a:gs pos="2917">
                      <a:schemeClr val="tx1"/>
                    </a:gs>
                    <a:gs pos="30000">
                      <a:schemeClr val="tx1"/>
                    </a:gs>
                  </a:gsLst>
                  <a:lin ang="5400000" scaled="0"/>
                </a:gradFill>
                <a:sym typeface="Wingdings" panose="05000000000000000000" pitchFamily="2" charset="2"/>
              </a:rPr>
            </a:br>
            <a:r>
              <a:rPr lang="en-US" sz="2400">
                <a:gradFill>
                  <a:gsLst>
                    <a:gs pos="2917">
                      <a:schemeClr val="tx1"/>
                    </a:gs>
                    <a:gs pos="30000">
                      <a:schemeClr val="tx1"/>
                    </a:gs>
                  </a:gsLst>
                  <a:lin ang="5400000" scaled="0"/>
                </a:gradFill>
                <a:sym typeface="Wingdings" panose="05000000000000000000" pitchFamily="2" charset="2"/>
                <a:hlinkClick r:id="rId18"/>
              </a:rPr>
              <a:t>https://aka.ms/m365-samples</a:t>
            </a:r>
            <a:endParaRPr lang="en-US" sz="2400">
              <a:gradFill>
                <a:gsLst>
                  <a:gs pos="2917">
                    <a:schemeClr val="tx1"/>
                  </a:gs>
                  <a:gs pos="30000">
                    <a:schemeClr val="tx1"/>
                  </a:gs>
                </a:gsLst>
                <a:lin ang="5400000" scaled="0"/>
              </a:gradFill>
              <a:sym typeface="Wingdings" panose="05000000000000000000" pitchFamily="2" charset="2"/>
            </a:endParaRPr>
          </a:p>
          <a:p>
            <a:pPr>
              <a:lnSpc>
                <a:spcPct val="90000"/>
              </a:lnSpc>
              <a:spcAft>
                <a:spcPts val="600"/>
              </a:spcAft>
            </a:pPr>
            <a:endParaRPr lang="en-US" sz="2400">
              <a:gradFill>
                <a:gsLst>
                  <a:gs pos="2917">
                    <a:schemeClr val="tx1"/>
                  </a:gs>
                  <a:gs pos="30000">
                    <a:schemeClr val="tx1"/>
                  </a:gs>
                </a:gsLst>
                <a:lin ang="5400000" scaled="0"/>
              </a:gradFill>
              <a:sym typeface="Wingdings" panose="05000000000000000000" pitchFamily="2" charset="2"/>
            </a:endParaRPr>
          </a:p>
          <a:p>
            <a:pPr>
              <a:lnSpc>
                <a:spcPct val="90000"/>
              </a:lnSpc>
              <a:spcAft>
                <a:spcPts val="600"/>
              </a:spcAft>
            </a:pPr>
            <a:r>
              <a:rPr lang="en-US" sz="2400">
                <a:gradFill>
                  <a:gsLst>
                    <a:gs pos="2917">
                      <a:schemeClr val="tx1"/>
                    </a:gs>
                    <a:gs pos="30000">
                      <a:schemeClr val="tx1"/>
                    </a:gs>
                  </a:gsLst>
                  <a:lin ang="5400000" scaled="0"/>
                </a:gradFill>
                <a:sym typeface="Wingdings" panose="05000000000000000000" pitchFamily="2" charset="2"/>
              </a:rPr>
              <a:t>Teams samples w/filtering</a:t>
            </a:r>
            <a:br>
              <a:rPr lang="en-US" sz="2400">
                <a:gradFill>
                  <a:gsLst>
                    <a:gs pos="2917">
                      <a:schemeClr val="tx1"/>
                    </a:gs>
                    <a:gs pos="30000">
                      <a:schemeClr val="tx1"/>
                    </a:gs>
                  </a:gsLst>
                  <a:lin ang="5400000" scaled="0"/>
                </a:gradFill>
                <a:sym typeface="Wingdings" panose="05000000000000000000" pitchFamily="2" charset="2"/>
              </a:rPr>
            </a:br>
            <a:r>
              <a:rPr lang="en-US" sz="2400">
                <a:gradFill>
                  <a:gsLst>
                    <a:gs pos="2917">
                      <a:schemeClr val="tx1"/>
                    </a:gs>
                    <a:gs pos="30000">
                      <a:schemeClr val="tx1"/>
                    </a:gs>
                  </a:gsLst>
                  <a:lin ang="5400000" scaled="0"/>
                </a:gradFill>
                <a:sym typeface="Wingdings" panose="05000000000000000000" pitchFamily="2" charset="2"/>
                <a:hlinkClick r:id="rId19"/>
              </a:rPr>
              <a:t>https://aka.ms/teams-samples</a:t>
            </a:r>
            <a:r>
              <a:rPr lang="en-US" sz="2400">
                <a:gradFill>
                  <a:gsLst>
                    <a:gs pos="2917">
                      <a:schemeClr val="tx1"/>
                    </a:gs>
                    <a:gs pos="30000">
                      <a:schemeClr val="tx1"/>
                    </a:gs>
                  </a:gsLst>
                  <a:lin ang="5400000" scaled="0"/>
                </a:gradFill>
                <a:sym typeface="Wingdings" panose="05000000000000000000" pitchFamily="2" charset="2"/>
              </a:rPr>
              <a:t> </a:t>
            </a:r>
          </a:p>
        </p:txBody>
      </p:sp>
    </p:spTree>
    <p:extLst>
      <p:ext uri="{BB962C8B-B14F-4D97-AF65-F5344CB8AC3E}">
        <p14:creationId xmlns:p14="http://schemas.microsoft.com/office/powerpoint/2010/main" val="112236768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1000" fill="hold"/>
                                        <p:tgtEl>
                                          <p:spTgt spid="31"/>
                                        </p:tgtEl>
                                        <p:attrNameLst>
                                          <p:attrName>ppt_w</p:attrName>
                                        </p:attrNameLst>
                                      </p:cBhvr>
                                      <p:tavLst>
                                        <p:tav tm="0">
                                          <p:val>
                                            <p:fltVal val="0"/>
                                          </p:val>
                                        </p:tav>
                                        <p:tav tm="100000">
                                          <p:val>
                                            <p:strVal val="#ppt_w"/>
                                          </p:val>
                                        </p:tav>
                                      </p:tavLst>
                                    </p:anim>
                                    <p:anim calcmode="lin" valueType="num">
                                      <p:cBhvr>
                                        <p:cTn id="8" dur="1000" fill="hold"/>
                                        <p:tgtEl>
                                          <p:spTgt spid="31"/>
                                        </p:tgtEl>
                                        <p:attrNameLst>
                                          <p:attrName>ppt_h</p:attrName>
                                        </p:attrNameLst>
                                      </p:cBhvr>
                                      <p:tavLst>
                                        <p:tav tm="0">
                                          <p:val>
                                            <p:fltVal val="0"/>
                                          </p:val>
                                        </p:tav>
                                        <p:tav tm="100000">
                                          <p:val>
                                            <p:strVal val="#ppt_h"/>
                                          </p:val>
                                        </p:tav>
                                      </p:tavLst>
                                    </p:anim>
                                    <p:anim calcmode="lin" valueType="num">
                                      <p:cBhvr>
                                        <p:cTn id="9" dur="1000" fill="hold"/>
                                        <p:tgtEl>
                                          <p:spTgt spid="31"/>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1"/>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2A11C-7C12-43BB-9A8A-93F82905F045}"/>
              </a:ext>
            </a:extLst>
          </p:cNvPr>
          <p:cNvSpPr>
            <a:spLocks noGrp="1"/>
          </p:cNvSpPr>
          <p:nvPr>
            <p:ph type="title"/>
          </p:nvPr>
        </p:nvSpPr>
        <p:spPr>
          <a:xfrm>
            <a:off x="1104167" y="213617"/>
            <a:ext cx="10899433" cy="942476"/>
          </a:xfrm>
        </p:spPr>
        <p:txBody>
          <a:bodyPr/>
          <a:lstStyle/>
          <a:p>
            <a:r>
              <a:rPr lang="en-US">
                <a:cs typeface="Segoe UI Semibold"/>
              </a:rPr>
              <a:t>Power Platform Samples </a:t>
            </a:r>
            <a:endParaRPr lang="en-US"/>
          </a:p>
        </p:txBody>
      </p:sp>
      <p:sp>
        <p:nvSpPr>
          <p:cNvPr id="5" name="Rectangle 2">
            <a:extLst>
              <a:ext uri="{FF2B5EF4-FFF2-40B4-BE49-F238E27FC236}">
                <a16:creationId xmlns:a16="http://schemas.microsoft.com/office/drawing/2014/main" id="{97F348E4-F17C-41B0-94F3-8881B99D3FD3}"/>
              </a:ext>
            </a:extLst>
          </p:cNvPr>
          <p:cNvSpPr>
            <a:spLocks noGrp="1" noChangeArrowheads="1"/>
          </p:cNvSpPr>
          <p:nvPr>
            <p:ph idx="1"/>
          </p:nvPr>
        </p:nvSpPr>
        <p:spPr bwMode="auto">
          <a:xfrm>
            <a:off x="342716" y="3122672"/>
            <a:ext cx="11583910" cy="1958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260" tIns="46630" rIns="93260" bIns="46630" numCol="1" rtlCol="0" anchor="t" anchorCtr="0" compatLnSpc="1">
            <a:prstTxWarp prst="textNoShape">
              <a:avLst/>
            </a:prstTxWarp>
            <a:spAutoFit/>
          </a:bodyPr>
          <a:lstStyle/>
          <a:p>
            <a:pPr marL="456584" lvl="1" indent="-227968">
              <a:buNone/>
            </a:pPr>
            <a:endParaRPr lang="en-US" sz="3300">
              <a:latin typeface="Segoe UI Semibold"/>
              <a:cs typeface="Segoe UI Semibold"/>
            </a:endParaRPr>
          </a:p>
          <a:p>
            <a:pPr marL="227968" lvl="1" indent="0">
              <a:buNone/>
            </a:pPr>
            <a:endParaRPr lang="en-US" sz="2400">
              <a:solidFill>
                <a:srgbClr val="A22C01"/>
              </a:solidFill>
              <a:latin typeface="Segoe UI"/>
              <a:cs typeface="Segoe UI"/>
            </a:endParaRPr>
          </a:p>
          <a:p>
            <a:pPr marL="227968" lvl="1" indent="0">
              <a:buNone/>
            </a:pPr>
            <a:endParaRPr lang="en-US" sz="3300">
              <a:latin typeface="Segoe UI Semibold"/>
              <a:cs typeface="Segoe UI Semibold"/>
            </a:endParaRPr>
          </a:p>
          <a:p>
            <a:pPr marL="227968" lvl="1" indent="0">
              <a:buNone/>
            </a:pPr>
            <a:endParaRPr lang="en-US" sz="2400">
              <a:cs typeface="Segoe UI"/>
            </a:endParaRPr>
          </a:p>
        </p:txBody>
      </p:sp>
      <p:pic>
        <p:nvPicPr>
          <p:cNvPr id="3" name="Picture 5" descr="Graphical user interface, application&#10;&#10;Description automatically generated">
            <a:extLst>
              <a:ext uri="{FF2B5EF4-FFF2-40B4-BE49-F238E27FC236}">
                <a16:creationId xmlns:a16="http://schemas.microsoft.com/office/drawing/2014/main" id="{5871980A-024A-491A-9B6F-458118BBA4B2}"/>
              </a:ext>
            </a:extLst>
          </p:cNvPr>
          <p:cNvPicPr>
            <a:picLocks noChangeAspect="1"/>
          </p:cNvPicPr>
          <p:nvPr/>
        </p:nvPicPr>
        <p:blipFill>
          <a:blip r:embed="rId3"/>
          <a:stretch>
            <a:fillRect/>
          </a:stretch>
        </p:blipFill>
        <p:spPr>
          <a:xfrm>
            <a:off x="1367" y="-2966"/>
            <a:ext cx="1245932" cy="1234599"/>
          </a:xfrm>
          <a:prstGeom prst="rect">
            <a:avLst/>
          </a:prstGeom>
        </p:spPr>
      </p:pic>
      <p:sp>
        <p:nvSpPr>
          <p:cNvPr id="11" name="TextBox 10">
            <a:extLst>
              <a:ext uri="{FF2B5EF4-FFF2-40B4-BE49-F238E27FC236}">
                <a16:creationId xmlns:a16="http://schemas.microsoft.com/office/drawing/2014/main" id="{B571AD0C-3126-4280-A183-60F644787939}"/>
              </a:ext>
            </a:extLst>
          </p:cNvPr>
          <p:cNvSpPr txBox="1"/>
          <p:nvPr/>
        </p:nvSpPr>
        <p:spPr>
          <a:xfrm>
            <a:off x="342715" y="1370251"/>
            <a:ext cx="7172510" cy="3693319"/>
          </a:xfrm>
          <a:prstGeom prst="rect">
            <a:avLst/>
          </a:prstGeom>
          <a:noFill/>
        </p:spPr>
        <p:txBody>
          <a:bodyPr wrap="square" lIns="91440" tIns="45720" rIns="91440" bIns="45720" anchor="t">
            <a:spAutoFit/>
          </a:bodyPr>
          <a:lstStyle/>
          <a:p>
            <a:r>
              <a:rPr lang="en-US" sz="2000" b="1" dirty="0">
                <a:ea typeface="+mn-lt"/>
                <a:cs typeface="+mn-lt"/>
              </a:rPr>
              <a:t>New:</a:t>
            </a:r>
            <a:endParaRPr lang="en-US" sz="2000" b="1" dirty="0">
              <a:latin typeface="+mn-lt"/>
              <a:ea typeface="+mn-lt"/>
              <a:cs typeface="+mn-lt"/>
            </a:endParaRPr>
          </a:p>
          <a:p>
            <a:pPr marL="342900" indent="-342900">
              <a:buFont typeface="Arial" panose="05000000000000000000" pitchFamily="2" charset="2"/>
              <a:buChar char="•"/>
            </a:pPr>
            <a:r>
              <a:rPr lang="en-US" sz="2000" dirty="0">
                <a:ea typeface="+mn-lt"/>
                <a:cs typeface="+mn-lt"/>
              </a:rPr>
              <a:t>Accessibility color checker</a:t>
            </a:r>
            <a:br>
              <a:rPr lang="en-US" sz="2000" dirty="0">
                <a:ea typeface="+mn-lt"/>
                <a:cs typeface="+mn-lt"/>
              </a:rPr>
            </a:br>
            <a:r>
              <a:rPr lang="en-US" sz="2000" b="1" dirty="0">
                <a:ea typeface="+mn-lt"/>
                <a:cs typeface="+mn-lt"/>
              </a:rPr>
              <a:t>Luise Freese</a:t>
            </a:r>
            <a:r>
              <a:rPr lang="en-US" sz="2000" dirty="0">
                <a:solidFill>
                  <a:srgbClr val="2F2F2F"/>
                </a:solidFill>
                <a:latin typeface="Segoe UI"/>
                <a:ea typeface="+mn-lt"/>
                <a:cs typeface="+mn-lt"/>
              </a:rPr>
              <a:t> </a:t>
            </a:r>
            <a:r>
              <a:rPr lang="en-US" sz="2000" dirty="0">
                <a:solidFill>
                  <a:srgbClr val="1973B9"/>
                </a:solidFill>
                <a:latin typeface="Segoe UI"/>
                <a:ea typeface="+mn-lt"/>
                <a:cs typeface="+mn-lt"/>
              </a:rPr>
              <a:t>|</a:t>
            </a:r>
            <a:r>
              <a:rPr lang="en-US" sz="2000" dirty="0">
                <a:latin typeface="Segoe UI"/>
                <a:ea typeface="+mn-lt"/>
                <a:cs typeface="+mn-lt"/>
              </a:rPr>
              <a:t> </a:t>
            </a:r>
            <a:r>
              <a:rPr lang="en-US" sz="2000" dirty="0">
                <a:ea typeface="+mn-lt"/>
                <a:cs typeface="+mn-lt"/>
              </a:rPr>
              <a:t>@LuiseFreese</a:t>
            </a:r>
          </a:p>
          <a:p>
            <a:pPr marL="342900" indent="-342900">
              <a:buFont typeface="Arial" panose="05000000000000000000" pitchFamily="2" charset="2"/>
              <a:buChar char="•"/>
            </a:pPr>
            <a:endParaRPr lang="en-US" sz="2000" dirty="0">
              <a:ea typeface="+mn-lt"/>
              <a:cs typeface="+mn-lt"/>
            </a:endParaRPr>
          </a:p>
          <a:p>
            <a:pPr marL="342900" indent="-342900">
              <a:buFont typeface="Arial" panose="05000000000000000000" pitchFamily="2" charset="2"/>
              <a:buChar char="•"/>
            </a:pPr>
            <a:r>
              <a:rPr lang="en-US" sz="2000" dirty="0">
                <a:ea typeface="+mn-lt"/>
                <a:cs typeface="+mn-lt"/>
              </a:rPr>
              <a:t>Power Automate – Set SharePoint item </a:t>
            </a:r>
            <a:br>
              <a:rPr lang="en-US" sz="2000" dirty="0">
                <a:ea typeface="+mn-lt"/>
                <a:cs typeface="+mn-lt"/>
              </a:rPr>
            </a:br>
            <a:r>
              <a:rPr lang="en-US" sz="2000" dirty="0">
                <a:ea typeface="+mn-lt"/>
                <a:cs typeface="+mn-lt"/>
              </a:rPr>
              <a:t>level permissions</a:t>
            </a:r>
            <a:br>
              <a:rPr lang="en-US" sz="2000" dirty="0">
                <a:ea typeface="+mn-lt"/>
                <a:cs typeface="+mn-lt"/>
              </a:rPr>
            </a:br>
            <a:r>
              <a:rPr lang="en-US" sz="2000" b="1" dirty="0" err="1">
                <a:ea typeface="+mn-lt"/>
                <a:cs typeface="+mn-lt"/>
              </a:rPr>
              <a:t>Ramin</a:t>
            </a:r>
            <a:r>
              <a:rPr lang="en-US" sz="2000" b="1" dirty="0">
                <a:ea typeface="+mn-lt"/>
                <a:cs typeface="+mn-lt"/>
              </a:rPr>
              <a:t> Ahmadi</a:t>
            </a:r>
            <a:r>
              <a:rPr lang="en-US" sz="2000" dirty="0">
                <a:solidFill>
                  <a:srgbClr val="2F2F2F"/>
                </a:solidFill>
                <a:latin typeface="Segoe UI"/>
                <a:ea typeface="+mn-lt"/>
                <a:cs typeface="+mn-lt"/>
              </a:rPr>
              <a:t> </a:t>
            </a:r>
            <a:r>
              <a:rPr lang="en-US" sz="2000" dirty="0">
                <a:solidFill>
                  <a:srgbClr val="1973B9"/>
                </a:solidFill>
                <a:latin typeface="Segoe UI"/>
                <a:ea typeface="+mn-lt"/>
                <a:cs typeface="+mn-lt"/>
              </a:rPr>
              <a:t>|</a:t>
            </a:r>
            <a:r>
              <a:rPr lang="en-US" sz="2000" dirty="0">
                <a:latin typeface="Segoe UI"/>
                <a:ea typeface="+mn-lt"/>
                <a:cs typeface="+mn-lt"/>
              </a:rPr>
              <a:t> </a:t>
            </a:r>
            <a:r>
              <a:rPr lang="en-US" sz="2000" dirty="0">
                <a:ea typeface="+mn-lt"/>
                <a:cs typeface="+mn-lt"/>
              </a:rPr>
              <a:t>@raminahmadi1986</a:t>
            </a:r>
            <a:endParaRPr lang="en-US" sz="2000" dirty="0">
              <a:cs typeface="Segoe UI"/>
            </a:endParaRPr>
          </a:p>
          <a:p>
            <a:pPr marL="342900" indent="-342900">
              <a:buFont typeface="Arial" panose="05000000000000000000" pitchFamily="2" charset="2"/>
              <a:buChar char="•"/>
            </a:pPr>
            <a:endParaRPr lang="en-US" sz="2000" dirty="0">
              <a:ea typeface="+mn-lt"/>
              <a:cs typeface="+mn-lt"/>
            </a:endParaRPr>
          </a:p>
          <a:p>
            <a:pPr marL="342900" indent="-342900">
              <a:buFont typeface="Arial" panose="05000000000000000000" pitchFamily="2" charset="2"/>
              <a:buChar char="•"/>
            </a:pPr>
            <a:endParaRPr lang="en-US" sz="2000" dirty="0">
              <a:cs typeface="Segoe UI"/>
            </a:endParaRPr>
          </a:p>
          <a:p>
            <a:pPr marL="342900" indent="-342900">
              <a:buFont typeface="Arial" panose="05000000000000000000" pitchFamily="2" charset="2"/>
              <a:buChar char="•"/>
            </a:pPr>
            <a:endParaRPr lang="en-US" sz="2000" dirty="0">
              <a:cs typeface="Segoe UI"/>
            </a:endParaRPr>
          </a:p>
          <a:p>
            <a:pPr marL="342900" indent="-342900">
              <a:buFont typeface="Arial" panose="05000000000000000000" pitchFamily="2" charset="2"/>
              <a:buChar char="•"/>
            </a:pPr>
            <a:endParaRPr lang="en-US" sz="1400" dirty="0">
              <a:cs typeface="Segoe UI"/>
            </a:endParaRPr>
          </a:p>
          <a:p>
            <a:pPr marL="342900" indent="-342900">
              <a:buFont typeface="Arial" panose="05000000000000000000" pitchFamily="2" charset="2"/>
              <a:buChar char="•"/>
            </a:pPr>
            <a:endParaRPr lang="en-US" sz="2000" dirty="0">
              <a:cs typeface="Segoe UI"/>
            </a:endParaRPr>
          </a:p>
        </p:txBody>
      </p:sp>
      <p:pic>
        <p:nvPicPr>
          <p:cNvPr id="8" name="Picture 7" descr="A picture containing meter, clock&#10;&#10;Description automatically generated">
            <a:extLst>
              <a:ext uri="{FF2B5EF4-FFF2-40B4-BE49-F238E27FC236}">
                <a16:creationId xmlns:a16="http://schemas.microsoft.com/office/drawing/2014/main" id="{D50D8900-9D5B-492F-9464-94D7FB21C565}"/>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88527" y="1610727"/>
            <a:ext cx="473787" cy="437342"/>
          </a:xfrm>
          <a:prstGeom prst="rect">
            <a:avLst/>
          </a:prstGeom>
        </p:spPr>
      </p:pic>
      <p:pic>
        <p:nvPicPr>
          <p:cNvPr id="16" name="Picture 9">
            <a:extLst>
              <a:ext uri="{FF2B5EF4-FFF2-40B4-BE49-F238E27FC236}">
                <a16:creationId xmlns:a16="http://schemas.microsoft.com/office/drawing/2014/main" id="{EE74F255-B9A4-4F64-8BE8-C676CD2FEEAD}"/>
              </a:ext>
            </a:extLst>
          </p:cNvPr>
          <p:cNvPicPr>
            <a:picLocks noChangeAspect="1"/>
          </p:cNvPicPr>
          <p:nvPr/>
        </p:nvPicPr>
        <p:blipFill>
          <a:blip r:embed="rId5"/>
          <a:stretch>
            <a:fillRect/>
          </a:stretch>
        </p:blipFill>
        <p:spPr>
          <a:xfrm>
            <a:off x="3888851" y="1714161"/>
            <a:ext cx="299918" cy="317096"/>
          </a:xfrm>
          <a:prstGeom prst="rect">
            <a:avLst/>
          </a:prstGeom>
        </p:spPr>
      </p:pic>
      <p:sp>
        <p:nvSpPr>
          <p:cNvPr id="7" name="TextBox 6">
            <a:extLst>
              <a:ext uri="{FF2B5EF4-FFF2-40B4-BE49-F238E27FC236}">
                <a16:creationId xmlns:a16="http://schemas.microsoft.com/office/drawing/2014/main" id="{CF88E080-AAB0-4E09-BFFD-7D0F30EBBB88}"/>
              </a:ext>
            </a:extLst>
          </p:cNvPr>
          <p:cNvSpPr txBox="1"/>
          <p:nvPr/>
        </p:nvSpPr>
        <p:spPr>
          <a:xfrm>
            <a:off x="8451527" y="6413362"/>
            <a:ext cx="5346592" cy="578347"/>
          </a:xfrm>
          <a:prstGeom prst="rect">
            <a:avLst/>
          </a:prstGeom>
          <a:noFill/>
        </p:spPr>
        <p:txBody>
          <a:bodyPr rot="0" spcFirstLastPara="0" vertOverflow="overflow" horzOverflow="overflow" vert="horz" wrap="square" lIns="186521" tIns="149217" rIns="186521" bIns="149217" numCol="1" spcCol="0" rtlCol="0" fromWordArt="0" anchor="t" anchorCtr="0" forceAA="0" compatLnSpc="1">
            <a:prstTxWarp prst="textNoShape">
              <a:avLst/>
            </a:prstTxWarp>
            <a:spAutoFit/>
          </a:bodyPr>
          <a:lstStyle/>
          <a:p>
            <a:pPr>
              <a:lnSpc>
                <a:spcPct val="90000"/>
              </a:lnSpc>
              <a:spcAft>
                <a:spcPts val="612"/>
              </a:spcAft>
            </a:pPr>
            <a:r>
              <a:rPr lang="en-US" sz="2000" dirty="0">
                <a:solidFill>
                  <a:srgbClr val="D83B01"/>
                </a:solidFill>
                <a:cs typeface="Segoe UI"/>
                <a:hlinkClick r:id="rId6"/>
              </a:rPr>
              <a:t>aka.ms/</a:t>
            </a:r>
            <a:r>
              <a:rPr lang="en-US" sz="2000" dirty="0" err="1">
                <a:solidFill>
                  <a:srgbClr val="D83B01"/>
                </a:solidFill>
                <a:cs typeface="Segoe UI"/>
                <a:hlinkClick r:id="rId6"/>
              </a:rPr>
              <a:t>powerplatform</a:t>
            </a:r>
            <a:r>
              <a:rPr lang="en-US" sz="2000" dirty="0">
                <a:solidFill>
                  <a:srgbClr val="D83B01"/>
                </a:solidFill>
                <a:cs typeface="Segoe UI"/>
                <a:hlinkClick r:id="rId6"/>
              </a:rPr>
              <a:t>-samples</a:t>
            </a:r>
            <a:r>
              <a:rPr lang="en-US" sz="2000" dirty="0">
                <a:solidFill>
                  <a:srgbClr val="A22C01"/>
                </a:solidFill>
              </a:rPr>
              <a:t> </a:t>
            </a:r>
            <a:r>
              <a:rPr lang="en-US" sz="2000" dirty="0">
                <a:cs typeface="Segoe UI"/>
              </a:rPr>
              <a:t>​</a:t>
            </a:r>
          </a:p>
        </p:txBody>
      </p:sp>
      <p:sp>
        <p:nvSpPr>
          <p:cNvPr id="9" name="Rectangle 8">
            <a:extLst>
              <a:ext uri="{FF2B5EF4-FFF2-40B4-BE49-F238E27FC236}">
                <a16:creationId xmlns:a16="http://schemas.microsoft.com/office/drawing/2014/main" id="{C7736498-3671-4F22-AB9E-E235C02DF17C}"/>
              </a:ext>
            </a:extLst>
          </p:cNvPr>
          <p:cNvSpPr/>
          <p:nvPr/>
        </p:nvSpPr>
        <p:spPr bwMode="auto">
          <a:xfrm>
            <a:off x="1320136" y="4913006"/>
            <a:ext cx="5235787" cy="1259840"/>
          </a:xfrm>
          <a:prstGeom prst="rect">
            <a:avLst/>
          </a:prstGeom>
          <a:solidFill>
            <a:srgbClr val="78187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2000" dirty="0">
                <a:cs typeface="Segoe UI"/>
              </a:rPr>
              <a:t>Join the Power Platform Contributors</a:t>
            </a:r>
          </a:p>
          <a:p>
            <a:pPr algn="ctr"/>
            <a:r>
              <a:rPr lang="en-US" sz="2000" dirty="0">
                <a:cs typeface="Segoe UI"/>
              </a:rPr>
              <a:t>Sharing is Caring Session – July 20th</a:t>
            </a:r>
          </a:p>
        </p:txBody>
      </p:sp>
      <p:pic>
        <p:nvPicPr>
          <p:cNvPr id="20" name="Picture 2">
            <a:extLst>
              <a:ext uri="{FF2B5EF4-FFF2-40B4-BE49-F238E27FC236}">
                <a16:creationId xmlns:a16="http://schemas.microsoft.com/office/drawing/2014/main" id="{7CA10C75-F0B7-257B-37D1-621B6C451E71}"/>
              </a:ext>
            </a:extLst>
          </p:cNvPr>
          <p:cNvPicPr>
            <a:picLocks noChangeAspect="1" noChangeArrowheads="1"/>
          </p:cNvPicPr>
          <p:nvPr/>
        </p:nvPicPr>
        <p:blipFill>
          <a:blip r:embed="rId7"/>
          <a:srcRect/>
          <a:stretch/>
        </p:blipFill>
        <p:spPr bwMode="auto">
          <a:xfrm>
            <a:off x="8292063" y="251818"/>
            <a:ext cx="4144412" cy="3252882"/>
          </a:xfrm>
          <a:prstGeom prst="rect">
            <a:avLst/>
          </a:prstGeom>
          <a:noFill/>
          <a:ln>
            <a:solidFill>
              <a:schemeClr val="bg2">
                <a:lumMod val="65000"/>
              </a:schemeClr>
            </a:solidFill>
          </a:ln>
          <a:effectLst>
            <a:outerShdw blurRad="50800" dist="38100" dir="2700000" algn="tl" rotWithShape="0">
              <a:prstClr val="black">
                <a:alpha val="40000"/>
              </a:prstClr>
            </a:outerShdw>
          </a:effectLst>
          <a:scene3d>
            <a:camera prst="isometricOffAxis2Left"/>
            <a:lightRig rig="threePt" dir="t"/>
          </a:scene3d>
        </p:spPr>
      </p:pic>
      <p:pic>
        <p:nvPicPr>
          <p:cNvPr id="21" name="Picture 2">
            <a:extLst>
              <a:ext uri="{FF2B5EF4-FFF2-40B4-BE49-F238E27FC236}">
                <a16:creationId xmlns:a16="http://schemas.microsoft.com/office/drawing/2014/main" id="{6F58E86E-9491-4A28-FAEC-644421FF499E}"/>
              </a:ext>
            </a:extLst>
          </p:cNvPr>
          <p:cNvPicPr>
            <a:picLocks noChangeAspect="1" noChangeArrowheads="1"/>
          </p:cNvPicPr>
          <p:nvPr/>
        </p:nvPicPr>
        <p:blipFill>
          <a:blip r:embed="rId8"/>
          <a:srcRect/>
          <a:stretch/>
        </p:blipFill>
        <p:spPr bwMode="auto">
          <a:xfrm>
            <a:off x="7663284" y="3194795"/>
            <a:ext cx="2221859" cy="2886194"/>
          </a:xfrm>
          <a:prstGeom prst="rect">
            <a:avLst/>
          </a:prstGeom>
          <a:noFill/>
          <a:ln>
            <a:solidFill>
              <a:schemeClr val="bg2">
                <a:lumMod val="65000"/>
              </a:schemeClr>
            </a:solidFill>
          </a:ln>
          <a:effectLst>
            <a:outerShdw blurRad="50800" dist="38100" dir="2700000" algn="tl" rotWithShape="0">
              <a:prstClr val="black">
                <a:alpha val="40000"/>
              </a:prstClr>
            </a:outerShdw>
          </a:effectLst>
          <a:scene3d>
            <a:camera prst="isometricOffAxis2Left"/>
            <a:lightRig rig="threePt" dir="t"/>
          </a:scene3d>
        </p:spPr>
      </p:pic>
      <p:pic>
        <p:nvPicPr>
          <p:cNvPr id="10" name="Graphic 9">
            <a:extLst>
              <a:ext uri="{FF2B5EF4-FFF2-40B4-BE49-F238E27FC236}">
                <a16:creationId xmlns:a16="http://schemas.microsoft.com/office/drawing/2014/main" id="{B7B65003-E2ED-CBCF-E29D-72DD001700A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85804" y="2646603"/>
            <a:ext cx="312738" cy="312738"/>
          </a:xfrm>
          <a:prstGeom prst="rect">
            <a:avLst/>
          </a:prstGeom>
        </p:spPr>
      </p:pic>
      <p:pic>
        <p:nvPicPr>
          <p:cNvPr id="17" name="Picture 16" descr="A picture containing meter, clock&#10;&#10;Description automatically generated">
            <a:extLst>
              <a:ext uri="{FF2B5EF4-FFF2-40B4-BE49-F238E27FC236}">
                <a16:creationId xmlns:a16="http://schemas.microsoft.com/office/drawing/2014/main" id="{33A58446-8E64-15C2-06C8-6A033C749956}"/>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63745" y="2444777"/>
            <a:ext cx="473787" cy="437342"/>
          </a:xfrm>
          <a:prstGeom prst="rect">
            <a:avLst/>
          </a:prstGeom>
        </p:spPr>
      </p:pic>
      <p:pic>
        <p:nvPicPr>
          <p:cNvPr id="19" name="Picture 2">
            <a:extLst>
              <a:ext uri="{FF2B5EF4-FFF2-40B4-BE49-F238E27FC236}">
                <a16:creationId xmlns:a16="http://schemas.microsoft.com/office/drawing/2014/main" id="{D272133E-D49A-E85B-D0DD-6A127473B227}"/>
              </a:ext>
            </a:extLst>
          </p:cNvPr>
          <p:cNvPicPr>
            <a:picLocks noChangeAspect="1" noChangeArrowheads="1"/>
          </p:cNvPicPr>
          <p:nvPr/>
        </p:nvPicPr>
        <p:blipFill>
          <a:blip r:embed="rId11"/>
          <a:srcRect/>
          <a:stretch/>
        </p:blipFill>
        <p:spPr bwMode="auto">
          <a:xfrm>
            <a:off x="9676438" y="3570379"/>
            <a:ext cx="3061430" cy="2602467"/>
          </a:xfrm>
          <a:prstGeom prst="rect">
            <a:avLst/>
          </a:prstGeom>
          <a:noFill/>
          <a:ln>
            <a:solidFill>
              <a:schemeClr val="bg2">
                <a:lumMod val="65000"/>
              </a:schemeClr>
            </a:solidFill>
          </a:ln>
          <a:effectLst>
            <a:outerShdw blurRad="50800" dist="38100" dir="2700000" algn="tl" rotWithShape="0">
              <a:prstClr val="black">
                <a:alpha val="40000"/>
              </a:prstClr>
            </a:outerShdw>
          </a:effectLst>
          <a:scene3d>
            <a:camera prst="isometricOffAxis2Left"/>
            <a:lightRig rig="threePt" dir="t"/>
          </a:scene3d>
        </p:spPr>
      </p:pic>
    </p:spTree>
    <p:extLst>
      <p:ext uri="{BB962C8B-B14F-4D97-AF65-F5344CB8AC3E}">
        <p14:creationId xmlns:p14="http://schemas.microsoft.com/office/powerpoint/2010/main" val="2225302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MSC19_microsoftInclusion_redmond_078">
            <a:extLst>
              <a:ext uri="{FF2B5EF4-FFF2-40B4-BE49-F238E27FC236}">
                <a16:creationId xmlns:a16="http://schemas.microsoft.com/office/drawing/2014/main" id="{51ABDF2D-DF77-4477-ABA9-921E2CFE97F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942064" y="-1749"/>
            <a:ext cx="10494411" cy="699627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81C9A1E-677A-4A89-9E1B-504393C61AFC}"/>
              </a:ext>
            </a:extLst>
          </p:cNvPr>
          <p:cNvSpPr/>
          <p:nvPr/>
        </p:nvSpPr>
        <p:spPr bwMode="auto">
          <a:xfrm>
            <a:off x="0" y="-2384"/>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v</a:t>
            </a:r>
          </a:p>
        </p:txBody>
      </p:sp>
      <p:sp>
        <p:nvSpPr>
          <p:cNvPr id="5" name="Freeform 4"/>
          <p:cNvSpPr/>
          <p:nvPr/>
        </p:nvSpPr>
        <p:spPr bwMode="white">
          <a:xfrm>
            <a:off x="0" y="0"/>
            <a:ext cx="6938317"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solidFill>
                <a:schemeClr val="tx2"/>
              </a:solidFill>
              <a:ea typeface="Segoe UI" pitchFamily="34" charset="0"/>
              <a:cs typeface="Segoe UI" pitchFamily="34" charset="0"/>
            </a:endParaRPr>
          </a:p>
        </p:txBody>
      </p:sp>
      <p:sp>
        <p:nvSpPr>
          <p:cNvPr id="7" name="Title 1"/>
          <p:cNvSpPr txBox="1">
            <a:spLocks/>
          </p:cNvSpPr>
          <p:nvPr/>
        </p:nvSpPr>
        <p:spPr>
          <a:xfrm>
            <a:off x="474478" y="223096"/>
            <a:ext cx="6463838" cy="1171668"/>
          </a:xfrm>
          <a:prstGeom prst="rect">
            <a:avLst/>
          </a:prstGeom>
        </p:spPr>
        <p:txBody>
          <a:bodyPr lIns="93226" tIns="46614" rIns="93226" bIns="46614" anchor="t" anchorCtr="0"/>
          <a:lstStyle>
            <a:lvl1pPr algn="l" defTabSz="914156" rtl="0" eaLnBrk="1" latinLnBrk="0" hangingPunct="1">
              <a:lnSpc>
                <a:spcPct val="90000"/>
              </a:lnSpc>
              <a:spcBef>
                <a:spcPct val="0"/>
              </a:spcBef>
              <a:buNone/>
              <a:defRPr lang="en-US" sz="8800" b="0" kern="1200" cap="none" spc="-300" baseline="0">
                <a:ln w="3175">
                  <a:noFill/>
                </a:ln>
                <a:gradFill>
                  <a:gsLst>
                    <a:gs pos="100000">
                      <a:schemeClr val="tx1"/>
                    </a:gs>
                    <a:gs pos="0">
                      <a:schemeClr val="tx1"/>
                    </a:gs>
                  </a:gsLst>
                  <a:lin ang="5400000" scaled="0"/>
                </a:gradFill>
                <a:effectLst/>
                <a:latin typeface="+mj-lt"/>
                <a:ea typeface="+mn-ea"/>
                <a:cs typeface="Arial" charset="0"/>
              </a:defRPr>
            </a:lvl1pPr>
          </a:lstStyle>
          <a:p>
            <a:r>
              <a:rPr lang="en-US" sz="6000">
                <a:solidFill>
                  <a:schemeClr val="bg1"/>
                </a:solidFill>
                <a:latin typeface="Segoe UI Light" panose="020B0502040204020203" pitchFamily="34" charset="0"/>
                <a:cs typeface="Segoe UI Light" panose="020B0502040204020203" pitchFamily="34" charset="0"/>
              </a:rPr>
              <a:t>Agenda</a:t>
            </a:r>
            <a:endParaRPr lang="en-US" sz="4080">
              <a:solidFill>
                <a:schemeClr val="bg1"/>
              </a:solidFill>
              <a:latin typeface="Segoe UI Light" panose="020B0502040204020203" pitchFamily="34" charset="0"/>
              <a:cs typeface="Segoe UI Light" panose="020B0502040204020203" pitchFamily="34" charset="0"/>
            </a:endParaRPr>
          </a:p>
        </p:txBody>
      </p:sp>
      <p:sp>
        <p:nvSpPr>
          <p:cNvPr id="8" name="TextBox 7"/>
          <p:cNvSpPr txBox="1"/>
          <p:nvPr/>
        </p:nvSpPr>
        <p:spPr>
          <a:xfrm>
            <a:off x="299961" y="1263747"/>
            <a:ext cx="5298923" cy="4924425"/>
          </a:xfrm>
          <a:prstGeom prst="rect">
            <a:avLst/>
          </a:prstGeom>
          <a:noFill/>
        </p:spPr>
        <p:txBody>
          <a:bodyPr wrap="square" lIns="0" tIns="0" rIns="0" bIns="0" rtlCol="0" anchor="t">
            <a:spAutoFit/>
          </a:bodyPr>
          <a:lstStyle/>
          <a:p>
            <a:pPr marL="342900" indent="-342900">
              <a:buFont typeface="Arial" panose="020B0604020202020204" pitchFamily="34" charset="0"/>
              <a:buChar char="•"/>
            </a:pPr>
            <a:r>
              <a:rPr lang="en-US" sz="1600" dirty="0">
                <a:solidFill>
                  <a:schemeClr val="bg1"/>
                </a:solidFill>
                <a:latin typeface="Segoe UI Light"/>
                <a:cs typeface="Segoe UI Light"/>
              </a:rPr>
              <a:t>Latest on PnP Framework and Core SDK extension</a:t>
            </a:r>
            <a:endParaRPr lang="en-US" sz="1400" dirty="0">
              <a:solidFill>
                <a:schemeClr val="bg1"/>
              </a:solidFill>
            </a:endParaRPr>
          </a:p>
          <a:p>
            <a:pPr marL="342900" indent="-342900">
              <a:buFont typeface="Arial" panose="020B0604020202020204" pitchFamily="34" charset="0"/>
              <a:buChar char="•"/>
            </a:pPr>
            <a:r>
              <a:rPr lang="en-US" sz="1600" dirty="0">
                <a:solidFill>
                  <a:schemeClr val="bg1"/>
                </a:solidFill>
                <a:latin typeface="Segoe UI Light"/>
                <a:cs typeface="Segoe UI Light"/>
              </a:rPr>
              <a:t>Latest on PnP PowerShell</a:t>
            </a:r>
          </a:p>
          <a:p>
            <a:pPr marL="342900" indent="-342900">
              <a:buFont typeface="Arial" panose="020B0604020202020204" pitchFamily="34" charset="0"/>
              <a:buChar char="•"/>
            </a:pPr>
            <a:r>
              <a:rPr lang="en-US" sz="1600" dirty="0">
                <a:solidFill>
                  <a:schemeClr val="bg1"/>
                </a:solidFill>
                <a:latin typeface="Segoe UI Light"/>
                <a:cs typeface="Segoe UI Light"/>
              </a:rPr>
              <a:t>Latest on </a:t>
            </a:r>
            <a:r>
              <a:rPr lang="en-US" sz="1600" dirty="0" err="1">
                <a:solidFill>
                  <a:schemeClr val="bg1"/>
                </a:solidFill>
                <a:latin typeface="Segoe UI Light"/>
                <a:cs typeface="Segoe UI Light"/>
              </a:rPr>
              <a:t>yo</a:t>
            </a:r>
            <a:r>
              <a:rPr lang="en-US" sz="1600" dirty="0">
                <a:solidFill>
                  <a:schemeClr val="bg1"/>
                </a:solidFill>
                <a:latin typeface="Segoe UI Light"/>
                <a:cs typeface="Segoe UI Light"/>
              </a:rPr>
              <a:t> Teams</a:t>
            </a:r>
          </a:p>
          <a:p>
            <a:pPr marL="342900" indent="-342900">
              <a:buFont typeface="Arial" panose="020B0604020202020204" pitchFamily="34" charset="0"/>
              <a:buChar char="•"/>
            </a:pPr>
            <a:r>
              <a:rPr lang="en-US" sz="1600" dirty="0">
                <a:solidFill>
                  <a:schemeClr val="bg1"/>
                </a:solidFill>
                <a:latin typeface="Segoe UI Light"/>
                <a:cs typeface="Segoe UI Light"/>
              </a:rPr>
              <a:t>Latest on Microsoft Graph Toolkit</a:t>
            </a:r>
          </a:p>
          <a:p>
            <a:pPr marL="342900" indent="-342900">
              <a:buFont typeface="Arial" panose="020B0604020202020204" pitchFamily="34" charset="0"/>
              <a:buChar char="•"/>
            </a:pPr>
            <a:r>
              <a:rPr lang="en-US" sz="1600" dirty="0">
                <a:solidFill>
                  <a:schemeClr val="bg1"/>
                </a:solidFill>
                <a:latin typeface="Segoe UI Light"/>
                <a:cs typeface="Segoe UI Light"/>
              </a:rPr>
              <a:t>Independent Publisher Connectors</a:t>
            </a:r>
          </a:p>
          <a:p>
            <a:pPr marL="342900" indent="-342900">
              <a:buFont typeface="Arial" panose="020B0604020202020204" pitchFamily="34" charset="0"/>
              <a:buChar char="•"/>
            </a:pPr>
            <a:endParaRPr lang="en-US" sz="1600" dirty="0">
              <a:solidFill>
                <a:schemeClr val="bg1"/>
              </a:solidFill>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1600" dirty="0">
                <a:solidFill>
                  <a:schemeClr val="bg1"/>
                </a:solidFill>
                <a:latin typeface="Segoe UI Light"/>
                <a:cs typeface="Segoe UI Light"/>
              </a:rPr>
              <a:t>Latest on script samples</a:t>
            </a:r>
          </a:p>
          <a:p>
            <a:pPr marL="342900" indent="-342900">
              <a:buFont typeface="Arial" panose="020B0604020202020204" pitchFamily="34" charset="0"/>
              <a:buChar char="•"/>
            </a:pPr>
            <a:r>
              <a:rPr lang="en-US" sz="1600" dirty="0">
                <a:solidFill>
                  <a:schemeClr val="bg1"/>
                </a:solidFill>
                <a:latin typeface="Segoe UI Light"/>
                <a:cs typeface="Segoe UI Light"/>
              </a:rPr>
              <a:t>Latest Microsoft Teams samples</a:t>
            </a:r>
          </a:p>
          <a:p>
            <a:pPr marL="342900" indent="-342900">
              <a:buFont typeface="Arial" panose="020B0604020202020204" pitchFamily="34" charset="0"/>
              <a:buChar char="•"/>
            </a:pPr>
            <a:r>
              <a:rPr lang="en-US" sz="1600" dirty="0">
                <a:solidFill>
                  <a:schemeClr val="bg1"/>
                </a:solidFill>
                <a:latin typeface="Segoe UI Light"/>
                <a:cs typeface="Segoe UI Light"/>
              </a:rPr>
              <a:t>Latest on Power Platform samples</a:t>
            </a:r>
          </a:p>
          <a:p>
            <a:pPr marL="342900" indent="-342900">
              <a:buFont typeface="Arial" panose="020B0604020202020204" pitchFamily="34" charset="0"/>
              <a:buChar char="•"/>
            </a:pPr>
            <a:endParaRPr lang="en-US" sz="1600" dirty="0">
              <a:solidFill>
                <a:schemeClr val="bg1"/>
              </a:solidFill>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1600" dirty="0">
                <a:solidFill>
                  <a:schemeClr val="bg1"/>
                </a:solidFill>
                <a:latin typeface="Segoe UI Light"/>
                <a:cs typeface="Segoe UI Light"/>
              </a:rPr>
              <a:t>Picture time with the </a:t>
            </a:r>
            <a:r>
              <a:rPr lang="en-US" sz="1600" b="1" dirty="0">
                <a:solidFill>
                  <a:schemeClr val="bg1"/>
                </a:solidFill>
                <a:latin typeface="Segoe UI Light"/>
                <a:cs typeface="Segoe UI Light"/>
              </a:rPr>
              <a:t>Together Mode!</a:t>
            </a:r>
            <a:endParaRPr lang="en-US" sz="1600" dirty="0">
              <a:solidFill>
                <a:schemeClr val="bg1"/>
              </a:solidFill>
              <a:latin typeface="Segoe UI Light"/>
              <a:cs typeface="Segoe UI Light"/>
            </a:endParaRPr>
          </a:p>
          <a:p>
            <a:endParaRPr lang="en-US" sz="1600" b="1" dirty="0">
              <a:solidFill>
                <a:schemeClr val="bg1"/>
              </a:solidFill>
              <a:latin typeface="Segoe UI Light" panose="020B0502040204020203" pitchFamily="34" charset="0"/>
              <a:ea typeface="+mn-lt"/>
              <a:cs typeface="Segoe UI Light" panose="020B0502040204020203" pitchFamily="34" charset="0"/>
            </a:endParaRPr>
          </a:p>
          <a:p>
            <a:endParaRPr lang="en-US" sz="1600" b="1" dirty="0">
              <a:solidFill>
                <a:schemeClr val="bg1"/>
              </a:solidFill>
              <a:latin typeface="Segoe UI Light"/>
              <a:ea typeface="+mn-lt"/>
              <a:cs typeface="Segoe UI Light"/>
            </a:endParaRPr>
          </a:p>
          <a:p>
            <a:pPr marL="342900" indent="-342900">
              <a:buFont typeface="Arial" panose="020B0604020202020204" pitchFamily="34" charset="0"/>
              <a:buChar char="•"/>
            </a:pPr>
            <a:r>
              <a:rPr lang="en-US" sz="1600" b="1" dirty="0">
                <a:solidFill>
                  <a:schemeClr val="bg1"/>
                </a:solidFill>
                <a:ea typeface="+mn-lt"/>
                <a:cs typeface="+mn-lt"/>
              </a:rPr>
              <a:t>Clément Olivier</a:t>
            </a:r>
            <a:r>
              <a:rPr lang="en-US" sz="1600" dirty="0">
                <a:solidFill>
                  <a:schemeClr val="bg1"/>
                </a:solidFill>
                <a:ea typeface="+mn-lt"/>
                <a:cs typeface="+mn-lt"/>
              </a:rPr>
              <a:t> - Independent Publishing Connectors - </a:t>
            </a:r>
            <a:r>
              <a:rPr lang="en-US" sz="1600" dirty="0" err="1">
                <a:solidFill>
                  <a:schemeClr val="bg1"/>
                </a:solidFill>
                <a:ea typeface="+mn-lt"/>
                <a:cs typeface="+mn-lt"/>
              </a:rPr>
              <a:t>Mailjet</a:t>
            </a:r>
            <a:r>
              <a:rPr lang="en-US" sz="1600" dirty="0">
                <a:solidFill>
                  <a:schemeClr val="bg1"/>
                </a:solidFill>
                <a:ea typeface="+mn-lt"/>
                <a:cs typeface="+mn-lt"/>
              </a:rPr>
              <a:t> Demo</a:t>
            </a:r>
            <a:endParaRPr lang="en-US" dirty="0">
              <a:solidFill>
                <a:schemeClr val="bg1"/>
              </a:solidFill>
            </a:endParaRPr>
          </a:p>
          <a:p>
            <a:pPr marL="342900" indent="-342900">
              <a:buFont typeface="Arial" panose="020B0604020202020204" pitchFamily="34" charset="0"/>
              <a:buChar char="•"/>
            </a:pPr>
            <a:endParaRPr lang="en-US" sz="1600" dirty="0">
              <a:solidFill>
                <a:schemeClr val="bg1"/>
              </a:solidFill>
              <a:latin typeface="Segoe UI"/>
              <a:cs typeface="Segoe UI"/>
            </a:endParaRPr>
          </a:p>
          <a:p>
            <a:pPr marL="342900" indent="-342900">
              <a:buFont typeface="Arial" panose="020B0604020202020204" pitchFamily="34" charset="0"/>
              <a:buChar char="•"/>
            </a:pPr>
            <a:r>
              <a:rPr lang="en-US" sz="1600" b="1" dirty="0">
                <a:solidFill>
                  <a:schemeClr val="bg1"/>
                </a:solidFill>
                <a:latin typeface="Segoe UI"/>
                <a:cs typeface="Segoe UI"/>
              </a:rPr>
              <a:t>Pankaj </a:t>
            </a:r>
            <a:r>
              <a:rPr lang="en-US" sz="1600" b="1" dirty="0" err="1">
                <a:solidFill>
                  <a:schemeClr val="bg1"/>
                </a:solidFill>
                <a:latin typeface="Segoe UI"/>
                <a:cs typeface="Segoe UI"/>
              </a:rPr>
              <a:t>Surti</a:t>
            </a:r>
            <a:r>
              <a:rPr lang="en-US" sz="1600" b="1" dirty="0">
                <a:solidFill>
                  <a:schemeClr val="bg1"/>
                </a:solidFill>
                <a:latin typeface="Segoe UI"/>
                <a:cs typeface="Segoe UI"/>
              </a:rPr>
              <a:t> </a:t>
            </a:r>
            <a:r>
              <a:rPr lang="en-US" sz="1600" dirty="0">
                <a:solidFill>
                  <a:schemeClr val="bg1"/>
                </a:solidFill>
                <a:latin typeface="Segoe UI"/>
                <a:cs typeface="Segoe UI"/>
              </a:rPr>
              <a:t>- How Microsoft Graph “</a:t>
            </a:r>
            <a:r>
              <a:rPr lang="en-US" sz="1600" dirty="0" err="1">
                <a:solidFill>
                  <a:schemeClr val="bg1"/>
                </a:solidFill>
                <a:latin typeface="Segoe UI"/>
                <a:cs typeface="Segoe UI"/>
              </a:rPr>
              <a:t>Sites.Selected</a:t>
            </a:r>
            <a:r>
              <a:rPr lang="en-US" sz="1600" dirty="0">
                <a:solidFill>
                  <a:schemeClr val="bg1"/>
                </a:solidFill>
                <a:latin typeface="Segoe UI"/>
                <a:cs typeface="Segoe UI"/>
              </a:rPr>
              <a:t>” work for granular permissions in SharePoint Online</a:t>
            </a:r>
          </a:p>
          <a:p>
            <a:pPr marL="342900" indent="-342900">
              <a:buFont typeface="Arial" panose="020B0604020202020204" pitchFamily="34" charset="0"/>
              <a:buChar char="•"/>
            </a:pPr>
            <a:endParaRPr lang="en-US" sz="1600" dirty="0">
              <a:solidFill>
                <a:schemeClr val="bg1"/>
              </a:solidFill>
              <a:latin typeface="Segoe UI"/>
              <a:cs typeface="Segoe UI"/>
            </a:endParaRPr>
          </a:p>
          <a:p>
            <a:pPr marL="342900" indent="-342900">
              <a:buFont typeface="Arial" panose="020B0604020202020204" pitchFamily="34" charset="0"/>
              <a:buChar char="•"/>
            </a:pPr>
            <a:r>
              <a:rPr lang="en-US" sz="1600" b="1" dirty="0">
                <a:solidFill>
                  <a:schemeClr val="bg1"/>
                </a:solidFill>
                <a:latin typeface="Segoe UI"/>
                <a:cs typeface="Segoe UI"/>
              </a:rPr>
              <a:t>Chris Kent </a:t>
            </a:r>
            <a:r>
              <a:rPr lang="en-US" sz="1600" dirty="0">
                <a:solidFill>
                  <a:schemeClr val="bg1"/>
                </a:solidFill>
                <a:latin typeface="Segoe UI"/>
                <a:cs typeface="Segoe UI"/>
              </a:rPr>
              <a:t>- List Formatting – Warrior Horse Return</a:t>
            </a:r>
          </a:p>
        </p:txBody>
      </p:sp>
      <p:pic>
        <p:nvPicPr>
          <p:cNvPr id="11" name="Picture 4">
            <a:extLst>
              <a:ext uri="{FF2B5EF4-FFF2-40B4-BE49-F238E27FC236}">
                <a16:creationId xmlns:a16="http://schemas.microsoft.com/office/drawing/2014/main" id="{FF58DC4D-D77D-44E7-8F6C-7088D25DA163}"/>
              </a:ext>
            </a:extLst>
          </p:cNvPr>
          <p:cNvPicPr>
            <a:picLocks noChangeAspect="1" noChangeArrowheads="1"/>
          </p:cNvPicPr>
          <p:nvPr/>
        </p:nvPicPr>
        <p:blipFill>
          <a:blip r:embed="rId4"/>
          <a:srcRect/>
          <a:stretch/>
        </p:blipFill>
        <p:spPr bwMode="auto">
          <a:xfrm>
            <a:off x="9344876" y="223096"/>
            <a:ext cx="1377201" cy="13772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9D456C14-6693-709D-5FC1-D475399932D4}"/>
              </a:ext>
            </a:extLst>
          </p:cNvPr>
          <p:cNvPicPr>
            <a:picLocks noChangeAspect="1" noChangeArrowheads="1"/>
          </p:cNvPicPr>
          <p:nvPr/>
        </p:nvPicPr>
        <p:blipFill>
          <a:blip r:embed="rId5"/>
          <a:srcRect/>
          <a:stretch/>
        </p:blipFill>
        <p:spPr bwMode="auto">
          <a:xfrm>
            <a:off x="10884757" y="223096"/>
            <a:ext cx="1377201" cy="13772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05256722-D885-4CFA-9656-C9ECCD1A2898}"/>
              </a:ext>
            </a:extLst>
          </p:cNvPr>
          <p:cNvPicPr>
            <a:picLocks noChangeAspect="1" noChangeArrowheads="1"/>
          </p:cNvPicPr>
          <p:nvPr/>
        </p:nvPicPr>
        <p:blipFill>
          <a:blip r:embed="rId6"/>
          <a:srcRect/>
          <a:stretch/>
        </p:blipFill>
        <p:spPr bwMode="auto">
          <a:xfrm>
            <a:off x="7804996" y="223096"/>
            <a:ext cx="1377201" cy="13772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04378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2C8F8-BFC7-4329-B385-95CF764182F2}"/>
              </a:ext>
            </a:extLst>
          </p:cNvPr>
          <p:cNvSpPr>
            <a:spLocks noGrp="1"/>
          </p:cNvSpPr>
          <p:nvPr>
            <p:ph type="title"/>
          </p:nvPr>
        </p:nvSpPr>
        <p:spPr/>
        <p:txBody>
          <a:bodyPr/>
          <a:lstStyle/>
          <a:p>
            <a:r>
              <a:rPr lang="en-US"/>
              <a:t>Optional picture time!</a:t>
            </a:r>
            <a:endParaRPr lang="en-FI"/>
          </a:p>
        </p:txBody>
      </p:sp>
      <p:sp>
        <p:nvSpPr>
          <p:cNvPr id="3" name="Text Placeholder 2">
            <a:extLst>
              <a:ext uri="{FF2B5EF4-FFF2-40B4-BE49-F238E27FC236}">
                <a16:creationId xmlns:a16="http://schemas.microsoft.com/office/drawing/2014/main" id="{3E442AEA-5790-49CA-8E96-88303CDBF15B}"/>
              </a:ext>
            </a:extLst>
          </p:cNvPr>
          <p:cNvSpPr>
            <a:spLocks noGrp="1"/>
          </p:cNvSpPr>
          <p:nvPr>
            <p:ph type="body" sz="quarter" idx="10"/>
          </p:nvPr>
        </p:nvSpPr>
        <p:spPr>
          <a:xfrm>
            <a:off x="457519" y="2057944"/>
            <a:ext cx="4757713" cy="3484031"/>
          </a:xfrm>
        </p:spPr>
        <p:txBody>
          <a:bodyPr vert="horz" wrap="square" lIns="146304" tIns="91440" rIns="146304" bIns="91440" rtlCol="0" anchor="t">
            <a:spAutoFit/>
          </a:bodyPr>
          <a:lstStyle/>
          <a:p>
            <a:r>
              <a:rPr lang="en-US" sz="3200">
                <a:latin typeface="+mn-lt"/>
              </a:rPr>
              <a:t>Video on and we’ll grab a Together Mode pic with those who are willing to do this.</a:t>
            </a:r>
          </a:p>
          <a:p>
            <a:endParaRPr lang="en-US" sz="3200">
              <a:latin typeface="+mn-lt"/>
            </a:endParaRPr>
          </a:p>
          <a:p>
            <a:r>
              <a:rPr lang="en-US" sz="3200">
                <a:latin typeface="+mn-lt"/>
              </a:rPr>
              <a:t>We are together on this as a community!</a:t>
            </a:r>
            <a:endParaRPr lang="en-FI" sz="3200">
              <a:latin typeface="+mn-lt"/>
            </a:endParaRPr>
          </a:p>
        </p:txBody>
      </p:sp>
      <p:pic>
        <p:nvPicPr>
          <p:cNvPr id="5" name="Graphic 4" descr="Sparkling Heart">
            <a:extLst>
              <a:ext uri="{FF2B5EF4-FFF2-40B4-BE49-F238E27FC236}">
                <a16:creationId xmlns:a16="http://schemas.microsoft.com/office/drawing/2014/main" id="{68BE2507-68D6-42C2-85D5-62C79D1694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0943457">
            <a:off x="3572782" y="4880293"/>
            <a:ext cx="1323363" cy="1323363"/>
          </a:xfrm>
          <a:prstGeom prst="rect">
            <a:avLst/>
          </a:prstGeom>
        </p:spPr>
      </p:pic>
      <p:sp>
        <p:nvSpPr>
          <p:cNvPr id="4" name="TextBox 3">
            <a:extLst>
              <a:ext uri="{FF2B5EF4-FFF2-40B4-BE49-F238E27FC236}">
                <a16:creationId xmlns:a16="http://schemas.microsoft.com/office/drawing/2014/main" id="{EF1214EE-DB67-4711-A025-5E3DE5914211}"/>
              </a:ext>
            </a:extLst>
          </p:cNvPr>
          <p:cNvSpPr txBox="1"/>
          <p:nvPr/>
        </p:nvSpPr>
        <p:spPr>
          <a:xfrm>
            <a:off x="1819949" y="6317228"/>
            <a:ext cx="8796575" cy="489365"/>
          </a:xfrm>
          <a:prstGeom prst="rect">
            <a:avLst/>
          </a:prstGeom>
          <a:noFill/>
        </p:spPr>
        <p:txBody>
          <a:bodyPr wrap="none" lIns="182880" tIns="146304" rIns="182880" bIns="146304" rtlCol="0">
            <a:spAutoFit/>
          </a:bodyPr>
          <a:lstStyle/>
          <a:p>
            <a:pPr>
              <a:lnSpc>
                <a:spcPct val="90000"/>
              </a:lnSpc>
              <a:spcAft>
                <a:spcPts val="600"/>
              </a:spcAft>
            </a:pPr>
            <a:r>
              <a:rPr lang="en-US" sz="1400" i="1">
                <a:gradFill>
                  <a:gsLst>
                    <a:gs pos="2917">
                      <a:schemeClr val="tx1"/>
                    </a:gs>
                    <a:gs pos="30000">
                      <a:schemeClr val="tx1"/>
                    </a:gs>
                  </a:gsLst>
                  <a:lin ang="5400000" scaled="0"/>
                </a:gradFill>
              </a:rPr>
              <a:t>By enabling your camera for the picture, you’ll give us the permission to share your picture in social media.</a:t>
            </a:r>
            <a:endParaRPr lang="en-FI" sz="1400" i="1" err="1">
              <a:gradFill>
                <a:gsLst>
                  <a:gs pos="2917">
                    <a:schemeClr val="tx1"/>
                  </a:gs>
                  <a:gs pos="30000">
                    <a:schemeClr val="tx1"/>
                  </a:gs>
                </a:gsLst>
                <a:lin ang="5400000" scaled="0"/>
              </a:gradFill>
            </a:endParaRPr>
          </a:p>
        </p:txBody>
      </p:sp>
      <p:pic>
        <p:nvPicPr>
          <p:cNvPr id="6" name="Picture 5">
            <a:extLst>
              <a:ext uri="{FF2B5EF4-FFF2-40B4-BE49-F238E27FC236}">
                <a16:creationId xmlns:a16="http://schemas.microsoft.com/office/drawing/2014/main" id="{E8396020-88CF-4F8F-AB61-2849773D375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37043" y="2057944"/>
            <a:ext cx="5431641" cy="3070540"/>
          </a:xfrm>
          <a:prstGeom prst="rect">
            <a:avLst/>
          </a:prstGeom>
        </p:spPr>
      </p:pic>
    </p:spTree>
    <p:extLst>
      <p:ext uri="{BB962C8B-B14F-4D97-AF65-F5344CB8AC3E}">
        <p14:creationId xmlns:p14="http://schemas.microsoft.com/office/powerpoint/2010/main" val="302655435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0BA6FCD-E3EB-41CB-BD75-54B5E2527594}"/>
              </a:ext>
            </a:extLst>
          </p:cNvPr>
          <p:cNvSpPr>
            <a:spLocks noGrp="1"/>
          </p:cNvSpPr>
          <p:nvPr>
            <p:ph type="title"/>
          </p:nvPr>
        </p:nvSpPr>
        <p:spPr>
          <a:xfrm>
            <a:off x="6675438" y="587355"/>
            <a:ext cx="5484812" cy="1979780"/>
          </a:xfrm>
        </p:spPr>
        <p:txBody>
          <a:bodyPr/>
          <a:lstStyle/>
          <a:p>
            <a:r>
              <a:rPr lang="en-US"/>
              <a:t>DEMO</a:t>
            </a:r>
          </a:p>
        </p:txBody>
      </p:sp>
      <p:sp>
        <p:nvSpPr>
          <p:cNvPr id="10" name="Text Placeholder 9">
            <a:extLst>
              <a:ext uri="{FF2B5EF4-FFF2-40B4-BE49-F238E27FC236}">
                <a16:creationId xmlns:a16="http://schemas.microsoft.com/office/drawing/2014/main" id="{2F9D74B7-8175-43F4-B9E3-807C4AE2FA45}"/>
              </a:ext>
            </a:extLst>
          </p:cNvPr>
          <p:cNvSpPr>
            <a:spLocks noGrp="1"/>
          </p:cNvSpPr>
          <p:nvPr>
            <p:ph type="body" sz="quarter" idx="12"/>
          </p:nvPr>
        </p:nvSpPr>
        <p:spPr>
          <a:xfrm>
            <a:off x="6936534" y="1262974"/>
            <a:ext cx="5386148" cy="1079436"/>
          </a:xfrm>
        </p:spPr>
        <p:txBody>
          <a:bodyPr vert="horz" wrap="square" lIns="182880" tIns="146304" rIns="182880" bIns="146304" rtlCol="0" anchor="t">
            <a:noAutofit/>
          </a:bodyPr>
          <a:lstStyle/>
          <a:p>
            <a:pPr marL="342900" indent="-342900">
              <a:buFont typeface="Arial" panose="020B0604020202020204" pitchFamily="34" charset="0"/>
              <a:buChar char="•"/>
            </a:pPr>
            <a:endParaRPr lang="en-US" sz="2400" b="1" dirty="0">
              <a:latin typeface="Segoe UI Light"/>
              <a:ea typeface="+mj-lt"/>
              <a:cs typeface="Segoe UI Light"/>
            </a:endParaRPr>
          </a:p>
          <a:p>
            <a:pPr marL="342900" indent="-342900">
              <a:buFont typeface="Arial" panose="020B0604020202020204" pitchFamily="34" charset="0"/>
              <a:buChar char="•"/>
            </a:pPr>
            <a:r>
              <a:rPr lang="en-US" sz="2400" b="1" dirty="0">
                <a:latin typeface="Segoe UI Light"/>
                <a:ea typeface="+mj-lt"/>
                <a:cs typeface="Segoe UI Light"/>
              </a:rPr>
              <a:t>Independent Publishing Connectors - </a:t>
            </a:r>
            <a:r>
              <a:rPr lang="en-US" sz="2400" b="1" dirty="0" err="1">
                <a:latin typeface="Segoe UI Light"/>
                <a:ea typeface="+mj-lt"/>
                <a:cs typeface="Segoe UI Light"/>
              </a:rPr>
              <a:t>Mailjet</a:t>
            </a:r>
            <a:r>
              <a:rPr lang="en-US" sz="2400" b="1" dirty="0">
                <a:latin typeface="Segoe UI Light"/>
                <a:ea typeface="+mj-lt"/>
                <a:cs typeface="Segoe UI Light"/>
              </a:rPr>
              <a:t> Demo                                </a:t>
            </a:r>
            <a:r>
              <a:rPr lang="en-US" sz="2400" dirty="0">
                <a:latin typeface="Segoe UI Light"/>
                <a:ea typeface="+mj-lt"/>
                <a:cs typeface="Segoe UI Light"/>
              </a:rPr>
              <a:t>– Clément Olivier  </a:t>
            </a:r>
            <a:endParaRPr lang="en-US" dirty="0"/>
          </a:p>
          <a:p>
            <a:pPr marL="342900" indent="-342900">
              <a:buFont typeface="Arial" panose="020B0604020202020204" pitchFamily="34" charset="0"/>
              <a:buChar char="•"/>
            </a:pPr>
            <a:endParaRPr lang="en-US" sz="2400" dirty="0">
              <a:latin typeface="Segoe UI Light"/>
              <a:ea typeface="+mj-lt"/>
              <a:cs typeface="Segoe UI Light"/>
            </a:endParaRPr>
          </a:p>
          <a:p>
            <a:pPr marL="342900" indent="-342900">
              <a:buFont typeface="Arial" panose="020B0604020202020204" pitchFamily="34" charset="0"/>
              <a:buChar char="•"/>
            </a:pPr>
            <a:endParaRPr lang="en-US" sz="2400" dirty="0">
              <a:latin typeface="Segoe UI Light"/>
              <a:ea typeface="+mj-lt"/>
              <a:cs typeface="Segoe UI Light"/>
            </a:endParaRPr>
          </a:p>
          <a:p>
            <a:pPr marL="342900" indent="-342900">
              <a:buFont typeface="Arial" panose="020B0604020202020204" pitchFamily="34" charset="0"/>
              <a:buChar char="•"/>
            </a:pPr>
            <a:r>
              <a:rPr lang="en-US" sz="2400" b="1" dirty="0">
                <a:latin typeface="Segoe UI Light"/>
                <a:ea typeface="+mj-lt"/>
                <a:cs typeface="Segoe UI Light"/>
              </a:rPr>
              <a:t>How Microsoft Graph “</a:t>
            </a:r>
            <a:r>
              <a:rPr lang="en-US" sz="2400" b="1" dirty="0" err="1">
                <a:latin typeface="Segoe UI Light"/>
                <a:ea typeface="+mj-lt"/>
                <a:cs typeface="Segoe UI Light"/>
              </a:rPr>
              <a:t>Sites.Selected</a:t>
            </a:r>
            <a:r>
              <a:rPr lang="en-US" sz="2400" b="1" dirty="0">
                <a:latin typeface="Segoe UI Light"/>
                <a:ea typeface="+mj-lt"/>
                <a:cs typeface="Segoe UI Light"/>
              </a:rPr>
              <a:t>” work for granular permissions in SharePoint Online     </a:t>
            </a:r>
            <a:r>
              <a:rPr lang="en-US" sz="2400" dirty="0">
                <a:latin typeface="Segoe UI Light"/>
                <a:ea typeface="+mj-lt"/>
                <a:cs typeface="Segoe UI Light"/>
              </a:rPr>
              <a:t>– Pankaj </a:t>
            </a:r>
            <a:r>
              <a:rPr lang="en-US" sz="2400" dirty="0" err="1">
                <a:latin typeface="Segoe UI Light"/>
                <a:ea typeface="+mj-lt"/>
                <a:cs typeface="Segoe UI Light"/>
              </a:rPr>
              <a:t>Surti</a:t>
            </a:r>
            <a:endParaRPr lang="en-US" sz="2400" dirty="0">
              <a:latin typeface="Segoe UI Light"/>
              <a:ea typeface="+mj-lt"/>
              <a:cs typeface="Segoe UI Light"/>
            </a:endParaRPr>
          </a:p>
          <a:p>
            <a:pPr marL="342900" indent="-342900">
              <a:buFont typeface="Arial" panose="020B0604020202020204" pitchFamily="34" charset="0"/>
              <a:buChar char="•"/>
            </a:pPr>
            <a:endParaRPr lang="en-US" sz="2400" dirty="0">
              <a:latin typeface="Segoe UI Light"/>
              <a:ea typeface="+mj-lt"/>
              <a:cs typeface="Segoe UI Light"/>
            </a:endParaRPr>
          </a:p>
          <a:p>
            <a:pPr marL="342900" indent="-342900">
              <a:buFont typeface="Arial" panose="020B0604020202020204" pitchFamily="34" charset="0"/>
              <a:buChar char="•"/>
            </a:pPr>
            <a:endParaRPr lang="en-US" sz="2400" dirty="0">
              <a:latin typeface="Segoe UI Light"/>
              <a:ea typeface="+mj-lt"/>
              <a:cs typeface="Segoe UI Light"/>
            </a:endParaRPr>
          </a:p>
          <a:p>
            <a:pPr marL="342900" indent="-342900">
              <a:buFont typeface="Arial" panose="020B0604020202020204" pitchFamily="34" charset="0"/>
              <a:buChar char="•"/>
            </a:pPr>
            <a:r>
              <a:rPr lang="en-US" sz="2400" b="1" dirty="0">
                <a:latin typeface="Segoe UI Light"/>
                <a:ea typeface="+mj-lt"/>
                <a:cs typeface="Segoe UI Light"/>
              </a:rPr>
              <a:t>List Formatting - Warrior Horse Return                                            </a:t>
            </a:r>
            <a:r>
              <a:rPr lang="en-US" sz="2400" dirty="0">
                <a:latin typeface="Segoe UI Light"/>
                <a:ea typeface="+mj-lt"/>
                <a:cs typeface="Segoe UI Light"/>
              </a:rPr>
              <a:t>– Chris Kent  </a:t>
            </a:r>
            <a:endParaRPr lang="en-US" sz="2400" dirty="0">
              <a:latin typeface="Segoe UI Light"/>
              <a:ea typeface="+mj-lt"/>
              <a:cs typeface="+mj-lt"/>
            </a:endParaRPr>
          </a:p>
          <a:p>
            <a:pPr marL="342900" indent="-342900">
              <a:buFont typeface="Arial" panose="020B0604020202020204" pitchFamily="34" charset="0"/>
              <a:buChar char="•"/>
            </a:pPr>
            <a:endParaRPr lang="en-US" sz="2400" dirty="0">
              <a:latin typeface="Segoe UI Light"/>
              <a:cs typeface="Segoe UI Semibold"/>
            </a:endParaRPr>
          </a:p>
        </p:txBody>
      </p:sp>
      <p:pic>
        <p:nvPicPr>
          <p:cNvPr id="8" name="Picture 7">
            <a:extLst>
              <a:ext uri="{FF2B5EF4-FFF2-40B4-BE49-F238E27FC236}">
                <a16:creationId xmlns:a16="http://schemas.microsoft.com/office/drawing/2014/main" id="{CF855FB9-ACF4-4E5B-BB62-3566630F97FC}"/>
              </a:ext>
            </a:extLst>
          </p:cNvPr>
          <p:cNvPicPr>
            <a:picLocks noChangeAspect="1" noChangeArrowheads="1"/>
          </p:cNvPicPr>
          <p:nvPr/>
        </p:nvPicPr>
        <p:blipFill>
          <a:blip r:embed="rId3"/>
          <a:srcRect/>
          <a:stretch/>
        </p:blipFill>
        <p:spPr bwMode="auto">
          <a:xfrm>
            <a:off x="6079261" y="3506207"/>
            <a:ext cx="1013501" cy="10135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5A269806-1B40-1474-9AA5-E8DFA39A0220}"/>
              </a:ext>
            </a:extLst>
          </p:cNvPr>
          <p:cNvPicPr>
            <a:picLocks noChangeAspect="1" noChangeArrowheads="1"/>
          </p:cNvPicPr>
          <p:nvPr/>
        </p:nvPicPr>
        <p:blipFill>
          <a:blip r:embed="rId4"/>
          <a:srcRect/>
          <a:stretch/>
        </p:blipFill>
        <p:spPr bwMode="auto">
          <a:xfrm>
            <a:off x="6079261" y="1757388"/>
            <a:ext cx="1013501" cy="10135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A857AB79-07CB-21C8-27A3-97475E3A3A14}"/>
              </a:ext>
            </a:extLst>
          </p:cNvPr>
          <p:cNvPicPr>
            <a:picLocks noChangeAspect="1" noChangeArrowheads="1"/>
          </p:cNvPicPr>
          <p:nvPr/>
        </p:nvPicPr>
        <p:blipFill>
          <a:blip r:embed="rId5"/>
          <a:srcRect/>
          <a:stretch/>
        </p:blipFill>
        <p:spPr bwMode="auto">
          <a:xfrm>
            <a:off x="6079260" y="5413092"/>
            <a:ext cx="1013501" cy="10135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5906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person standing in front of a mirror posing for the camera&#10;&#10;Description automatically generated">
            <a:extLst>
              <a:ext uri="{FF2B5EF4-FFF2-40B4-BE49-F238E27FC236}">
                <a16:creationId xmlns:a16="http://schemas.microsoft.com/office/drawing/2014/main" id="{5B8EABCC-985B-4C7D-A5A6-BF7389D843C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44687" y="0"/>
            <a:ext cx="10491788" cy="6994525"/>
          </a:xfrm>
          <a:prstGeom prst="rect">
            <a:avLst/>
          </a:prstGeom>
        </p:spPr>
      </p:pic>
      <p:sp>
        <p:nvSpPr>
          <p:cNvPr id="6" name="Rectangle 5">
            <a:extLst>
              <a:ext uri="{FF2B5EF4-FFF2-40B4-BE49-F238E27FC236}">
                <a16:creationId xmlns:a16="http://schemas.microsoft.com/office/drawing/2014/main" id="{D71CABA9-854C-4B1D-8805-A463E8C70180}"/>
              </a:ext>
            </a:extLst>
          </p:cNvPr>
          <p:cNvSpPr/>
          <p:nvPr/>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a:solidFill>
                  <a:srgbClr val="1973B9"/>
                </a:solidFill>
              </a:rPr>
              <a:t>Q&amp;A</a:t>
            </a:r>
          </a:p>
        </p:txBody>
      </p:sp>
      <p:sp>
        <p:nvSpPr>
          <p:cNvPr id="2" name="Star: 5 Points 1">
            <a:extLst>
              <a:ext uri="{FF2B5EF4-FFF2-40B4-BE49-F238E27FC236}">
                <a16:creationId xmlns:a16="http://schemas.microsoft.com/office/drawing/2014/main" id="{1D63D6D4-C17F-42CF-ABEE-237AE76B1382}"/>
              </a:ext>
            </a:extLst>
          </p:cNvPr>
          <p:cNvSpPr/>
          <p:nvPr/>
        </p:nvSpPr>
        <p:spPr bwMode="auto">
          <a:xfrm>
            <a:off x="8746125" y="1020406"/>
            <a:ext cx="415787" cy="421784"/>
          </a:xfrm>
          <a:prstGeom prst="star5">
            <a:avLst/>
          </a:prstGeom>
          <a:solidFill>
            <a:srgbClr val="FFFF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05377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175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04E16D6-6682-4068-BF11-BA8E4E8E1BBC}"/>
              </a:ext>
            </a:extLst>
          </p:cNvPr>
          <p:cNvSpPr>
            <a:spLocks noGrp="1"/>
          </p:cNvSpPr>
          <p:nvPr>
            <p:ph type="body" sz="quarter" idx="10"/>
          </p:nvPr>
        </p:nvSpPr>
        <p:spPr>
          <a:xfrm>
            <a:off x="646079" y="1554397"/>
            <a:ext cx="11144316" cy="4841923"/>
          </a:xfrm>
        </p:spPr>
        <p:txBody>
          <a:bodyPr vert="horz" wrap="square" lIns="149217" tIns="93260" rIns="149217" bIns="93260" rtlCol="0" anchor="t">
            <a:spAutoFit/>
          </a:bodyPr>
          <a:lstStyle/>
          <a:p>
            <a:pPr marL="0" indent="0" algn="ctr">
              <a:buNone/>
            </a:pPr>
            <a:r>
              <a:rPr lang="en-US" sz="2800" dirty="0">
                <a:latin typeface="Segoe UI"/>
                <a:cs typeface="Segoe UI Semibold"/>
              </a:rPr>
              <a:t>Recording will be available </a:t>
            </a:r>
            <a:r>
              <a:rPr lang="en-FI" sz="2800" dirty="0">
                <a:latin typeface="Segoe UI"/>
                <a:cs typeface="Segoe UI Semibold"/>
              </a:rPr>
              <a:t>i</a:t>
            </a:r>
            <a:r>
              <a:rPr lang="en-US" sz="2800" dirty="0">
                <a:latin typeface="Segoe UI"/>
                <a:cs typeface="Segoe UI Semibold"/>
              </a:rPr>
              <a:t>n</a:t>
            </a:r>
            <a:r>
              <a:rPr lang="en-FI" sz="2800" dirty="0">
                <a:latin typeface="Segoe UI"/>
                <a:cs typeface="Segoe UI Semibold"/>
              </a:rPr>
              <a:t> 24 </a:t>
            </a:r>
            <a:r>
              <a:rPr lang="en-US" sz="2800" dirty="0">
                <a:latin typeface="Segoe UI"/>
                <a:cs typeface="Segoe UI Semibold"/>
              </a:rPr>
              <a:t>h</a:t>
            </a:r>
            <a:r>
              <a:rPr lang="en-FI" sz="2800" dirty="0">
                <a:latin typeface="Segoe UI"/>
                <a:cs typeface="Segoe UI Semibold"/>
              </a:rPr>
              <a:t>o</a:t>
            </a:r>
            <a:r>
              <a:rPr lang="en-US" sz="2800" dirty="0">
                <a:latin typeface="Segoe UI"/>
                <a:cs typeface="Segoe UI Semibold"/>
              </a:rPr>
              <a:t>u</a:t>
            </a:r>
            <a:r>
              <a:rPr lang="en-FI" sz="2800" dirty="0">
                <a:latin typeface="Segoe UI"/>
                <a:cs typeface="Segoe UI Semibold"/>
              </a:rPr>
              <a:t>r</a:t>
            </a:r>
            <a:r>
              <a:rPr lang="en-US" sz="2800" dirty="0">
                <a:latin typeface="Segoe UI"/>
                <a:cs typeface="Segoe UI Semibold"/>
              </a:rPr>
              <a:t>s</a:t>
            </a:r>
            <a:r>
              <a:rPr lang="en-FI" sz="2800" dirty="0">
                <a:latin typeface="Segoe UI"/>
                <a:cs typeface="Segoe UI Semibold"/>
              </a:rPr>
              <a:t> </a:t>
            </a:r>
            <a:r>
              <a:rPr lang="en-US" sz="2800" dirty="0">
                <a:latin typeface="Segoe UI"/>
                <a:cs typeface="Segoe UI Semibold"/>
              </a:rPr>
              <a:t>on</a:t>
            </a:r>
          </a:p>
          <a:p>
            <a:pPr marL="0" indent="0" algn="ctr">
              <a:buNone/>
            </a:pPr>
            <a:r>
              <a:rPr lang="en-US" sz="2800" dirty="0">
                <a:latin typeface="Segoe UI"/>
                <a:cs typeface="Segoe UI Semibold"/>
              </a:rPr>
              <a:t>Microsoft 365</a:t>
            </a:r>
            <a:r>
              <a:rPr lang="en-FI" sz="2800" dirty="0">
                <a:latin typeface="Segoe UI"/>
                <a:cs typeface="Segoe UI Semibold"/>
              </a:rPr>
              <a:t> </a:t>
            </a:r>
            <a:r>
              <a:rPr lang="en-US" sz="2800" dirty="0">
                <a:latin typeface="Segoe UI"/>
                <a:cs typeface="Segoe UI Semibold"/>
              </a:rPr>
              <a:t>C</a:t>
            </a:r>
            <a:r>
              <a:rPr lang="en-FI" sz="2800" dirty="0">
                <a:latin typeface="Segoe UI"/>
                <a:cs typeface="Segoe UI Semibold"/>
              </a:rPr>
              <a:t>o</a:t>
            </a:r>
            <a:r>
              <a:rPr lang="en-US" sz="2800" dirty="0">
                <a:latin typeface="Segoe UI"/>
                <a:cs typeface="Segoe UI Semibold"/>
              </a:rPr>
              <a:t>m</a:t>
            </a:r>
            <a:r>
              <a:rPr lang="en-FI" sz="2800" dirty="0">
                <a:latin typeface="Segoe UI"/>
                <a:cs typeface="Segoe UI Semibold"/>
              </a:rPr>
              <a:t>m</a:t>
            </a:r>
            <a:r>
              <a:rPr lang="en-US" sz="2800" dirty="0">
                <a:latin typeface="Segoe UI"/>
                <a:cs typeface="Segoe UI Semibold"/>
              </a:rPr>
              <a:t>u</a:t>
            </a:r>
            <a:r>
              <a:rPr lang="en-FI" sz="2800" dirty="0">
                <a:latin typeface="Segoe UI"/>
                <a:cs typeface="Segoe UI Semibold"/>
              </a:rPr>
              <a:t>n</a:t>
            </a:r>
            <a:r>
              <a:rPr lang="en-US" sz="2800" dirty="0" err="1">
                <a:latin typeface="Segoe UI"/>
                <a:cs typeface="Segoe UI Semibold"/>
              </a:rPr>
              <a:t>i</a:t>
            </a:r>
            <a:r>
              <a:rPr lang="en-FI" sz="2800" dirty="0">
                <a:latin typeface="Segoe UI"/>
                <a:cs typeface="Segoe UI Semibold"/>
              </a:rPr>
              <a:t>t</a:t>
            </a:r>
            <a:r>
              <a:rPr lang="en-US" sz="2800" dirty="0">
                <a:latin typeface="Segoe UI"/>
                <a:cs typeface="Segoe UI Semibold"/>
              </a:rPr>
              <a:t>y</a:t>
            </a:r>
            <a:r>
              <a:rPr lang="en-FI" sz="2800" dirty="0">
                <a:latin typeface="Segoe UI"/>
                <a:cs typeface="Segoe UI Semibold"/>
              </a:rPr>
              <a:t> (</a:t>
            </a:r>
            <a:r>
              <a:rPr lang="en-US" sz="2800" dirty="0">
                <a:latin typeface="Segoe UI"/>
                <a:cs typeface="Segoe UI Semibold"/>
              </a:rPr>
              <a:t>P</a:t>
            </a:r>
            <a:r>
              <a:rPr lang="en-FI" sz="2800" dirty="0">
                <a:latin typeface="Segoe UI"/>
                <a:cs typeface="Segoe UI Semibold"/>
              </a:rPr>
              <a:t>n</a:t>
            </a:r>
            <a:r>
              <a:rPr lang="en-US" sz="2800" dirty="0">
                <a:latin typeface="Segoe UI"/>
                <a:cs typeface="Segoe UI Semibold"/>
              </a:rPr>
              <a:t>P</a:t>
            </a:r>
            <a:r>
              <a:rPr lang="en-FI" sz="2800" dirty="0">
                <a:latin typeface="Segoe UI"/>
                <a:cs typeface="Segoe UI Semibold"/>
              </a:rPr>
              <a:t>)</a:t>
            </a:r>
            <a:r>
              <a:rPr lang="en-US" sz="2800" dirty="0">
                <a:latin typeface="Segoe UI"/>
                <a:cs typeface="Segoe UI Semibold"/>
              </a:rPr>
              <a:t> YouTube channel</a:t>
            </a:r>
          </a:p>
          <a:p>
            <a:pPr marL="0" indent="0" algn="ctr">
              <a:buNone/>
            </a:pPr>
            <a:r>
              <a:rPr lang="en-US" sz="2800" dirty="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https://aka.ms/m</a:t>
            </a:r>
            <a:r>
              <a:rPr lang="en-FI" sz="2800" dirty="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365</a:t>
            </a:r>
            <a:r>
              <a:rPr lang="en-US" sz="2800" dirty="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/v</a:t>
            </a:r>
            <a:r>
              <a:rPr lang="en-FI" sz="2800" dirty="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i</a:t>
            </a:r>
            <a:r>
              <a:rPr lang="en-US" sz="2800" dirty="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d</a:t>
            </a:r>
            <a:r>
              <a:rPr lang="en-FI" sz="2800" dirty="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e</a:t>
            </a:r>
            <a:r>
              <a:rPr lang="en-US" sz="2800" dirty="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o</a:t>
            </a:r>
            <a:r>
              <a:rPr lang="en-FI" sz="2800" dirty="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s</a:t>
            </a:r>
            <a:endParaRPr lang="en-US" sz="2800" dirty="0">
              <a:solidFill>
                <a:schemeClr val="accent2"/>
              </a:solidFill>
              <a:latin typeface="Segoe UI"/>
              <a:cs typeface="Segoe UI Semibold"/>
            </a:endParaRPr>
          </a:p>
          <a:p>
            <a:pPr marL="0" indent="0" algn="ctr">
              <a:buNone/>
            </a:pPr>
            <a:r>
              <a:rPr lang="en-US" sz="2000" i="1" dirty="0">
                <a:solidFill>
                  <a:srgbClr val="0070C0"/>
                </a:solidFill>
                <a:latin typeface="Segoe UI"/>
                <a:cs typeface="Segoe UI Semibold"/>
              </a:rPr>
              <a:t>(subscribe today)</a:t>
            </a:r>
          </a:p>
          <a:p>
            <a:pPr algn="ctr"/>
            <a:endParaRPr lang="en-US" sz="2800" dirty="0">
              <a:latin typeface="Segoe UI"/>
              <a:cs typeface="Segoe UI Semibold"/>
            </a:endParaRPr>
          </a:p>
          <a:p>
            <a:pPr marL="0" indent="0" algn="ctr">
              <a:buNone/>
            </a:pPr>
            <a:r>
              <a:rPr lang="en-US" sz="2800" dirty="0">
                <a:latin typeface="Segoe UI"/>
                <a:cs typeface="Segoe UI Semibold"/>
              </a:rPr>
              <a:t>Follow us on Twitter </a:t>
            </a:r>
          </a:p>
          <a:p>
            <a:pPr marL="0" indent="0" algn="ctr">
              <a:buNone/>
            </a:pPr>
            <a:r>
              <a:rPr lang="en-US" sz="2800" dirty="0">
                <a:solidFill>
                  <a:srgbClr val="0070C0"/>
                </a:solidFill>
                <a:latin typeface="Segoe UI"/>
                <a:cs typeface="Segoe UI Semibold"/>
              </a:rPr>
              <a:t>@Microsoft365Dev</a:t>
            </a:r>
            <a:r>
              <a:rPr lang="en-FI" sz="2800" dirty="0">
                <a:solidFill>
                  <a:schemeClr val="tx1"/>
                </a:solidFill>
                <a:latin typeface="Segoe UI"/>
                <a:cs typeface="Segoe UI Semibold"/>
              </a:rPr>
              <a:t> | </a:t>
            </a:r>
            <a:r>
              <a:rPr lang="en-FI" sz="2800" dirty="0">
                <a:solidFill>
                  <a:srgbClr val="0070C0"/>
                </a:solidFill>
                <a:latin typeface="Segoe UI"/>
                <a:cs typeface="Segoe UI Semibold"/>
              </a:rPr>
              <a:t>@M365PnP</a:t>
            </a:r>
            <a:endParaRPr lang="en-US" sz="2800" dirty="0">
              <a:solidFill>
                <a:srgbClr val="0070C0"/>
              </a:solidFill>
              <a:latin typeface="Segoe UI"/>
              <a:cs typeface="Segoe UI Semibold"/>
            </a:endParaRPr>
          </a:p>
          <a:p>
            <a:pPr algn="ctr"/>
            <a:endParaRPr lang="en-US" sz="2800" dirty="0">
              <a:latin typeface="Segoe UI"/>
              <a:cs typeface="Segoe UI Semibold"/>
            </a:endParaRPr>
          </a:p>
          <a:p>
            <a:pPr marL="0" indent="0" algn="ctr">
              <a:buNone/>
            </a:pPr>
            <a:r>
              <a:rPr lang="en-US" sz="2800" dirty="0">
                <a:latin typeface="Segoe UI"/>
                <a:cs typeface="Segoe UI Semibold"/>
              </a:rPr>
              <a:t>Next</a:t>
            </a:r>
            <a:r>
              <a:rPr lang="en-FI" sz="2800" dirty="0">
                <a:latin typeface="Segoe UI"/>
                <a:cs typeface="Segoe UI Semibold"/>
              </a:rPr>
              <a:t> M365 </a:t>
            </a:r>
            <a:r>
              <a:rPr lang="en-US" sz="2800" dirty="0">
                <a:latin typeface="Segoe UI"/>
                <a:cs typeface="Segoe UI Semibold"/>
              </a:rPr>
              <a:t>G</a:t>
            </a:r>
            <a:r>
              <a:rPr lang="en-FI" sz="2800" dirty="0">
                <a:latin typeface="Segoe UI"/>
                <a:cs typeface="Segoe UI Semibold"/>
              </a:rPr>
              <a:t>e</a:t>
            </a:r>
            <a:r>
              <a:rPr lang="en-US" sz="2800" dirty="0">
                <a:latin typeface="Segoe UI"/>
                <a:cs typeface="Segoe UI Semibold"/>
              </a:rPr>
              <a:t>n</a:t>
            </a:r>
            <a:r>
              <a:rPr lang="en-FI" sz="2800" dirty="0">
                <a:latin typeface="Segoe UI"/>
                <a:cs typeface="Segoe UI Semibold"/>
              </a:rPr>
              <a:t>e</a:t>
            </a:r>
            <a:r>
              <a:rPr lang="en-US" sz="2800" dirty="0">
                <a:latin typeface="Segoe UI"/>
                <a:cs typeface="Segoe UI Semibold"/>
              </a:rPr>
              <a:t>r</a:t>
            </a:r>
            <a:r>
              <a:rPr lang="en-FI" sz="2800" dirty="0">
                <a:latin typeface="Segoe UI"/>
                <a:cs typeface="Segoe UI Semibold"/>
              </a:rPr>
              <a:t>a</a:t>
            </a:r>
            <a:r>
              <a:rPr lang="en-US" sz="2800" dirty="0">
                <a:latin typeface="Segoe UI"/>
                <a:cs typeface="Segoe UI Semibold"/>
              </a:rPr>
              <a:t>l</a:t>
            </a:r>
            <a:r>
              <a:rPr lang="en-FI" sz="2800" dirty="0">
                <a:latin typeface="Segoe UI"/>
                <a:cs typeface="Segoe UI Semibold"/>
              </a:rPr>
              <a:t> </a:t>
            </a:r>
            <a:r>
              <a:rPr lang="en-US" sz="2800" dirty="0">
                <a:latin typeface="Segoe UI"/>
                <a:cs typeface="Segoe UI Semibold"/>
              </a:rPr>
              <a:t>D</a:t>
            </a:r>
            <a:r>
              <a:rPr lang="en-FI" sz="2800" dirty="0">
                <a:latin typeface="Segoe UI"/>
                <a:cs typeface="Segoe UI Semibold"/>
              </a:rPr>
              <a:t>e</a:t>
            </a:r>
            <a:r>
              <a:rPr lang="en-US" sz="2800" dirty="0">
                <a:latin typeface="Segoe UI"/>
                <a:cs typeface="Segoe UI Semibold"/>
              </a:rPr>
              <a:t>v</a:t>
            </a:r>
            <a:r>
              <a:rPr lang="en-FI" sz="2800" dirty="0">
                <a:latin typeface="Segoe UI"/>
                <a:cs typeface="Segoe UI Semibold"/>
              </a:rPr>
              <a:t> </a:t>
            </a:r>
            <a:r>
              <a:rPr lang="en-US" sz="2800" dirty="0">
                <a:latin typeface="Segoe UI"/>
                <a:cs typeface="Segoe UI Semibold"/>
              </a:rPr>
              <a:t>call: </a:t>
            </a:r>
            <a:r>
              <a:rPr lang="en-US" sz="2800" b="1" dirty="0">
                <a:latin typeface="Segoe UI"/>
                <a:cs typeface="Segoe UI Semibold"/>
              </a:rPr>
              <a:t>July 21</a:t>
            </a:r>
            <a:r>
              <a:rPr lang="en-US" sz="2800" b="1" baseline="30000" dirty="0">
                <a:latin typeface="Segoe UI"/>
                <a:cs typeface="Segoe UI Semibold"/>
              </a:rPr>
              <a:t>st</a:t>
            </a:r>
            <a:r>
              <a:rPr lang="en-US" sz="2800" b="1" dirty="0">
                <a:latin typeface="Segoe UI"/>
                <a:cs typeface="Segoe UI Semibold"/>
              </a:rPr>
              <a:t> at 0</a:t>
            </a:r>
            <a:r>
              <a:rPr lang="en-FI" sz="2800" b="1" dirty="0">
                <a:latin typeface="Segoe UI"/>
                <a:cs typeface="Segoe UI Semibold"/>
              </a:rPr>
              <a:t>7</a:t>
            </a:r>
            <a:r>
              <a:rPr lang="en-US" sz="2800" b="1" dirty="0">
                <a:latin typeface="Segoe UI"/>
                <a:cs typeface="Segoe UI Semibold"/>
              </a:rPr>
              <a:t>:00am PT</a:t>
            </a:r>
            <a:endParaRPr lang="en-FI" sz="2800" b="1" dirty="0">
              <a:latin typeface="Segoe UI"/>
              <a:cs typeface="Segoe UI Semibold"/>
            </a:endParaRPr>
          </a:p>
          <a:p>
            <a:pPr marL="0" indent="0" algn="ctr">
              <a:buNone/>
            </a:pPr>
            <a:r>
              <a:rPr lang="en-US" sz="1800" dirty="0">
                <a:latin typeface="Segoe UI"/>
                <a:cs typeface="Segoe UI Semibold"/>
              </a:rPr>
              <a:t>Next Viva Connections &amp; S</a:t>
            </a:r>
            <a:r>
              <a:rPr lang="en-FI" sz="1800" dirty="0">
                <a:latin typeface="Segoe UI"/>
                <a:cs typeface="Segoe UI Semibold"/>
              </a:rPr>
              <a:t>h</a:t>
            </a:r>
            <a:r>
              <a:rPr lang="en-US" sz="1800" dirty="0">
                <a:latin typeface="Segoe UI"/>
                <a:cs typeface="Segoe UI Semibold"/>
              </a:rPr>
              <a:t>a</a:t>
            </a:r>
            <a:r>
              <a:rPr lang="en-FI" sz="1800" dirty="0">
                <a:latin typeface="Segoe UI"/>
                <a:cs typeface="Segoe UI Semibold"/>
              </a:rPr>
              <a:t>r</a:t>
            </a:r>
            <a:r>
              <a:rPr lang="en-US" sz="1800" dirty="0">
                <a:latin typeface="Segoe UI"/>
                <a:cs typeface="Segoe UI Semibold"/>
              </a:rPr>
              <a:t>e</a:t>
            </a:r>
            <a:r>
              <a:rPr lang="en-FI" sz="1800" dirty="0">
                <a:latin typeface="Segoe UI"/>
                <a:cs typeface="Segoe UI Semibold"/>
              </a:rPr>
              <a:t>P</a:t>
            </a:r>
            <a:r>
              <a:rPr lang="en-US" sz="1800" dirty="0">
                <a:latin typeface="Segoe UI"/>
                <a:cs typeface="Segoe UI Semibold"/>
              </a:rPr>
              <a:t>o</a:t>
            </a:r>
            <a:r>
              <a:rPr lang="en-FI" sz="1800" dirty="0">
                <a:latin typeface="Segoe UI"/>
                <a:cs typeface="Segoe UI Semibold"/>
              </a:rPr>
              <a:t>i</a:t>
            </a:r>
            <a:r>
              <a:rPr lang="en-US" sz="1800" dirty="0">
                <a:latin typeface="Segoe UI"/>
                <a:cs typeface="Segoe UI Semibold"/>
              </a:rPr>
              <a:t>n</a:t>
            </a:r>
            <a:r>
              <a:rPr lang="en-FI" sz="1800" dirty="0">
                <a:latin typeface="Segoe UI"/>
                <a:cs typeface="Segoe UI Semibold"/>
              </a:rPr>
              <a:t>t </a:t>
            </a:r>
            <a:r>
              <a:rPr lang="en-US" sz="1800" dirty="0">
                <a:latin typeface="Segoe UI"/>
                <a:cs typeface="Segoe UI Semibold"/>
              </a:rPr>
              <a:t>F</a:t>
            </a:r>
            <a:r>
              <a:rPr lang="en-FI" sz="1800" dirty="0">
                <a:latin typeface="Segoe UI"/>
                <a:cs typeface="Segoe UI Semibold"/>
              </a:rPr>
              <a:t>r</a:t>
            </a:r>
            <a:r>
              <a:rPr lang="en-US" sz="1800" dirty="0">
                <a:latin typeface="Segoe UI"/>
                <a:cs typeface="Segoe UI Semibold"/>
              </a:rPr>
              <a:t>a</a:t>
            </a:r>
            <a:r>
              <a:rPr lang="en-FI" sz="1800" dirty="0">
                <a:latin typeface="Segoe UI"/>
                <a:cs typeface="Segoe UI Semibold"/>
              </a:rPr>
              <a:t>m</a:t>
            </a:r>
            <a:r>
              <a:rPr lang="en-US" sz="1800" dirty="0">
                <a:latin typeface="Segoe UI"/>
                <a:cs typeface="Segoe UI Semibold"/>
              </a:rPr>
              <a:t>e</a:t>
            </a:r>
            <a:r>
              <a:rPr lang="en-FI" sz="1800" dirty="0">
                <a:latin typeface="Segoe UI"/>
                <a:cs typeface="Segoe UI Semibold"/>
              </a:rPr>
              <a:t>w</a:t>
            </a:r>
            <a:r>
              <a:rPr lang="en-US" sz="1800" dirty="0">
                <a:latin typeface="Segoe UI"/>
                <a:cs typeface="Segoe UI Semibold"/>
              </a:rPr>
              <a:t>o</a:t>
            </a:r>
            <a:r>
              <a:rPr lang="en-FI" sz="1800" dirty="0">
                <a:latin typeface="Segoe UI"/>
                <a:cs typeface="Segoe UI Semibold"/>
              </a:rPr>
              <a:t>r</a:t>
            </a:r>
            <a:r>
              <a:rPr lang="en-US" sz="1800" dirty="0">
                <a:latin typeface="Segoe UI"/>
                <a:cs typeface="Segoe UI Semibold"/>
              </a:rPr>
              <a:t>k</a:t>
            </a:r>
            <a:r>
              <a:rPr lang="en-FI" sz="1800" dirty="0">
                <a:latin typeface="Segoe UI"/>
                <a:cs typeface="Segoe UI Semibold"/>
              </a:rPr>
              <a:t> </a:t>
            </a:r>
            <a:r>
              <a:rPr lang="en-US" sz="1800" dirty="0">
                <a:latin typeface="Segoe UI"/>
                <a:cs typeface="Segoe UI Semibold"/>
              </a:rPr>
              <a:t>call: </a:t>
            </a:r>
            <a:r>
              <a:rPr lang="en-US" sz="1800" b="1" dirty="0">
                <a:latin typeface="Segoe UI"/>
                <a:cs typeface="Segoe UI Semibold"/>
              </a:rPr>
              <a:t>July 14</a:t>
            </a:r>
            <a:r>
              <a:rPr lang="en-US" sz="1800" b="1" baseline="30000" dirty="0">
                <a:latin typeface="Segoe UI"/>
                <a:cs typeface="Segoe UI Semibold"/>
              </a:rPr>
              <a:t>th</a:t>
            </a:r>
            <a:r>
              <a:rPr lang="en-US" sz="1800" b="1" dirty="0">
                <a:latin typeface="Segoe UI"/>
                <a:cs typeface="Segoe UI Semibold"/>
              </a:rPr>
              <a:t> at 0</a:t>
            </a:r>
            <a:r>
              <a:rPr lang="en-FI" sz="1800" b="1" dirty="0">
                <a:latin typeface="Segoe UI"/>
                <a:cs typeface="Segoe UI Semibold"/>
              </a:rPr>
              <a:t>7</a:t>
            </a:r>
            <a:r>
              <a:rPr lang="en-US" sz="1800" b="1" dirty="0">
                <a:latin typeface="Segoe UI"/>
                <a:cs typeface="Segoe UI Semibold"/>
              </a:rPr>
              <a:t>:00am PT</a:t>
            </a:r>
            <a:endParaRPr lang="en-US" sz="1800" dirty="0">
              <a:latin typeface="Segoe UI"/>
              <a:cs typeface="Segoe UI Semibold"/>
            </a:endParaRPr>
          </a:p>
          <a:p>
            <a:pPr marL="0" indent="0" algn="ctr">
              <a:buNone/>
            </a:pPr>
            <a:r>
              <a:rPr lang="en-US" sz="1800" dirty="0">
                <a:latin typeface="Segoe UI"/>
                <a:cs typeface="Segoe UI Semibold"/>
              </a:rPr>
              <a:t>See all other community calls from </a:t>
            </a:r>
            <a:r>
              <a:rPr lang="en-US" sz="1800" dirty="0">
                <a:solidFill>
                  <a:schemeClr val="accent2"/>
                </a:solidFill>
                <a:latin typeface="Segoe UI"/>
                <a:cs typeface="Segoe UI Semibold"/>
                <a:hlinkClick r:id="rId4">
                  <a:extLst>
                    <a:ext uri="{A12FA001-AC4F-418D-AE19-62706E023703}">
                      <ahyp:hlinkClr xmlns:ahyp="http://schemas.microsoft.com/office/drawing/2018/hyperlinkcolor" val="tx"/>
                    </a:ext>
                  </a:extLst>
                </a:hlinkClick>
              </a:rPr>
              <a:t>https://aka.ms/m365/calls</a:t>
            </a:r>
            <a:endParaRPr lang="en-US" sz="1800" dirty="0">
              <a:solidFill>
                <a:schemeClr val="accent2"/>
              </a:solidFill>
              <a:latin typeface="Segoe UI"/>
              <a:cs typeface="Segoe UI Semibold"/>
            </a:endParaRPr>
          </a:p>
        </p:txBody>
      </p:sp>
      <p:sp>
        <p:nvSpPr>
          <p:cNvPr id="2" name="Title 1">
            <a:extLst>
              <a:ext uri="{FF2B5EF4-FFF2-40B4-BE49-F238E27FC236}">
                <a16:creationId xmlns:a16="http://schemas.microsoft.com/office/drawing/2014/main" id="{4D61BE38-EB50-48A0-9D32-853A554C7127}"/>
              </a:ext>
            </a:extLst>
          </p:cNvPr>
          <p:cNvSpPr>
            <a:spLocks noGrp="1"/>
          </p:cNvSpPr>
          <p:nvPr>
            <p:ph type="title"/>
          </p:nvPr>
        </p:nvSpPr>
        <p:spPr>
          <a:xfrm>
            <a:off x="818559" y="390475"/>
            <a:ext cx="11213684" cy="917575"/>
          </a:xfrm>
        </p:spPr>
        <p:txBody>
          <a:bodyPr/>
          <a:lstStyle/>
          <a:p>
            <a:r>
              <a:rPr lang="en-US">
                <a:cs typeface="Segoe UI Semibold"/>
              </a:rPr>
              <a:t>Thank you</a:t>
            </a:r>
            <a:endParaRPr lang="en-US"/>
          </a:p>
        </p:txBody>
      </p:sp>
    </p:spTree>
    <p:extLst>
      <p:ext uri="{BB962C8B-B14F-4D97-AF65-F5344CB8AC3E}">
        <p14:creationId xmlns:p14="http://schemas.microsoft.com/office/powerpoint/2010/main" val="296794568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3" name="Picture 2" descr="A picture containing clock, cup, drawing&#10;&#10;Description automatically generated">
            <a:extLst>
              <a:ext uri="{FF2B5EF4-FFF2-40B4-BE49-F238E27FC236}">
                <a16:creationId xmlns:a16="http://schemas.microsoft.com/office/drawing/2014/main" id="{3396191F-084A-4CED-B138-2AE8D989A48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35732" y="1196775"/>
            <a:ext cx="3165009" cy="4127699"/>
          </a:xfrm>
          <a:prstGeom prst="rect">
            <a:avLst/>
          </a:prstGeom>
          <a:effectLst>
            <a:outerShdw blurRad="50800" dist="38100" dir="2700000" algn="tl" rotWithShape="0">
              <a:prstClr val="black">
                <a:alpha val="40000"/>
              </a:prstClr>
            </a:outerShdw>
          </a:effectLst>
        </p:spPr>
      </p:pic>
      <p:pic>
        <p:nvPicPr>
          <p:cNvPr id="7" name="Picture 6" descr="A picture containing drawing&#10;&#10;Description automatically generated">
            <a:extLst>
              <a:ext uri="{FF2B5EF4-FFF2-40B4-BE49-F238E27FC236}">
                <a16:creationId xmlns:a16="http://schemas.microsoft.com/office/drawing/2014/main" id="{A9E55B07-F4F1-493C-8610-E42D2191018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537" y="5799477"/>
            <a:ext cx="2497398" cy="918652"/>
          </a:xfrm>
          <a:prstGeom prst="rect">
            <a:avLst/>
          </a:prstGeom>
        </p:spPr>
      </p:pic>
    </p:spTree>
    <p:extLst>
      <p:ext uri="{BB962C8B-B14F-4D97-AF65-F5344CB8AC3E}">
        <p14:creationId xmlns:p14="http://schemas.microsoft.com/office/powerpoint/2010/main" val="12704742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2217286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5138" y="632779"/>
            <a:ext cx="11533187" cy="423962"/>
          </a:xfrm>
        </p:spPr>
        <p:txBody>
          <a:bodyPr/>
          <a:lstStyle/>
          <a:p>
            <a:r>
              <a:rPr lang="en-US" sz="4000"/>
              <a:t>Opportunities to Participate in the community</a:t>
            </a:r>
          </a:p>
        </p:txBody>
      </p:sp>
      <p:sp>
        <p:nvSpPr>
          <p:cNvPr id="22" name="Freeform 28"/>
          <p:cNvSpPr>
            <a:spLocks noChangeAspect="1" noEditPoints="1"/>
          </p:cNvSpPr>
          <p:nvPr/>
        </p:nvSpPr>
        <p:spPr bwMode="auto">
          <a:xfrm>
            <a:off x="789327" y="5664325"/>
            <a:ext cx="360363" cy="420688"/>
          </a:xfrm>
          <a:custGeom>
            <a:avLst/>
            <a:gdLst>
              <a:gd name="T0" fmla="*/ 76 w 96"/>
              <a:gd name="T1" fmla="*/ 112 h 112"/>
              <a:gd name="T2" fmla="*/ 20 w 96"/>
              <a:gd name="T3" fmla="*/ 112 h 112"/>
              <a:gd name="T4" fmla="*/ 0 w 96"/>
              <a:gd name="T5" fmla="*/ 92 h 112"/>
              <a:gd name="T6" fmla="*/ 0 w 96"/>
              <a:gd name="T7" fmla="*/ 0 h 112"/>
              <a:gd name="T8" fmla="*/ 88 w 96"/>
              <a:gd name="T9" fmla="*/ 0 h 112"/>
              <a:gd name="T10" fmla="*/ 88 w 96"/>
              <a:gd name="T11" fmla="*/ 88 h 112"/>
              <a:gd name="T12" fmla="*/ 80 w 96"/>
              <a:gd name="T13" fmla="*/ 88 h 112"/>
              <a:gd name="T14" fmla="*/ 80 w 96"/>
              <a:gd name="T15" fmla="*/ 8 h 112"/>
              <a:gd name="T16" fmla="*/ 8 w 96"/>
              <a:gd name="T17" fmla="*/ 8 h 112"/>
              <a:gd name="T18" fmla="*/ 8 w 96"/>
              <a:gd name="T19" fmla="*/ 92 h 112"/>
              <a:gd name="T20" fmla="*/ 20 w 96"/>
              <a:gd name="T21" fmla="*/ 104 h 112"/>
              <a:gd name="T22" fmla="*/ 32 w 96"/>
              <a:gd name="T23" fmla="*/ 92 h 112"/>
              <a:gd name="T24" fmla="*/ 32 w 96"/>
              <a:gd name="T25" fmla="*/ 88 h 112"/>
              <a:gd name="T26" fmla="*/ 96 w 96"/>
              <a:gd name="T27" fmla="*/ 88 h 112"/>
              <a:gd name="T28" fmla="*/ 96 w 96"/>
              <a:gd name="T29" fmla="*/ 92 h 112"/>
              <a:gd name="T30" fmla="*/ 76 w 96"/>
              <a:gd name="T31" fmla="*/ 112 h 112"/>
              <a:gd name="T32" fmla="*/ 36 w 96"/>
              <a:gd name="T33" fmla="*/ 104 h 112"/>
              <a:gd name="T34" fmla="*/ 76 w 96"/>
              <a:gd name="T35" fmla="*/ 104 h 112"/>
              <a:gd name="T36" fmla="*/ 87 w 96"/>
              <a:gd name="T37" fmla="*/ 96 h 112"/>
              <a:gd name="T38" fmla="*/ 39 w 96"/>
              <a:gd name="T39" fmla="*/ 96 h 112"/>
              <a:gd name="T40" fmla="*/ 36 w 96"/>
              <a:gd name="T41" fmla="*/ 104 h 112"/>
              <a:gd name="T42" fmla="*/ 24 w 96"/>
              <a:gd name="T43" fmla="*/ 72 h 112"/>
              <a:gd name="T44" fmla="*/ 16 w 96"/>
              <a:gd name="T45" fmla="*/ 72 h 112"/>
              <a:gd name="T46" fmla="*/ 16 w 96"/>
              <a:gd name="T47" fmla="*/ 80 h 112"/>
              <a:gd name="T48" fmla="*/ 24 w 96"/>
              <a:gd name="T49" fmla="*/ 80 h 112"/>
              <a:gd name="T50" fmla="*/ 24 w 96"/>
              <a:gd name="T51" fmla="*/ 72 h 112"/>
              <a:gd name="T52" fmla="*/ 72 w 96"/>
              <a:gd name="T53" fmla="*/ 72 h 112"/>
              <a:gd name="T54" fmla="*/ 32 w 96"/>
              <a:gd name="T55" fmla="*/ 72 h 112"/>
              <a:gd name="T56" fmla="*/ 32 w 96"/>
              <a:gd name="T57" fmla="*/ 80 h 112"/>
              <a:gd name="T58" fmla="*/ 72 w 96"/>
              <a:gd name="T59" fmla="*/ 80 h 112"/>
              <a:gd name="T60" fmla="*/ 72 w 96"/>
              <a:gd name="T61" fmla="*/ 72 h 112"/>
              <a:gd name="T62" fmla="*/ 24 w 96"/>
              <a:gd name="T63" fmla="*/ 48 h 112"/>
              <a:gd name="T64" fmla="*/ 16 w 96"/>
              <a:gd name="T65" fmla="*/ 48 h 112"/>
              <a:gd name="T66" fmla="*/ 16 w 96"/>
              <a:gd name="T67" fmla="*/ 56 h 112"/>
              <a:gd name="T68" fmla="*/ 24 w 96"/>
              <a:gd name="T69" fmla="*/ 56 h 112"/>
              <a:gd name="T70" fmla="*/ 24 w 96"/>
              <a:gd name="T71" fmla="*/ 48 h 112"/>
              <a:gd name="T72" fmla="*/ 72 w 96"/>
              <a:gd name="T73" fmla="*/ 48 h 112"/>
              <a:gd name="T74" fmla="*/ 32 w 96"/>
              <a:gd name="T75" fmla="*/ 48 h 112"/>
              <a:gd name="T76" fmla="*/ 32 w 96"/>
              <a:gd name="T77" fmla="*/ 56 h 112"/>
              <a:gd name="T78" fmla="*/ 72 w 96"/>
              <a:gd name="T79" fmla="*/ 56 h 112"/>
              <a:gd name="T80" fmla="*/ 72 w 96"/>
              <a:gd name="T81" fmla="*/ 48 h 112"/>
              <a:gd name="T82" fmla="*/ 24 w 96"/>
              <a:gd name="T83" fmla="*/ 24 h 112"/>
              <a:gd name="T84" fmla="*/ 16 w 96"/>
              <a:gd name="T85" fmla="*/ 24 h 112"/>
              <a:gd name="T86" fmla="*/ 16 w 96"/>
              <a:gd name="T87" fmla="*/ 32 h 112"/>
              <a:gd name="T88" fmla="*/ 24 w 96"/>
              <a:gd name="T89" fmla="*/ 32 h 112"/>
              <a:gd name="T90" fmla="*/ 24 w 96"/>
              <a:gd name="T91" fmla="*/ 24 h 112"/>
              <a:gd name="T92" fmla="*/ 72 w 96"/>
              <a:gd name="T93" fmla="*/ 24 h 112"/>
              <a:gd name="T94" fmla="*/ 32 w 96"/>
              <a:gd name="T95" fmla="*/ 24 h 112"/>
              <a:gd name="T96" fmla="*/ 32 w 96"/>
              <a:gd name="T97" fmla="*/ 32 h 112"/>
              <a:gd name="T98" fmla="*/ 72 w 96"/>
              <a:gd name="T99" fmla="*/ 32 h 112"/>
              <a:gd name="T100" fmla="*/ 72 w 96"/>
              <a:gd name="T101" fmla="*/ 2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12">
                <a:moveTo>
                  <a:pt x="76" y="112"/>
                </a:moveTo>
                <a:cubicBezTo>
                  <a:pt x="20" y="112"/>
                  <a:pt x="20" y="112"/>
                  <a:pt x="20" y="112"/>
                </a:cubicBezTo>
                <a:cubicBezTo>
                  <a:pt x="9" y="112"/>
                  <a:pt x="0" y="103"/>
                  <a:pt x="0" y="92"/>
                </a:cubicBezTo>
                <a:cubicBezTo>
                  <a:pt x="0" y="0"/>
                  <a:pt x="0" y="0"/>
                  <a:pt x="0" y="0"/>
                </a:cubicBezTo>
                <a:cubicBezTo>
                  <a:pt x="88" y="0"/>
                  <a:pt x="88" y="0"/>
                  <a:pt x="88" y="0"/>
                </a:cubicBezTo>
                <a:cubicBezTo>
                  <a:pt x="88" y="88"/>
                  <a:pt x="88" y="88"/>
                  <a:pt x="88" y="88"/>
                </a:cubicBezTo>
                <a:cubicBezTo>
                  <a:pt x="80" y="88"/>
                  <a:pt x="80" y="88"/>
                  <a:pt x="80" y="88"/>
                </a:cubicBezTo>
                <a:cubicBezTo>
                  <a:pt x="80" y="8"/>
                  <a:pt x="80" y="8"/>
                  <a:pt x="80" y="8"/>
                </a:cubicBezTo>
                <a:cubicBezTo>
                  <a:pt x="8" y="8"/>
                  <a:pt x="8" y="8"/>
                  <a:pt x="8" y="8"/>
                </a:cubicBezTo>
                <a:cubicBezTo>
                  <a:pt x="8" y="92"/>
                  <a:pt x="8" y="92"/>
                  <a:pt x="8" y="92"/>
                </a:cubicBezTo>
                <a:cubicBezTo>
                  <a:pt x="8" y="99"/>
                  <a:pt x="13" y="104"/>
                  <a:pt x="20" y="104"/>
                </a:cubicBezTo>
                <a:cubicBezTo>
                  <a:pt x="26" y="104"/>
                  <a:pt x="32" y="99"/>
                  <a:pt x="32" y="92"/>
                </a:cubicBezTo>
                <a:cubicBezTo>
                  <a:pt x="32" y="88"/>
                  <a:pt x="32" y="88"/>
                  <a:pt x="32" y="88"/>
                </a:cubicBezTo>
                <a:cubicBezTo>
                  <a:pt x="96" y="88"/>
                  <a:pt x="96" y="88"/>
                  <a:pt x="96" y="88"/>
                </a:cubicBezTo>
                <a:cubicBezTo>
                  <a:pt x="96" y="92"/>
                  <a:pt x="96" y="92"/>
                  <a:pt x="96" y="92"/>
                </a:cubicBezTo>
                <a:cubicBezTo>
                  <a:pt x="96" y="103"/>
                  <a:pt x="87" y="112"/>
                  <a:pt x="76" y="112"/>
                </a:cubicBezTo>
                <a:close/>
                <a:moveTo>
                  <a:pt x="36" y="104"/>
                </a:moveTo>
                <a:cubicBezTo>
                  <a:pt x="76" y="104"/>
                  <a:pt x="76" y="104"/>
                  <a:pt x="76" y="104"/>
                </a:cubicBezTo>
                <a:cubicBezTo>
                  <a:pt x="81" y="104"/>
                  <a:pt x="85" y="101"/>
                  <a:pt x="87" y="96"/>
                </a:cubicBezTo>
                <a:cubicBezTo>
                  <a:pt x="39" y="96"/>
                  <a:pt x="39" y="96"/>
                  <a:pt x="39" y="96"/>
                </a:cubicBezTo>
                <a:cubicBezTo>
                  <a:pt x="39" y="99"/>
                  <a:pt x="37" y="102"/>
                  <a:pt x="36" y="104"/>
                </a:cubicBezTo>
                <a:close/>
                <a:moveTo>
                  <a:pt x="24" y="72"/>
                </a:moveTo>
                <a:cubicBezTo>
                  <a:pt x="16" y="72"/>
                  <a:pt x="16" y="72"/>
                  <a:pt x="16" y="72"/>
                </a:cubicBezTo>
                <a:cubicBezTo>
                  <a:pt x="16" y="80"/>
                  <a:pt x="16" y="80"/>
                  <a:pt x="16" y="80"/>
                </a:cubicBezTo>
                <a:cubicBezTo>
                  <a:pt x="24" y="80"/>
                  <a:pt x="24" y="80"/>
                  <a:pt x="24" y="80"/>
                </a:cubicBezTo>
                <a:lnTo>
                  <a:pt x="24" y="72"/>
                </a:lnTo>
                <a:close/>
                <a:moveTo>
                  <a:pt x="72" y="72"/>
                </a:moveTo>
                <a:cubicBezTo>
                  <a:pt x="32" y="72"/>
                  <a:pt x="32" y="72"/>
                  <a:pt x="32" y="72"/>
                </a:cubicBezTo>
                <a:cubicBezTo>
                  <a:pt x="32" y="80"/>
                  <a:pt x="32" y="80"/>
                  <a:pt x="32" y="80"/>
                </a:cubicBezTo>
                <a:cubicBezTo>
                  <a:pt x="72" y="80"/>
                  <a:pt x="72" y="80"/>
                  <a:pt x="72" y="80"/>
                </a:cubicBezTo>
                <a:lnTo>
                  <a:pt x="72" y="72"/>
                </a:lnTo>
                <a:close/>
                <a:moveTo>
                  <a:pt x="24" y="48"/>
                </a:moveTo>
                <a:cubicBezTo>
                  <a:pt x="16" y="48"/>
                  <a:pt x="16" y="48"/>
                  <a:pt x="16" y="48"/>
                </a:cubicBezTo>
                <a:cubicBezTo>
                  <a:pt x="16" y="56"/>
                  <a:pt x="16" y="56"/>
                  <a:pt x="16" y="56"/>
                </a:cubicBezTo>
                <a:cubicBezTo>
                  <a:pt x="24" y="56"/>
                  <a:pt x="24" y="56"/>
                  <a:pt x="24" y="56"/>
                </a:cubicBezTo>
                <a:lnTo>
                  <a:pt x="24" y="48"/>
                </a:lnTo>
                <a:close/>
                <a:moveTo>
                  <a:pt x="72" y="48"/>
                </a:moveTo>
                <a:cubicBezTo>
                  <a:pt x="32" y="48"/>
                  <a:pt x="32" y="48"/>
                  <a:pt x="32" y="48"/>
                </a:cubicBezTo>
                <a:cubicBezTo>
                  <a:pt x="32" y="56"/>
                  <a:pt x="32" y="56"/>
                  <a:pt x="32" y="56"/>
                </a:cubicBezTo>
                <a:cubicBezTo>
                  <a:pt x="72" y="56"/>
                  <a:pt x="72" y="56"/>
                  <a:pt x="72" y="56"/>
                </a:cubicBezTo>
                <a:lnTo>
                  <a:pt x="72" y="48"/>
                </a:lnTo>
                <a:close/>
                <a:moveTo>
                  <a:pt x="24" y="24"/>
                </a:moveTo>
                <a:cubicBezTo>
                  <a:pt x="16" y="24"/>
                  <a:pt x="16" y="24"/>
                  <a:pt x="16" y="24"/>
                </a:cubicBezTo>
                <a:cubicBezTo>
                  <a:pt x="16" y="32"/>
                  <a:pt x="16" y="32"/>
                  <a:pt x="16" y="32"/>
                </a:cubicBezTo>
                <a:cubicBezTo>
                  <a:pt x="24" y="32"/>
                  <a:pt x="24" y="32"/>
                  <a:pt x="24" y="32"/>
                </a:cubicBezTo>
                <a:lnTo>
                  <a:pt x="24" y="24"/>
                </a:lnTo>
                <a:close/>
                <a:moveTo>
                  <a:pt x="72" y="24"/>
                </a:moveTo>
                <a:cubicBezTo>
                  <a:pt x="32" y="24"/>
                  <a:pt x="32" y="24"/>
                  <a:pt x="32" y="24"/>
                </a:cubicBezTo>
                <a:cubicBezTo>
                  <a:pt x="32" y="32"/>
                  <a:pt x="32" y="32"/>
                  <a:pt x="32" y="32"/>
                </a:cubicBezTo>
                <a:cubicBezTo>
                  <a:pt x="72" y="32"/>
                  <a:pt x="72" y="32"/>
                  <a:pt x="72" y="32"/>
                </a:cubicBezTo>
                <a:lnTo>
                  <a:pt x="72" y="2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Freeform 132"/>
          <p:cNvSpPr>
            <a:spLocks noChangeAspect="1" noEditPoints="1"/>
          </p:cNvSpPr>
          <p:nvPr/>
        </p:nvSpPr>
        <p:spPr bwMode="auto">
          <a:xfrm>
            <a:off x="10671121" y="4491936"/>
            <a:ext cx="457200" cy="422276"/>
          </a:xfrm>
          <a:custGeom>
            <a:avLst/>
            <a:gdLst>
              <a:gd name="T0" fmla="*/ 62 w 122"/>
              <a:gd name="T1" fmla="*/ 47 h 110"/>
              <a:gd name="T2" fmla="*/ 62 w 122"/>
              <a:gd name="T3" fmla="*/ 26 h 110"/>
              <a:gd name="T4" fmla="*/ 68 w 122"/>
              <a:gd name="T5" fmla="*/ 22 h 110"/>
              <a:gd name="T6" fmla="*/ 68 w 122"/>
              <a:gd name="T7" fmla="*/ 51 h 110"/>
              <a:gd name="T8" fmla="*/ 62 w 122"/>
              <a:gd name="T9" fmla="*/ 47 h 110"/>
              <a:gd name="T10" fmla="*/ 84 w 122"/>
              <a:gd name="T11" fmla="*/ 61 h 110"/>
              <a:gd name="T12" fmla="*/ 83 w 122"/>
              <a:gd name="T13" fmla="*/ 11 h 110"/>
              <a:gd name="T14" fmla="*/ 77 w 122"/>
              <a:gd name="T15" fmla="*/ 16 h 110"/>
              <a:gd name="T16" fmla="*/ 77 w 122"/>
              <a:gd name="T17" fmla="*/ 57 h 110"/>
              <a:gd name="T18" fmla="*/ 84 w 122"/>
              <a:gd name="T19" fmla="*/ 61 h 110"/>
              <a:gd name="T20" fmla="*/ 83 w 122"/>
              <a:gd name="T21" fmla="*/ 85 h 110"/>
              <a:gd name="T22" fmla="*/ 93 w 122"/>
              <a:gd name="T23" fmla="*/ 85 h 110"/>
              <a:gd name="T24" fmla="*/ 93 w 122"/>
              <a:gd name="T25" fmla="*/ 93 h 110"/>
              <a:gd name="T26" fmla="*/ 64 w 122"/>
              <a:gd name="T27" fmla="*/ 93 h 110"/>
              <a:gd name="T28" fmla="*/ 47 w 122"/>
              <a:gd name="T29" fmla="*/ 110 h 110"/>
              <a:gd name="T30" fmla="*/ 29 w 122"/>
              <a:gd name="T31" fmla="*/ 93 h 110"/>
              <a:gd name="T32" fmla="*/ 0 w 122"/>
              <a:gd name="T33" fmla="*/ 93 h 110"/>
              <a:gd name="T34" fmla="*/ 0 w 122"/>
              <a:gd name="T35" fmla="*/ 85 h 110"/>
              <a:gd name="T36" fmla="*/ 9 w 122"/>
              <a:gd name="T37" fmla="*/ 85 h 110"/>
              <a:gd name="T38" fmla="*/ 9 w 122"/>
              <a:gd name="T39" fmla="*/ 40 h 110"/>
              <a:gd name="T40" fmla="*/ 29 w 122"/>
              <a:gd name="T41" fmla="*/ 6 h 110"/>
              <a:gd name="T42" fmla="*/ 69 w 122"/>
              <a:gd name="T43" fmla="*/ 9 h 110"/>
              <a:gd name="T44" fmla="*/ 65 w 122"/>
              <a:gd name="T45" fmla="*/ 15 h 110"/>
              <a:gd name="T46" fmla="*/ 33 w 122"/>
              <a:gd name="T47" fmla="*/ 13 h 110"/>
              <a:gd name="T48" fmla="*/ 17 w 122"/>
              <a:gd name="T49" fmla="*/ 40 h 110"/>
              <a:gd name="T50" fmla="*/ 17 w 122"/>
              <a:gd name="T51" fmla="*/ 85 h 110"/>
              <a:gd name="T52" fmla="*/ 75 w 122"/>
              <a:gd name="T53" fmla="*/ 85 h 110"/>
              <a:gd name="T54" fmla="*/ 75 w 122"/>
              <a:gd name="T55" fmla="*/ 66 h 110"/>
              <a:gd name="T56" fmla="*/ 83 w 122"/>
              <a:gd name="T57" fmla="*/ 66 h 110"/>
              <a:gd name="T58" fmla="*/ 83 w 122"/>
              <a:gd name="T59" fmla="*/ 85 h 110"/>
              <a:gd name="T60" fmla="*/ 56 w 122"/>
              <a:gd name="T61" fmla="*/ 93 h 110"/>
              <a:gd name="T62" fmla="*/ 37 w 122"/>
              <a:gd name="T63" fmla="*/ 93 h 110"/>
              <a:gd name="T64" fmla="*/ 47 w 122"/>
              <a:gd name="T65" fmla="*/ 102 h 110"/>
              <a:gd name="T66" fmla="*/ 56 w 122"/>
              <a:gd name="T67" fmla="*/ 93 h 110"/>
              <a:gd name="T68" fmla="*/ 99 w 122"/>
              <a:gd name="T69" fmla="*/ 1 h 110"/>
              <a:gd name="T70" fmla="*/ 92 w 122"/>
              <a:gd name="T71" fmla="*/ 6 h 110"/>
              <a:gd name="T72" fmla="*/ 92 w 122"/>
              <a:gd name="T73" fmla="*/ 67 h 110"/>
              <a:gd name="T74" fmla="*/ 99 w 122"/>
              <a:gd name="T75" fmla="*/ 72 h 110"/>
              <a:gd name="T76" fmla="*/ 99 w 122"/>
              <a:gd name="T77" fmla="*/ 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0">
                <a:moveTo>
                  <a:pt x="62" y="47"/>
                </a:moveTo>
                <a:cubicBezTo>
                  <a:pt x="69" y="36"/>
                  <a:pt x="62" y="27"/>
                  <a:pt x="62" y="26"/>
                </a:cubicBezTo>
                <a:cubicBezTo>
                  <a:pt x="68" y="22"/>
                  <a:pt x="68" y="22"/>
                  <a:pt x="68" y="22"/>
                </a:cubicBezTo>
                <a:cubicBezTo>
                  <a:pt x="69" y="22"/>
                  <a:pt x="79" y="36"/>
                  <a:pt x="68" y="51"/>
                </a:cubicBezTo>
                <a:lnTo>
                  <a:pt x="62" y="47"/>
                </a:lnTo>
                <a:close/>
                <a:moveTo>
                  <a:pt x="84" y="61"/>
                </a:moveTo>
                <a:cubicBezTo>
                  <a:pt x="100" y="35"/>
                  <a:pt x="84" y="12"/>
                  <a:pt x="83" y="11"/>
                </a:cubicBezTo>
                <a:cubicBezTo>
                  <a:pt x="77" y="16"/>
                  <a:pt x="77" y="16"/>
                  <a:pt x="77" y="16"/>
                </a:cubicBezTo>
                <a:cubicBezTo>
                  <a:pt x="78" y="17"/>
                  <a:pt x="90" y="35"/>
                  <a:pt x="77" y="57"/>
                </a:cubicBezTo>
                <a:lnTo>
                  <a:pt x="84" y="61"/>
                </a:lnTo>
                <a:close/>
                <a:moveTo>
                  <a:pt x="83" y="85"/>
                </a:moveTo>
                <a:cubicBezTo>
                  <a:pt x="93" y="85"/>
                  <a:pt x="93" y="85"/>
                  <a:pt x="93" y="85"/>
                </a:cubicBezTo>
                <a:cubicBezTo>
                  <a:pt x="93" y="93"/>
                  <a:pt x="93" y="93"/>
                  <a:pt x="93" y="93"/>
                </a:cubicBezTo>
                <a:cubicBezTo>
                  <a:pt x="64" y="93"/>
                  <a:pt x="64" y="93"/>
                  <a:pt x="64" y="93"/>
                </a:cubicBezTo>
                <a:cubicBezTo>
                  <a:pt x="64" y="103"/>
                  <a:pt x="56" y="110"/>
                  <a:pt x="47" y="110"/>
                </a:cubicBezTo>
                <a:cubicBezTo>
                  <a:pt x="37" y="110"/>
                  <a:pt x="29" y="103"/>
                  <a:pt x="29" y="93"/>
                </a:cubicBezTo>
                <a:cubicBezTo>
                  <a:pt x="0" y="93"/>
                  <a:pt x="0" y="93"/>
                  <a:pt x="0" y="93"/>
                </a:cubicBezTo>
                <a:cubicBezTo>
                  <a:pt x="0" y="85"/>
                  <a:pt x="0" y="85"/>
                  <a:pt x="0" y="85"/>
                </a:cubicBezTo>
                <a:cubicBezTo>
                  <a:pt x="9" y="85"/>
                  <a:pt x="9" y="85"/>
                  <a:pt x="9" y="85"/>
                </a:cubicBezTo>
                <a:cubicBezTo>
                  <a:pt x="9" y="40"/>
                  <a:pt x="9" y="40"/>
                  <a:pt x="9" y="40"/>
                </a:cubicBezTo>
                <a:cubicBezTo>
                  <a:pt x="10" y="26"/>
                  <a:pt x="17" y="13"/>
                  <a:pt x="29" y="6"/>
                </a:cubicBezTo>
                <a:cubicBezTo>
                  <a:pt x="41" y="0"/>
                  <a:pt x="55" y="0"/>
                  <a:pt x="69" y="9"/>
                </a:cubicBezTo>
                <a:cubicBezTo>
                  <a:pt x="65" y="15"/>
                  <a:pt x="65" y="15"/>
                  <a:pt x="65" y="15"/>
                </a:cubicBezTo>
                <a:cubicBezTo>
                  <a:pt x="54" y="9"/>
                  <a:pt x="42" y="8"/>
                  <a:pt x="33" y="13"/>
                </a:cubicBezTo>
                <a:cubicBezTo>
                  <a:pt x="24" y="19"/>
                  <a:pt x="17" y="29"/>
                  <a:pt x="17" y="40"/>
                </a:cubicBezTo>
                <a:cubicBezTo>
                  <a:pt x="17" y="85"/>
                  <a:pt x="17" y="85"/>
                  <a:pt x="17" y="85"/>
                </a:cubicBezTo>
                <a:cubicBezTo>
                  <a:pt x="75" y="85"/>
                  <a:pt x="75" y="85"/>
                  <a:pt x="75" y="85"/>
                </a:cubicBezTo>
                <a:cubicBezTo>
                  <a:pt x="75" y="66"/>
                  <a:pt x="75" y="66"/>
                  <a:pt x="75" y="66"/>
                </a:cubicBezTo>
                <a:cubicBezTo>
                  <a:pt x="83" y="66"/>
                  <a:pt x="83" y="66"/>
                  <a:pt x="83" y="66"/>
                </a:cubicBezTo>
                <a:lnTo>
                  <a:pt x="83" y="85"/>
                </a:lnTo>
                <a:close/>
                <a:moveTo>
                  <a:pt x="56" y="93"/>
                </a:moveTo>
                <a:cubicBezTo>
                  <a:pt x="37" y="93"/>
                  <a:pt x="37" y="93"/>
                  <a:pt x="37" y="93"/>
                </a:cubicBezTo>
                <a:cubicBezTo>
                  <a:pt x="37" y="98"/>
                  <a:pt x="41" y="102"/>
                  <a:pt x="47" y="102"/>
                </a:cubicBezTo>
                <a:cubicBezTo>
                  <a:pt x="52" y="102"/>
                  <a:pt x="56" y="98"/>
                  <a:pt x="56" y="93"/>
                </a:cubicBezTo>
                <a:close/>
                <a:moveTo>
                  <a:pt x="99" y="1"/>
                </a:moveTo>
                <a:cubicBezTo>
                  <a:pt x="92" y="6"/>
                  <a:pt x="92" y="6"/>
                  <a:pt x="92" y="6"/>
                </a:cubicBezTo>
                <a:cubicBezTo>
                  <a:pt x="93" y="7"/>
                  <a:pt x="112" y="36"/>
                  <a:pt x="92" y="67"/>
                </a:cubicBezTo>
                <a:cubicBezTo>
                  <a:pt x="99" y="72"/>
                  <a:pt x="99" y="72"/>
                  <a:pt x="99" y="72"/>
                </a:cubicBezTo>
                <a:cubicBezTo>
                  <a:pt x="122" y="35"/>
                  <a:pt x="99" y="2"/>
                  <a:pt x="99" y="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8" name="Group 7">
            <a:extLst>
              <a:ext uri="{FF2B5EF4-FFF2-40B4-BE49-F238E27FC236}">
                <a16:creationId xmlns:a16="http://schemas.microsoft.com/office/drawing/2014/main" id="{6A680F31-A1DF-4DCB-B762-7620C2150C2A}"/>
              </a:ext>
            </a:extLst>
          </p:cNvPr>
          <p:cNvGrpSpPr/>
          <p:nvPr/>
        </p:nvGrpSpPr>
        <p:grpSpPr>
          <a:xfrm>
            <a:off x="1924302" y="2681260"/>
            <a:ext cx="2503008" cy="1324264"/>
            <a:chOff x="786552" y="2702791"/>
            <a:chExt cx="2503008" cy="1081400"/>
          </a:xfrm>
        </p:grpSpPr>
        <p:sp>
          <p:nvSpPr>
            <p:cNvPr id="2" name="Rectangle 1"/>
            <p:cNvSpPr/>
            <p:nvPr/>
          </p:nvSpPr>
          <p:spPr bwMode="auto">
            <a:xfrm>
              <a:off x="952107" y="2702791"/>
              <a:ext cx="2337453" cy="1081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gradFill>
                    <a:gsLst>
                      <a:gs pos="0">
                        <a:srgbClr val="FFFFFF"/>
                      </a:gs>
                      <a:gs pos="100000">
                        <a:srgbClr val="FFFFFF"/>
                      </a:gs>
                    </a:gsLst>
                    <a:lin ang="5400000" scaled="0"/>
                  </a:gradFill>
                </a:rPr>
                <a:t>Demo solution or technical pattern</a:t>
              </a:r>
            </a:p>
          </p:txBody>
        </p:sp>
        <p:sp>
          <p:nvSpPr>
            <p:cNvPr id="4" name="Rectangle 3">
              <a:extLst>
                <a:ext uri="{FF2B5EF4-FFF2-40B4-BE49-F238E27FC236}">
                  <a16:creationId xmlns:a16="http://schemas.microsoft.com/office/drawing/2014/main" id="{DF82B291-3D00-4F00-9E01-14D1D94DE5D0}"/>
                </a:ext>
              </a:extLst>
            </p:cNvPr>
            <p:cNvSpPr/>
            <p:nvPr/>
          </p:nvSpPr>
          <p:spPr bwMode="auto">
            <a:xfrm>
              <a:off x="786552" y="2702791"/>
              <a:ext cx="165555" cy="1081400"/>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7" name="Group 6">
            <a:extLst>
              <a:ext uri="{FF2B5EF4-FFF2-40B4-BE49-F238E27FC236}">
                <a16:creationId xmlns:a16="http://schemas.microsoft.com/office/drawing/2014/main" id="{EBAE28E7-B5F6-45FB-B675-7C2E5D3CB17E}"/>
              </a:ext>
            </a:extLst>
          </p:cNvPr>
          <p:cNvGrpSpPr/>
          <p:nvPr/>
        </p:nvGrpSpPr>
        <p:grpSpPr>
          <a:xfrm>
            <a:off x="4708850" y="2681260"/>
            <a:ext cx="2500233" cy="1324264"/>
            <a:chOff x="3571100" y="2702791"/>
            <a:chExt cx="2500233" cy="1081400"/>
          </a:xfrm>
        </p:grpSpPr>
        <p:sp>
          <p:nvSpPr>
            <p:cNvPr id="19" name="Rectangle 18"/>
            <p:cNvSpPr/>
            <p:nvPr/>
          </p:nvSpPr>
          <p:spPr bwMode="auto">
            <a:xfrm>
              <a:off x="3736655" y="2702791"/>
              <a:ext cx="2334678" cy="10814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solidFill>
                    <a:schemeClr val="bg1"/>
                  </a:solidFill>
                </a:rPr>
                <a:t>Contribute on GitHub</a:t>
              </a:r>
            </a:p>
          </p:txBody>
        </p:sp>
        <p:sp>
          <p:nvSpPr>
            <p:cNvPr id="13" name="Rectangle 12">
              <a:extLst>
                <a:ext uri="{FF2B5EF4-FFF2-40B4-BE49-F238E27FC236}">
                  <a16:creationId xmlns:a16="http://schemas.microsoft.com/office/drawing/2014/main" id="{9272E7C8-1068-4D9C-83A3-8B69357DC60F}"/>
                </a:ext>
              </a:extLst>
            </p:cNvPr>
            <p:cNvSpPr/>
            <p:nvPr/>
          </p:nvSpPr>
          <p:spPr bwMode="auto">
            <a:xfrm>
              <a:off x="3571100" y="2702791"/>
              <a:ext cx="165555" cy="1081400"/>
            </a:xfrm>
            <a:prstGeom prst="rect">
              <a:avLst/>
            </a:prstGeom>
            <a:solidFill>
              <a:schemeClr val="accent4">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6" name="Group 5">
            <a:extLst>
              <a:ext uri="{FF2B5EF4-FFF2-40B4-BE49-F238E27FC236}">
                <a16:creationId xmlns:a16="http://schemas.microsoft.com/office/drawing/2014/main" id="{F10E3DC2-3E4F-4853-89DB-CC0D24E61E1C}"/>
              </a:ext>
            </a:extLst>
          </p:cNvPr>
          <p:cNvGrpSpPr/>
          <p:nvPr/>
        </p:nvGrpSpPr>
        <p:grpSpPr>
          <a:xfrm>
            <a:off x="7490623" y="2681260"/>
            <a:ext cx="2507755" cy="1324264"/>
            <a:chOff x="6352873" y="2702791"/>
            <a:chExt cx="2507755" cy="1081400"/>
          </a:xfrm>
        </p:grpSpPr>
        <p:sp>
          <p:nvSpPr>
            <p:cNvPr id="17" name="Rectangle 16"/>
            <p:cNvSpPr/>
            <p:nvPr/>
          </p:nvSpPr>
          <p:spPr bwMode="auto">
            <a:xfrm>
              <a:off x="6518428" y="2702791"/>
              <a:ext cx="2342200" cy="10814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gradFill>
                    <a:gsLst>
                      <a:gs pos="0">
                        <a:srgbClr val="FFFFFF"/>
                      </a:gs>
                      <a:gs pos="100000">
                        <a:srgbClr val="FFFFFF"/>
                      </a:gs>
                    </a:gsLst>
                    <a:lin ang="5400000" scaled="0"/>
                  </a:gradFill>
                </a:rPr>
                <a:t>Provide </a:t>
              </a:r>
              <a:br>
                <a:rPr lang="en-US" sz="2400">
                  <a:gradFill>
                    <a:gsLst>
                      <a:gs pos="0">
                        <a:srgbClr val="FFFFFF"/>
                      </a:gs>
                      <a:gs pos="100000">
                        <a:srgbClr val="FFFFFF"/>
                      </a:gs>
                    </a:gsLst>
                    <a:lin ang="5400000" scaled="0"/>
                  </a:gradFill>
                </a:rPr>
              </a:br>
              <a:r>
                <a:rPr lang="en-US" sz="2400">
                  <a:gradFill>
                    <a:gsLst>
                      <a:gs pos="0">
                        <a:srgbClr val="FFFFFF"/>
                      </a:gs>
                      <a:gs pos="100000">
                        <a:srgbClr val="FFFFFF"/>
                      </a:gs>
                    </a:gsLst>
                    <a:lin ang="5400000" scaled="0"/>
                  </a:gradFill>
                </a:rPr>
                <a:t>feedback</a:t>
              </a:r>
            </a:p>
          </p:txBody>
        </p:sp>
        <p:sp>
          <p:nvSpPr>
            <p:cNvPr id="14" name="Rectangle 13">
              <a:extLst>
                <a:ext uri="{FF2B5EF4-FFF2-40B4-BE49-F238E27FC236}">
                  <a16:creationId xmlns:a16="http://schemas.microsoft.com/office/drawing/2014/main" id="{D47E70ED-6EC7-4D56-BB23-1F1874491747}"/>
                </a:ext>
              </a:extLst>
            </p:cNvPr>
            <p:cNvSpPr/>
            <p:nvPr/>
          </p:nvSpPr>
          <p:spPr bwMode="auto">
            <a:xfrm>
              <a:off x="6352873" y="2702791"/>
              <a:ext cx="165555" cy="1081400"/>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sp>
        <p:nvSpPr>
          <p:cNvPr id="9" name="Callout: Line with Border and Accent Bar 8">
            <a:extLst>
              <a:ext uri="{FF2B5EF4-FFF2-40B4-BE49-F238E27FC236}">
                <a16:creationId xmlns:a16="http://schemas.microsoft.com/office/drawing/2014/main" id="{B62739D9-AEF4-4BCC-87B7-698548D64E9D}"/>
              </a:ext>
            </a:extLst>
          </p:cNvPr>
          <p:cNvSpPr/>
          <p:nvPr/>
        </p:nvSpPr>
        <p:spPr bwMode="auto">
          <a:xfrm>
            <a:off x="3825318" y="5439241"/>
            <a:ext cx="3209125" cy="1064516"/>
          </a:xfrm>
          <a:prstGeom prst="accentBorderCallout1">
            <a:avLst>
              <a:gd name="adj1" fmla="val 18750"/>
              <a:gd name="adj2" fmla="val -8333"/>
              <a:gd name="adj3" fmla="val -132427"/>
              <a:gd name="adj4" fmla="val -49779"/>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bg1">
                    <a:lumMod val="25000"/>
                  </a:schemeClr>
                </a:solidFill>
                <a:ea typeface="Segoe UI" pitchFamily="34" charset="0"/>
                <a:cs typeface="Segoe UI" pitchFamily="34" charset="0"/>
              </a:rPr>
              <a:t>Great opportunity to get visibility for you or your company. Demo sample or explain how you extend or customize SharePoint Online with live demo in your projects. Reach out to team for volunteering.</a:t>
            </a:r>
          </a:p>
        </p:txBody>
      </p:sp>
      <p:sp>
        <p:nvSpPr>
          <p:cNvPr id="16" name="TextBox 15">
            <a:extLst>
              <a:ext uri="{FF2B5EF4-FFF2-40B4-BE49-F238E27FC236}">
                <a16:creationId xmlns:a16="http://schemas.microsoft.com/office/drawing/2014/main" id="{3D1BBE0C-561F-4720-B867-EFFC6D4295F2}"/>
              </a:ext>
            </a:extLst>
          </p:cNvPr>
          <p:cNvSpPr txBox="1"/>
          <p:nvPr/>
        </p:nvSpPr>
        <p:spPr>
          <a:xfrm>
            <a:off x="7273535" y="5669500"/>
            <a:ext cx="4424925" cy="646331"/>
          </a:xfrm>
          <a:prstGeom prst="rect">
            <a:avLst/>
          </a:prstGeom>
          <a:noFill/>
        </p:spPr>
        <p:txBody>
          <a:bodyPr wrap="square">
            <a:spAutoFit/>
          </a:bodyPr>
          <a:lstStyle/>
          <a:p>
            <a:pPr algn="l"/>
            <a:r>
              <a:rPr lang="en-US" b="0" i="0">
                <a:effectLst/>
                <a:latin typeface="Segoe UI" panose="020B0502040204020203" pitchFamily="34" charset="0"/>
              </a:rPr>
              <a:t>Request a demo spot on the call</a:t>
            </a:r>
          </a:p>
          <a:p>
            <a:pPr algn="l"/>
            <a:r>
              <a:rPr lang="en-US" b="0" i="0">
                <a:solidFill>
                  <a:schemeClr val="accent2"/>
                </a:solidFill>
                <a:effectLst/>
                <a:latin typeface="Segoe UI" panose="020B0502040204020203" pitchFamily="34" charset="0"/>
              </a:rPr>
              <a:t>https://aka.ms/m365pnp/request/demo</a:t>
            </a:r>
          </a:p>
        </p:txBody>
      </p:sp>
    </p:spTree>
    <p:extLst>
      <p:ext uri="{BB962C8B-B14F-4D97-AF65-F5344CB8AC3E}">
        <p14:creationId xmlns:p14="http://schemas.microsoft.com/office/powerpoint/2010/main" val="1903946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par>
                          <p:cTn id="20" fill="hold">
                            <p:stCondLst>
                              <p:cond delay="3000"/>
                            </p:stCondLst>
                            <p:childTnLst>
                              <p:par>
                                <p:cTn id="21" presetID="42" presetClass="entr" presetSubtype="0" fill="hold" grpId="0" nodeType="afterEffect">
                                  <p:stCondLst>
                                    <p:cond delay="150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strVal val="#ppt_x"/>
                                          </p:val>
                                        </p:tav>
                                        <p:tav tm="100000">
                                          <p:val>
                                            <p:strVal val="#ppt_x"/>
                                          </p:val>
                                        </p:tav>
                                      </p:tavLst>
                                    </p:anim>
                                    <p:anim calcmode="lin" valueType="num">
                                      <p:cBhvr>
                                        <p:cTn id="2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2C881C1-A2AC-47E0-8352-55B21FB2C2A0}"/>
              </a:ext>
            </a:extLst>
          </p:cNvPr>
          <p:cNvCxnSpPr>
            <a:cxnSpLocks/>
          </p:cNvCxnSpPr>
          <p:nvPr/>
        </p:nvCxnSpPr>
        <p:spPr>
          <a:xfrm>
            <a:off x="49644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B679A6-9F6F-4ED1-8713-FD8C6CEBB00E}"/>
              </a:ext>
            </a:extLst>
          </p:cNvPr>
          <p:cNvCxnSpPr>
            <a:cxnSpLocks/>
          </p:cNvCxnSpPr>
          <p:nvPr/>
        </p:nvCxnSpPr>
        <p:spPr>
          <a:xfrm>
            <a:off x="99642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F284B10-8A50-4AD5-965A-7DE53B0CF1AD}"/>
              </a:ext>
            </a:extLst>
          </p:cNvPr>
          <p:cNvCxnSpPr>
            <a:cxnSpLocks/>
          </p:cNvCxnSpPr>
          <p:nvPr/>
        </p:nvCxnSpPr>
        <p:spPr>
          <a:xfrm>
            <a:off x="74643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FC068B9B-B677-4688-9171-CD82D0A86DB3}"/>
              </a:ext>
            </a:extLst>
          </p:cNvPr>
          <p:cNvGrpSpPr/>
          <p:nvPr/>
        </p:nvGrpSpPr>
        <p:grpSpPr>
          <a:xfrm>
            <a:off x="5094709" y="1078696"/>
            <a:ext cx="2235111" cy="4790851"/>
            <a:chOff x="5094709" y="1370796"/>
            <a:chExt cx="2235111" cy="4790851"/>
          </a:xfrm>
        </p:grpSpPr>
        <p:pic>
          <p:nvPicPr>
            <p:cNvPr id="27" name="Picture 26">
              <a:extLst>
                <a:ext uri="{FF2B5EF4-FFF2-40B4-BE49-F238E27FC236}">
                  <a16:creationId xmlns:a16="http://schemas.microsoft.com/office/drawing/2014/main" id="{C5A341BB-5AF6-49CB-85BE-4AB9ABAB872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83844" y="2316698"/>
              <a:ext cx="1473739" cy="1534608"/>
            </a:xfrm>
            <a:prstGeom prst="rect">
              <a:avLst/>
            </a:prstGeom>
            <a:ln>
              <a:solidFill>
                <a:schemeClr val="bg1">
                  <a:lumMod val="75000"/>
                </a:schemeClr>
              </a:solidFill>
            </a:ln>
          </p:spPr>
        </p:pic>
        <p:grpSp>
          <p:nvGrpSpPr>
            <p:cNvPr id="36" name="Group 35">
              <a:extLst>
                <a:ext uri="{FF2B5EF4-FFF2-40B4-BE49-F238E27FC236}">
                  <a16:creationId xmlns:a16="http://schemas.microsoft.com/office/drawing/2014/main" id="{2196D1ED-955A-44C0-9610-DCC511B7C903}"/>
                </a:ext>
              </a:extLst>
            </p:cNvPr>
            <p:cNvGrpSpPr/>
            <p:nvPr/>
          </p:nvGrpSpPr>
          <p:grpSpPr>
            <a:xfrm>
              <a:off x="5094709" y="1370796"/>
              <a:ext cx="2235111" cy="4790851"/>
              <a:chOff x="2646798" y="1541408"/>
              <a:chExt cx="2235111" cy="4790851"/>
            </a:xfrm>
          </p:grpSpPr>
          <p:pic>
            <p:nvPicPr>
              <p:cNvPr id="11" name="Picture 10">
                <a:extLst>
                  <a:ext uri="{FF2B5EF4-FFF2-40B4-BE49-F238E27FC236}">
                    <a16:creationId xmlns:a16="http://schemas.microsoft.com/office/drawing/2014/main" id="{697C6653-B44F-406C-9BE9-0D072F16FC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670462" y="3081148"/>
                <a:ext cx="1507547" cy="1420373"/>
              </a:xfrm>
              <a:prstGeom prst="rect">
                <a:avLst/>
              </a:prstGeom>
              <a:ln>
                <a:solidFill>
                  <a:schemeClr val="bg1">
                    <a:lumMod val="75000"/>
                  </a:schemeClr>
                </a:solidFill>
              </a:ln>
            </p:spPr>
          </p:pic>
          <p:sp>
            <p:nvSpPr>
              <p:cNvPr id="21" name="TextBox 20">
                <a:extLst>
                  <a:ext uri="{FF2B5EF4-FFF2-40B4-BE49-F238E27FC236}">
                    <a16:creationId xmlns:a16="http://schemas.microsoft.com/office/drawing/2014/main" id="{720DDCAF-D853-4780-B250-ACB4E817A0C4}"/>
                  </a:ext>
                </a:extLst>
              </p:cNvPr>
              <p:cNvSpPr txBox="1"/>
              <p:nvPr/>
            </p:nvSpPr>
            <p:spPr>
              <a:xfrm>
                <a:off x="2942916" y="1541408"/>
                <a:ext cx="1543190" cy="517022"/>
              </a:xfrm>
              <a:prstGeom prst="rect">
                <a:avLst/>
              </a:prstGeom>
              <a:noFill/>
            </p:spPr>
            <p:txBody>
              <a:bodyPr wrap="non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a:t>
                </a:r>
              </a:p>
            </p:txBody>
          </p:sp>
          <p:sp>
            <p:nvSpPr>
              <p:cNvPr id="22" name="TextBox 21">
                <a:extLst>
                  <a:ext uri="{FF2B5EF4-FFF2-40B4-BE49-F238E27FC236}">
                    <a16:creationId xmlns:a16="http://schemas.microsoft.com/office/drawing/2014/main" id="{C3850332-7012-43B5-831F-FACD76D2BD30}"/>
                  </a:ext>
                </a:extLst>
              </p:cNvPr>
              <p:cNvSpPr txBox="1"/>
              <p:nvPr/>
            </p:nvSpPr>
            <p:spPr>
              <a:xfrm>
                <a:off x="2646798" y="5141206"/>
                <a:ext cx="2235111" cy="1191053"/>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sharepoint</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pnp</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officedev</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microsoftgraph</a:t>
                </a:r>
                <a:endParaRPr lang="en-US" sz="1200">
                  <a:solidFill>
                    <a:schemeClr val="bg1">
                      <a:lumMod val="50000"/>
                    </a:schemeClr>
                  </a:solidFill>
                </a:endParaRPr>
              </a:p>
            </p:txBody>
          </p:sp>
          <p:pic>
            <p:nvPicPr>
              <p:cNvPr id="9" name="Picture 8">
                <a:extLst>
                  <a:ext uri="{FF2B5EF4-FFF2-40B4-BE49-F238E27FC236}">
                    <a16:creationId xmlns:a16="http://schemas.microsoft.com/office/drawing/2014/main" id="{E511E916-AF65-49D4-B825-B805960A635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24235" y="3475354"/>
                <a:ext cx="1409972" cy="1550184"/>
              </a:xfrm>
              <a:prstGeom prst="rect">
                <a:avLst/>
              </a:prstGeom>
              <a:ln>
                <a:solidFill>
                  <a:schemeClr val="bg1">
                    <a:lumMod val="75000"/>
                  </a:schemeClr>
                </a:solidFill>
              </a:ln>
            </p:spPr>
          </p:pic>
        </p:grpSp>
      </p:grpSp>
      <p:sp>
        <p:nvSpPr>
          <p:cNvPr id="40" name="TextBox 39">
            <a:extLst>
              <a:ext uri="{FF2B5EF4-FFF2-40B4-BE49-F238E27FC236}">
                <a16:creationId xmlns:a16="http://schemas.microsoft.com/office/drawing/2014/main" id="{3EFE0F7F-9687-4B36-84EE-B637D8DBCC12}"/>
              </a:ext>
            </a:extLst>
          </p:cNvPr>
          <p:cNvSpPr txBox="1"/>
          <p:nvPr/>
        </p:nvSpPr>
        <p:spPr>
          <a:xfrm>
            <a:off x="4797874" y="6403899"/>
            <a:ext cx="2840725"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latin typeface="Segoe UI Light" panose="020B0502040204020203" pitchFamily="34" charset="0"/>
                <a:cs typeface="Segoe UI Light" panose="020B0502040204020203" pitchFamily="34" charset="0"/>
              </a:rPr>
              <a:t>@Microsoft365Dev | @m365pnp</a:t>
            </a:r>
          </a:p>
        </p:txBody>
      </p:sp>
      <p:grpSp>
        <p:nvGrpSpPr>
          <p:cNvPr id="8" name="Group 7">
            <a:extLst>
              <a:ext uri="{FF2B5EF4-FFF2-40B4-BE49-F238E27FC236}">
                <a16:creationId xmlns:a16="http://schemas.microsoft.com/office/drawing/2014/main" id="{F24AE102-B7F9-4846-9B66-58793687FD49}"/>
              </a:ext>
            </a:extLst>
          </p:cNvPr>
          <p:cNvGrpSpPr/>
          <p:nvPr/>
        </p:nvGrpSpPr>
        <p:grpSpPr>
          <a:xfrm>
            <a:off x="10029737" y="1092789"/>
            <a:ext cx="2384255" cy="4075027"/>
            <a:chOff x="10038924" y="1471029"/>
            <a:chExt cx="2384255" cy="4075027"/>
          </a:xfrm>
        </p:grpSpPr>
        <p:sp>
          <p:nvSpPr>
            <p:cNvPr id="28" name="TextBox 27">
              <a:extLst>
                <a:ext uri="{FF2B5EF4-FFF2-40B4-BE49-F238E27FC236}">
                  <a16:creationId xmlns:a16="http://schemas.microsoft.com/office/drawing/2014/main" id="{FAEE5D68-222C-450A-8E9C-467FC4420058}"/>
                </a:ext>
              </a:extLst>
            </p:cNvPr>
            <p:cNvSpPr txBox="1"/>
            <p:nvPr/>
          </p:nvSpPr>
          <p:spPr>
            <a:xfrm>
              <a:off x="10152564" y="1471029"/>
              <a:ext cx="2048621" cy="960220"/>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 initiatives and samples</a:t>
              </a:r>
            </a:p>
          </p:txBody>
        </p:sp>
        <p:sp>
          <p:nvSpPr>
            <p:cNvPr id="29" name="TextBox 28">
              <a:extLst>
                <a:ext uri="{FF2B5EF4-FFF2-40B4-BE49-F238E27FC236}">
                  <a16:creationId xmlns:a16="http://schemas.microsoft.com/office/drawing/2014/main" id="{107AD1CF-9B9E-4023-BD6F-FE9D8B722EF5}"/>
                </a:ext>
              </a:extLst>
            </p:cNvPr>
            <p:cNvSpPr txBox="1"/>
            <p:nvPr/>
          </p:nvSpPr>
          <p:spPr>
            <a:xfrm>
              <a:off x="10038924" y="5056734"/>
              <a:ext cx="2384255"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rPr>
                <a:t>aka.ms/m365/community</a:t>
              </a:r>
            </a:p>
          </p:txBody>
        </p:sp>
        <p:pic>
          <p:nvPicPr>
            <p:cNvPr id="41" name="Picture 40">
              <a:extLst>
                <a:ext uri="{FF2B5EF4-FFF2-40B4-BE49-F238E27FC236}">
                  <a16:creationId xmlns:a16="http://schemas.microsoft.com/office/drawing/2014/main" id="{28D6564B-B85F-4A55-A50C-6695FBB9A77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52564" y="2769778"/>
              <a:ext cx="2108487" cy="1438250"/>
            </a:xfrm>
            <a:prstGeom prst="rect">
              <a:avLst/>
            </a:prstGeom>
            <a:ln>
              <a:solidFill>
                <a:schemeClr val="tx1">
                  <a:lumMod val="10000"/>
                  <a:lumOff val="90000"/>
                </a:schemeClr>
              </a:solidFill>
            </a:ln>
          </p:spPr>
        </p:pic>
      </p:grpSp>
      <p:grpSp>
        <p:nvGrpSpPr>
          <p:cNvPr id="24" name="Group 23">
            <a:extLst>
              <a:ext uri="{FF2B5EF4-FFF2-40B4-BE49-F238E27FC236}">
                <a16:creationId xmlns:a16="http://schemas.microsoft.com/office/drawing/2014/main" id="{D93B7CE8-9DA8-4C01-858B-1A8B3C109D4C}"/>
              </a:ext>
            </a:extLst>
          </p:cNvPr>
          <p:cNvGrpSpPr/>
          <p:nvPr/>
        </p:nvGrpSpPr>
        <p:grpSpPr>
          <a:xfrm>
            <a:off x="7346655" y="1092789"/>
            <a:ext cx="2625258" cy="5268468"/>
            <a:chOff x="7346655" y="1092789"/>
            <a:chExt cx="2625258" cy="5268468"/>
          </a:xfrm>
        </p:grpSpPr>
        <p:grpSp>
          <p:nvGrpSpPr>
            <p:cNvPr id="38" name="Group 37">
              <a:extLst>
                <a:ext uri="{FF2B5EF4-FFF2-40B4-BE49-F238E27FC236}">
                  <a16:creationId xmlns:a16="http://schemas.microsoft.com/office/drawing/2014/main" id="{A399BFF6-61CA-4B23-9AB9-2250CB587238}"/>
                </a:ext>
              </a:extLst>
            </p:cNvPr>
            <p:cNvGrpSpPr/>
            <p:nvPr/>
          </p:nvGrpSpPr>
          <p:grpSpPr>
            <a:xfrm>
              <a:off x="7346655" y="1092789"/>
              <a:ext cx="2625258" cy="5268468"/>
              <a:chOff x="7354308" y="1471029"/>
              <a:chExt cx="2625258" cy="5268468"/>
            </a:xfrm>
          </p:grpSpPr>
          <p:sp>
            <p:nvSpPr>
              <p:cNvPr id="34" name="TextBox 33">
                <a:extLst>
                  <a:ext uri="{FF2B5EF4-FFF2-40B4-BE49-F238E27FC236}">
                    <a16:creationId xmlns:a16="http://schemas.microsoft.com/office/drawing/2014/main" id="{29328A88-7594-4F2A-975B-605F1B204AAA}"/>
                  </a:ext>
                </a:extLst>
              </p:cNvPr>
              <p:cNvSpPr txBox="1"/>
              <p:nvPr/>
            </p:nvSpPr>
            <p:spPr>
              <a:xfrm>
                <a:off x="7354308" y="1471029"/>
                <a:ext cx="2617606" cy="517022"/>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Sample galleries</a:t>
                </a:r>
              </a:p>
            </p:txBody>
          </p:sp>
          <p:sp>
            <p:nvSpPr>
              <p:cNvPr id="35" name="TextBox 34">
                <a:extLst>
                  <a:ext uri="{FF2B5EF4-FFF2-40B4-BE49-F238E27FC236}">
                    <a16:creationId xmlns:a16="http://schemas.microsoft.com/office/drawing/2014/main" id="{E1EC2F77-247B-4FA4-AD71-3F05EC150861}"/>
                  </a:ext>
                </a:extLst>
              </p:cNvPr>
              <p:cNvSpPr txBox="1"/>
              <p:nvPr/>
            </p:nvSpPr>
            <p:spPr>
              <a:xfrm>
                <a:off x="7469765" y="5062157"/>
                <a:ext cx="2509801" cy="1677340"/>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aka.ms/m365/samples</a:t>
                </a:r>
              </a:p>
              <a:p>
                <a:pPr algn="ctr">
                  <a:lnSpc>
                    <a:spcPct val="90000"/>
                  </a:lnSpc>
                  <a:spcAft>
                    <a:spcPts val="600"/>
                  </a:spcAft>
                </a:pPr>
                <a:r>
                  <a:rPr lang="en-US" sz="1200">
                    <a:solidFill>
                      <a:schemeClr val="bg1">
                        <a:lumMod val="50000"/>
                      </a:schemeClr>
                    </a:solidFill>
                  </a:rPr>
                  <a:t>aka.ms/teams-samples</a:t>
                </a:r>
              </a:p>
              <a:p>
                <a:pPr algn="ctr">
                  <a:lnSpc>
                    <a:spcPct val="90000"/>
                  </a:lnSpc>
                  <a:spcAft>
                    <a:spcPts val="600"/>
                  </a:spcAft>
                </a:pPr>
                <a:r>
                  <a:rPr lang="en-FI" sz="1200">
                    <a:solidFill>
                      <a:schemeClr val="bg1">
                        <a:lumMod val="50000"/>
                      </a:schemeClr>
                    </a:solidFill>
                  </a:rPr>
                  <a:t>a</a:t>
                </a:r>
                <a:r>
                  <a:rPr lang="en-US" sz="1200">
                    <a:solidFill>
                      <a:schemeClr val="bg1">
                        <a:lumMod val="50000"/>
                      </a:schemeClr>
                    </a:solidFill>
                  </a:rPr>
                  <a:t>k</a:t>
                </a:r>
                <a:r>
                  <a:rPr lang="en-FI" sz="1200">
                    <a:solidFill>
                      <a:schemeClr val="bg1">
                        <a:lumMod val="50000"/>
                      </a:schemeClr>
                    </a:solidFill>
                  </a:rPr>
                  <a:t>a.ms/</a:t>
                </a:r>
                <a:r>
                  <a:rPr lang="en-FI" sz="1200" err="1">
                    <a:solidFill>
                      <a:schemeClr val="bg1">
                        <a:lumMod val="50000"/>
                      </a:schemeClr>
                    </a:solidFill>
                  </a:rPr>
                  <a:t>spfx</a:t>
                </a:r>
                <a:r>
                  <a:rPr lang="en-FI" sz="1200">
                    <a:solidFill>
                      <a:schemeClr val="bg1">
                        <a:lumMod val="50000"/>
                      </a:schemeClr>
                    </a:solidFill>
                  </a:rPr>
                  <a:t>-webparts</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aka.ms/</a:t>
                </a:r>
                <a:r>
                  <a:rPr lang="en-US" sz="1200" err="1">
                    <a:solidFill>
                      <a:schemeClr val="bg1">
                        <a:lumMod val="50000"/>
                      </a:schemeClr>
                    </a:solidFill>
                  </a:rPr>
                  <a:t>powerplatform</a:t>
                </a:r>
                <a:r>
                  <a:rPr lang="en-US" sz="1200">
                    <a:solidFill>
                      <a:schemeClr val="bg1">
                        <a:lumMod val="50000"/>
                      </a:schemeClr>
                    </a:solidFill>
                  </a:rPr>
                  <a:t>-samples</a:t>
                </a:r>
              </a:p>
              <a:p>
                <a:pPr algn="ctr">
                  <a:lnSpc>
                    <a:spcPct val="90000"/>
                  </a:lnSpc>
                  <a:spcAft>
                    <a:spcPts val="600"/>
                  </a:spcAft>
                </a:pPr>
                <a:r>
                  <a:rPr lang="en-FI" sz="1200">
                    <a:solidFill>
                      <a:schemeClr val="bg1">
                        <a:lumMod val="50000"/>
                      </a:schemeClr>
                    </a:solidFill>
                  </a:rPr>
                  <a:t>a</a:t>
                </a:r>
                <a:r>
                  <a:rPr lang="en-US" sz="1200">
                    <a:solidFill>
                      <a:schemeClr val="bg1">
                        <a:lumMod val="50000"/>
                      </a:schemeClr>
                    </a:solidFill>
                  </a:rPr>
                  <a:t>k</a:t>
                </a:r>
                <a:r>
                  <a:rPr lang="en-FI" sz="1200">
                    <a:solidFill>
                      <a:schemeClr val="bg1">
                        <a:lumMod val="50000"/>
                      </a:schemeClr>
                    </a:solidFill>
                  </a:rPr>
                  <a:t>a.ms/</a:t>
                </a:r>
                <a:r>
                  <a:rPr lang="en-FI" sz="1200" err="1">
                    <a:solidFill>
                      <a:schemeClr val="bg1">
                        <a:lumMod val="50000"/>
                      </a:schemeClr>
                    </a:solidFill>
                  </a:rPr>
                  <a:t>spfx</a:t>
                </a:r>
                <a:r>
                  <a:rPr lang="en-FI" sz="1200">
                    <a:solidFill>
                      <a:schemeClr val="bg1">
                        <a:lumMod val="50000"/>
                      </a:schemeClr>
                    </a:solidFill>
                  </a:rPr>
                  <a:t>-</a:t>
                </a:r>
                <a:r>
                  <a:rPr lang="en-US" sz="1200">
                    <a:solidFill>
                      <a:schemeClr val="bg1">
                        <a:lumMod val="50000"/>
                      </a:schemeClr>
                    </a:solidFill>
                  </a:rPr>
                  <a:t>e</a:t>
                </a:r>
                <a:r>
                  <a:rPr lang="en-FI" sz="1200">
                    <a:solidFill>
                      <a:schemeClr val="bg1">
                        <a:lumMod val="50000"/>
                      </a:schemeClr>
                    </a:solidFill>
                  </a:rPr>
                  <a:t>x</a:t>
                </a:r>
                <a:r>
                  <a:rPr lang="en-US" sz="1200">
                    <a:solidFill>
                      <a:schemeClr val="bg1">
                        <a:lumMod val="50000"/>
                      </a:schemeClr>
                    </a:solidFill>
                  </a:rPr>
                  <a:t>t</a:t>
                </a:r>
                <a:r>
                  <a:rPr lang="en-FI" sz="1200" err="1">
                    <a:solidFill>
                      <a:schemeClr val="bg1">
                        <a:lumMod val="50000"/>
                      </a:schemeClr>
                    </a:solidFill>
                  </a:rPr>
                  <a:t>ensions</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aka.ms/list-formatting</a:t>
                </a:r>
              </a:p>
            </p:txBody>
          </p:sp>
          <p:pic>
            <p:nvPicPr>
              <p:cNvPr id="17" name="Picture 16">
                <a:extLst>
                  <a:ext uri="{FF2B5EF4-FFF2-40B4-BE49-F238E27FC236}">
                    <a16:creationId xmlns:a16="http://schemas.microsoft.com/office/drawing/2014/main" id="{1E14F070-085D-4314-9882-CF8F496B6E9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86101" y="2321202"/>
                <a:ext cx="1480710" cy="1531890"/>
              </a:xfrm>
              <a:prstGeom prst="rect">
                <a:avLst/>
              </a:prstGeom>
              <a:ln>
                <a:solidFill>
                  <a:schemeClr val="tx1">
                    <a:lumMod val="10000"/>
                    <a:lumOff val="90000"/>
                  </a:schemeClr>
                </a:solidFill>
              </a:ln>
            </p:spPr>
          </p:pic>
          <p:pic>
            <p:nvPicPr>
              <p:cNvPr id="19" name="Picture 18">
                <a:extLst>
                  <a:ext uri="{FF2B5EF4-FFF2-40B4-BE49-F238E27FC236}">
                    <a16:creationId xmlns:a16="http://schemas.microsoft.com/office/drawing/2014/main" id="{3C8E6999-F942-4A27-AC4D-6BBC57F6CE3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323888" y="2634084"/>
                <a:ext cx="1465782" cy="1531890"/>
              </a:xfrm>
              <a:prstGeom prst="rect">
                <a:avLst/>
              </a:prstGeom>
              <a:ln>
                <a:solidFill>
                  <a:schemeClr val="tx1">
                    <a:lumMod val="10000"/>
                    <a:lumOff val="90000"/>
                  </a:schemeClr>
                </a:solidFill>
              </a:ln>
            </p:spPr>
          </p:pic>
        </p:grpSp>
        <p:pic>
          <p:nvPicPr>
            <p:cNvPr id="15" name="Picture 14">
              <a:extLst>
                <a:ext uri="{FF2B5EF4-FFF2-40B4-BE49-F238E27FC236}">
                  <a16:creationId xmlns:a16="http://schemas.microsoft.com/office/drawing/2014/main" id="{23479F8C-C08C-42C5-9D2D-171879A42252}"/>
                </a:ext>
              </a:extLst>
            </p:cNvPr>
            <p:cNvPicPr>
              <a:picLocks noChangeAspect="1"/>
            </p:cNvPicPr>
            <p:nvPr/>
          </p:nvPicPr>
          <p:blipFill>
            <a:blip r:embed="rId8"/>
            <a:stretch>
              <a:fillRect/>
            </a:stretch>
          </p:blipFill>
          <p:spPr>
            <a:xfrm>
              <a:off x="7664634" y="2933271"/>
              <a:ext cx="1231868" cy="1083161"/>
            </a:xfrm>
            <a:prstGeom prst="rect">
              <a:avLst/>
            </a:prstGeom>
            <a:ln>
              <a:solidFill>
                <a:schemeClr val="tx1">
                  <a:lumMod val="10000"/>
                  <a:lumOff val="90000"/>
                </a:schemeClr>
              </a:solidFill>
            </a:ln>
          </p:spPr>
        </p:pic>
        <p:pic>
          <p:nvPicPr>
            <p:cNvPr id="3" name="Picture 2">
              <a:extLst>
                <a:ext uri="{FF2B5EF4-FFF2-40B4-BE49-F238E27FC236}">
                  <a16:creationId xmlns:a16="http://schemas.microsoft.com/office/drawing/2014/main" id="{EE2F3850-730F-4332-A5EC-66B6ECECFB5A}"/>
                </a:ext>
              </a:extLst>
            </p:cNvPr>
            <p:cNvPicPr>
              <a:picLocks noChangeAspect="1"/>
            </p:cNvPicPr>
            <p:nvPr/>
          </p:nvPicPr>
          <p:blipFill>
            <a:blip r:embed="rId9"/>
            <a:stretch>
              <a:fillRect/>
            </a:stretch>
          </p:blipFill>
          <p:spPr>
            <a:xfrm>
              <a:off x="8414114" y="3040339"/>
              <a:ext cx="1352765" cy="1460371"/>
            </a:xfrm>
            <a:prstGeom prst="rect">
              <a:avLst/>
            </a:prstGeom>
            <a:ln>
              <a:solidFill>
                <a:schemeClr val="tx1">
                  <a:lumMod val="10000"/>
                  <a:lumOff val="90000"/>
                </a:schemeClr>
              </a:solidFill>
            </a:ln>
          </p:spPr>
        </p:pic>
      </p:grpSp>
      <p:grpSp>
        <p:nvGrpSpPr>
          <p:cNvPr id="37" name="Group 36">
            <a:extLst>
              <a:ext uri="{FF2B5EF4-FFF2-40B4-BE49-F238E27FC236}">
                <a16:creationId xmlns:a16="http://schemas.microsoft.com/office/drawing/2014/main" id="{0CBEE6AC-19FA-41C6-AF66-3ECA6AE46A4B}"/>
              </a:ext>
            </a:extLst>
          </p:cNvPr>
          <p:cNvGrpSpPr/>
          <p:nvPr/>
        </p:nvGrpSpPr>
        <p:grpSpPr>
          <a:xfrm>
            <a:off x="-44712" y="1092789"/>
            <a:ext cx="2410582" cy="4425892"/>
            <a:chOff x="-44712" y="1092789"/>
            <a:chExt cx="2410582" cy="4425892"/>
          </a:xfrm>
        </p:grpSpPr>
        <p:grpSp>
          <p:nvGrpSpPr>
            <p:cNvPr id="30" name="Group 29">
              <a:extLst>
                <a:ext uri="{FF2B5EF4-FFF2-40B4-BE49-F238E27FC236}">
                  <a16:creationId xmlns:a16="http://schemas.microsoft.com/office/drawing/2014/main" id="{62592B84-733F-4028-90E0-513B786BCCBE}"/>
                </a:ext>
              </a:extLst>
            </p:cNvPr>
            <p:cNvGrpSpPr/>
            <p:nvPr/>
          </p:nvGrpSpPr>
          <p:grpSpPr>
            <a:xfrm>
              <a:off x="-44712" y="1092789"/>
              <a:ext cx="2410582" cy="4425892"/>
              <a:chOff x="-42746" y="1313047"/>
              <a:chExt cx="2410582" cy="4425892"/>
            </a:xfrm>
          </p:grpSpPr>
          <p:sp>
            <p:nvSpPr>
              <p:cNvPr id="32" name="TextBox 31">
                <a:extLst>
                  <a:ext uri="{FF2B5EF4-FFF2-40B4-BE49-F238E27FC236}">
                    <a16:creationId xmlns:a16="http://schemas.microsoft.com/office/drawing/2014/main" id="{EAC6E6C4-9BF7-460C-8331-B8665C25C17C}"/>
                  </a:ext>
                </a:extLst>
              </p:cNvPr>
              <p:cNvSpPr txBox="1"/>
              <p:nvPr/>
            </p:nvSpPr>
            <p:spPr>
              <a:xfrm>
                <a:off x="80059" y="1313047"/>
                <a:ext cx="2287777"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r>
                  <a:rPr lang="en-US" sz="1600">
                    <a:gradFill>
                      <a:gsLst>
                        <a:gs pos="2917">
                          <a:schemeClr val="tx1"/>
                        </a:gs>
                        <a:gs pos="30000">
                          <a:schemeClr val="tx1"/>
                        </a:gs>
                      </a:gsLst>
                      <a:lin ang="5400000" scaled="0"/>
                    </a:gradFill>
                  </a:rPr>
                  <a:t>developer videos</a:t>
                </a:r>
              </a:p>
            </p:txBody>
          </p:sp>
          <p:sp>
            <p:nvSpPr>
              <p:cNvPr id="33" name="TextBox 32">
                <a:extLst>
                  <a:ext uri="{FF2B5EF4-FFF2-40B4-BE49-F238E27FC236}">
                    <a16:creationId xmlns:a16="http://schemas.microsoft.com/office/drawing/2014/main" id="{FC4EEE18-34A8-4F88-87FD-7EFE2FCA0EA8}"/>
                  </a:ext>
                </a:extLst>
              </p:cNvPr>
              <p:cNvSpPr txBox="1"/>
              <p:nvPr/>
            </p:nvSpPr>
            <p:spPr>
              <a:xfrm>
                <a:off x="-42746" y="5249617"/>
                <a:ext cx="2383805"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rPr>
                  <a:t>aka.ms/m</a:t>
                </a:r>
                <a:r>
                  <a:rPr lang="en-FI" sz="1400">
                    <a:solidFill>
                      <a:schemeClr val="bg1">
                        <a:lumMod val="50000"/>
                      </a:schemeClr>
                    </a:solidFill>
                  </a:rPr>
                  <a:t>365</a:t>
                </a:r>
                <a:r>
                  <a:rPr lang="en-US" sz="1400" err="1">
                    <a:solidFill>
                      <a:schemeClr val="bg1">
                        <a:lumMod val="50000"/>
                      </a:schemeClr>
                    </a:solidFill>
                  </a:rPr>
                  <a:t>devyoutube</a:t>
                </a:r>
                <a:endParaRPr lang="en-US" sz="1400">
                  <a:solidFill>
                    <a:schemeClr val="bg1">
                      <a:lumMod val="50000"/>
                    </a:schemeClr>
                  </a:solidFill>
                </a:endParaRPr>
              </a:p>
            </p:txBody>
          </p:sp>
        </p:grpSp>
        <p:pic>
          <p:nvPicPr>
            <p:cNvPr id="7" name="Picture 6">
              <a:extLst>
                <a:ext uri="{FF2B5EF4-FFF2-40B4-BE49-F238E27FC236}">
                  <a16:creationId xmlns:a16="http://schemas.microsoft.com/office/drawing/2014/main" id="{D96DC3B8-30F5-4FEC-9CCB-18C13E69C525}"/>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6494" y="2042483"/>
              <a:ext cx="1554050" cy="2757892"/>
            </a:xfrm>
            <a:prstGeom prst="rect">
              <a:avLst/>
            </a:prstGeom>
          </p:spPr>
        </p:pic>
      </p:grpSp>
      <p:cxnSp>
        <p:nvCxnSpPr>
          <p:cNvPr id="25" name="Straight Connector 24">
            <a:extLst>
              <a:ext uri="{FF2B5EF4-FFF2-40B4-BE49-F238E27FC236}">
                <a16:creationId xmlns:a16="http://schemas.microsoft.com/office/drawing/2014/main" id="{80D9AA81-D983-47DA-884F-B5942339B509}"/>
              </a:ext>
            </a:extLst>
          </p:cNvPr>
          <p:cNvCxnSpPr>
            <a:cxnSpLocks/>
          </p:cNvCxnSpPr>
          <p:nvPr/>
        </p:nvCxnSpPr>
        <p:spPr>
          <a:xfrm>
            <a:off x="24645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F0E17916-2A62-4571-9A4C-04514043B5A2}"/>
              </a:ext>
            </a:extLst>
          </p:cNvPr>
          <p:cNvGrpSpPr/>
          <p:nvPr/>
        </p:nvGrpSpPr>
        <p:grpSpPr>
          <a:xfrm>
            <a:off x="2552518" y="1092789"/>
            <a:ext cx="2321738" cy="4425892"/>
            <a:chOff x="2552518" y="1092789"/>
            <a:chExt cx="2321738" cy="4425892"/>
          </a:xfrm>
        </p:grpSpPr>
        <p:grpSp>
          <p:nvGrpSpPr>
            <p:cNvPr id="20" name="Group 19">
              <a:extLst>
                <a:ext uri="{FF2B5EF4-FFF2-40B4-BE49-F238E27FC236}">
                  <a16:creationId xmlns:a16="http://schemas.microsoft.com/office/drawing/2014/main" id="{29A04982-A94B-4213-90F9-726872981260}"/>
                </a:ext>
              </a:extLst>
            </p:cNvPr>
            <p:cNvGrpSpPr/>
            <p:nvPr/>
          </p:nvGrpSpPr>
          <p:grpSpPr>
            <a:xfrm>
              <a:off x="2552518" y="1092789"/>
              <a:ext cx="2321738" cy="4425892"/>
              <a:chOff x="-18175" y="1313047"/>
              <a:chExt cx="2321738" cy="4425892"/>
            </a:xfrm>
          </p:grpSpPr>
          <p:sp>
            <p:nvSpPr>
              <p:cNvPr id="6" name="TextBox 5">
                <a:extLst>
                  <a:ext uri="{FF2B5EF4-FFF2-40B4-BE49-F238E27FC236}">
                    <a16:creationId xmlns:a16="http://schemas.microsoft.com/office/drawing/2014/main" id="{560F9E49-C914-4924-B928-592ED0BBD1BF}"/>
                  </a:ext>
                </a:extLst>
              </p:cNvPr>
              <p:cNvSpPr txBox="1"/>
              <p:nvPr/>
            </p:nvSpPr>
            <p:spPr>
              <a:xfrm>
                <a:off x="34765" y="1313047"/>
                <a:ext cx="2052223"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br>
                  <a:rPr lang="en-US" sz="1600">
                    <a:gradFill>
                      <a:gsLst>
                        <a:gs pos="2917">
                          <a:schemeClr val="tx1"/>
                        </a:gs>
                        <a:gs pos="30000">
                          <a:schemeClr val="tx1"/>
                        </a:gs>
                      </a:gsLst>
                      <a:lin ang="5400000" scaled="0"/>
                    </a:gradFill>
                  </a:rPr>
                </a:br>
                <a:r>
                  <a:rPr lang="en-FI" sz="1600">
                    <a:gradFill>
                      <a:gsLst>
                        <a:gs pos="2917">
                          <a:schemeClr val="tx1"/>
                        </a:gs>
                        <a:gs pos="30000">
                          <a:schemeClr val="tx1"/>
                        </a:gs>
                      </a:gsLst>
                      <a:lin ang="5400000" scaled="0"/>
                    </a:gradFill>
                  </a:rPr>
                  <a:t>c</a:t>
                </a:r>
                <a:r>
                  <a:rPr lang="en-US" sz="1600">
                    <a:gradFill>
                      <a:gsLst>
                        <a:gs pos="2917">
                          <a:schemeClr val="tx1"/>
                        </a:gs>
                        <a:gs pos="30000">
                          <a:schemeClr val="tx1"/>
                        </a:gs>
                      </a:gsLst>
                      <a:lin ang="5400000" scaled="0"/>
                    </a:gradFill>
                  </a:rPr>
                  <a:t>o</a:t>
                </a:r>
                <a:r>
                  <a:rPr lang="en-FI" sz="1600">
                    <a:gradFill>
                      <a:gsLst>
                        <a:gs pos="2917">
                          <a:schemeClr val="tx1"/>
                        </a:gs>
                        <a:gs pos="30000">
                          <a:schemeClr val="tx1"/>
                        </a:gs>
                      </a:gsLst>
                      <a:lin ang="5400000" scaled="0"/>
                    </a:gradFill>
                  </a:rPr>
                  <a:t>m</a:t>
                </a:r>
                <a:r>
                  <a:rPr lang="en-US" sz="1600">
                    <a:gradFill>
                      <a:gsLst>
                        <a:gs pos="2917">
                          <a:schemeClr val="tx1"/>
                        </a:gs>
                        <a:gs pos="30000">
                          <a:schemeClr val="tx1"/>
                        </a:gs>
                      </a:gsLst>
                      <a:lin ang="5400000" scaled="0"/>
                    </a:gradFill>
                  </a:rPr>
                  <a:t>m</a:t>
                </a:r>
                <a:r>
                  <a:rPr lang="en-FI" sz="1600">
                    <a:gradFill>
                      <a:gsLst>
                        <a:gs pos="2917">
                          <a:schemeClr val="tx1"/>
                        </a:gs>
                        <a:gs pos="30000">
                          <a:schemeClr val="tx1"/>
                        </a:gs>
                      </a:gsLst>
                      <a:lin ang="5400000" scaled="0"/>
                    </a:gradFill>
                  </a:rPr>
                  <a:t>u</a:t>
                </a:r>
                <a:r>
                  <a:rPr lang="en-US" sz="1600">
                    <a:gradFill>
                      <a:gsLst>
                        <a:gs pos="2917">
                          <a:schemeClr val="tx1"/>
                        </a:gs>
                        <a:gs pos="30000">
                          <a:schemeClr val="tx1"/>
                        </a:gs>
                      </a:gsLst>
                      <a:lin ang="5400000" scaled="0"/>
                    </a:gradFill>
                  </a:rPr>
                  <a:t>n</a:t>
                </a:r>
                <a:r>
                  <a:rPr lang="en-FI" sz="1600">
                    <a:gradFill>
                      <a:gsLst>
                        <a:gs pos="2917">
                          <a:schemeClr val="tx1"/>
                        </a:gs>
                        <a:gs pos="30000">
                          <a:schemeClr val="tx1"/>
                        </a:gs>
                      </a:gsLst>
                      <a:lin ang="5400000" scaled="0"/>
                    </a:gradFill>
                  </a:rPr>
                  <a:t>i</a:t>
                </a:r>
                <a:r>
                  <a:rPr lang="en-US" sz="1600">
                    <a:gradFill>
                      <a:gsLst>
                        <a:gs pos="2917">
                          <a:schemeClr val="tx1"/>
                        </a:gs>
                        <a:gs pos="30000">
                          <a:schemeClr val="tx1"/>
                        </a:gs>
                      </a:gsLst>
                      <a:lin ang="5400000" scaled="0"/>
                    </a:gradFill>
                  </a:rPr>
                  <a:t>t</a:t>
                </a:r>
                <a:r>
                  <a:rPr lang="en-FI" sz="1600">
                    <a:gradFill>
                      <a:gsLst>
                        <a:gs pos="2917">
                          <a:schemeClr val="tx1"/>
                        </a:gs>
                        <a:gs pos="30000">
                          <a:schemeClr val="tx1"/>
                        </a:gs>
                      </a:gsLst>
                      <a:lin ang="5400000" scaled="0"/>
                    </a:gradFill>
                  </a:rPr>
                  <a:t>y </a:t>
                </a:r>
                <a:r>
                  <a:rPr lang="en-US" sz="1600">
                    <a:gradFill>
                      <a:gsLst>
                        <a:gs pos="2917">
                          <a:schemeClr val="tx1"/>
                        </a:gs>
                        <a:gs pos="30000">
                          <a:schemeClr val="tx1"/>
                        </a:gs>
                      </a:gsLst>
                      <a:lin ang="5400000" scaled="0"/>
                    </a:gradFill>
                  </a:rPr>
                  <a:t>videos</a:t>
                </a:r>
              </a:p>
            </p:txBody>
          </p:sp>
          <p:sp>
            <p:nvSpPr>
              <p:cNvPr id="14" name="TextBox 13">
                <a:extLst>
                  <a:ext uri="{FF2B5EF4-FFF2-40B4-BE49-F238E27FC236}">
                    <a16:creationId xmlns:a16="http://schemas.microsoft.com/office/drawing/2014/main" id="{EA2D09EA-4B40-4272-A2B9-2748FE02328F}"/>
                  </a:ext>
                </a:extLst>
              </p:cNvPr>
              <p:cNvSpPr txBox="1"/>
              <p:nvPr/>
            </p:nvSpPr>
            <p:spPr>
              <a:xfrm>
                <a:off x="-18175" y="5249617"/>
                <a:ext cx="2321738"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rPr>
                  <a:t>aka.ms/</a:t>
                </a:r>
                <a:r>
                  <a:rPr lang="en-FI" sz="1400">
                    <a:solidFill>
                      <a:schemeClr val="bg1">
                        <a:lumMod val="50000"/>
                      </a:schemeClr>
                    </a:solidFill>
                  </a:rPr>
                  <a:t>m365</a:t>
                </a:r>
                <a:r>
                  <a:rPr lang="en-US" sz="1400">
                    <a:solidFill>
                      <a:schemeClr val="bg1">
                        <a:lumMod val="50000"/>
                      </a:schemeClr>
                    </a:solidFill>
                  </a:rPr>
                  <a:t>p</a:t>
                </a:r>
                <a:r>
                  <a:rPr lang="en-FI" sz="1400">
                    <a:solidFill>
                      <a:schemeClr val="bg1">
                        <a:lumMod val="50000"/>
                      </a:schemeClr>
                    </a:solidFill>
                  </a:rPr>
                  <a:t>n</a:t>
                </a:r>
                <a:r>
                  <a:rPr lang="en-US" sz="1400">
                    <a:solidFill>
                      <a:schemeClr val="bg1">
                        <a:lumMod val="50000"/>
                      </a:schemeClr>
                    </a:solidFill>
                  </a:rPr>
                  <a:t>p/v</a:t>
                </a:r>
                <a:r>
                  <a:rPr lang="en-FI" sz="1400">
                    <a:solidFill>
                      <a:schemeClr val="bg1">
                        <a:lumMod val="50000"/>
                      </a:schemeClr>
                    </a:solidFill>
                  </a:rPr>
                  <a:t>i</a:t>
                </a:r>
                <a:r>
                  <a:rPr lang="en-US" sz="1400">
                    <a:solidFill>
                      <a:schemeClr val="bg1">
                        <a:lumMod val="50000"/>
                      </a:schemeClr>
                    </a:solidFill>
                  </a:rPr>
                  <a:t>d</a:t>
                </a:r>
                <a:r>
                  <a:rPr lang="en-FI" sz="1400">
                    <a:solidFill>
                      <a:schemeClr val="bg1">
                        <a:lumMod val="50000"/>
                      </a:schemeClr>
                    </a:solidFill>
                  </a:rPr>
                  <a:t>e</a:t>
                </a:r>
                <a:r>
                  <a:rPr lang="en-US" sz="1400">
                    <a:solidFill>
                      <a:schemeClr val="bg1">
                        <a:lumMod val="50000"/>
                      </a:schemeClr>
                    </a:solidFill>
                  </a:rPr>
                  <a:t>o</a:t>
                </a:r>
                <a:r>
                  <a:rPr lang="en-FI" sz="1400">
                    <a:solidFill>
                      <a:schemeClr val="bg1">
                        <a:lumMod val="50000"/>
                      </a:schemeClr>
                    </a:solidFill>
                  </a:rPr>
                  <a:t>s</a:t>
                </a:r>
                <a:endParaRPr lang="en-US" sz="1400">
                  <a:solidFill>
                    <a:schemeClr val="bg1">
                      <a:lumMod val="50000"/>
                    </a:schemeClr>
                  </a:solidFill>
                </a:endParaRPr>
              </a:p>
            </p:txBody>
          </p:sp>
        </p:grpSp>
        <p:pic>
          <p:nvPicPr>
            <p:cNvPr id="26" name="Picture 25">
              <a:extLst>
                <a:ext uri="{FF2B5EF4-FFF2-40B4-BE49-F238E27FC236}">
                  <a16:creationId xmlns:a16="http://schemas.microsoft.com/office/drawing/2014/main" id="{2A1E0409-F1B5-4CAB-9037-B135CFF07055}"/>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788671" y="2018986"/>
              <a:ext cx="1673504" cy="2804887"/>
            </a:xfrm>
            <a:prstGeom prst="rect">
              <a:avLst/>
            </a:prstGeom>
          </p:spPr>
        </p:pic>
      </p:grpSp>
    </p:spTree>
    <p:extLst>
      <p:ext uri="{BB962C8B-B14F-4D97-AF65-F5344CB8AC3E}">
        <p14:creationId xmlns:p14="http://schemas.microsoft.com/office/powerpoint/2010/main" val="14211104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50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0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anim calcmode="lin" valueType="num">
                                      <p:cBhvr>
                                        <p:cTn id="13" dur="500" fill="hold"/>
                                        <p:tgtEl>
                                          <p:spTgt spid="25"/>
                                        </p:tgtEl>
                                        <p:attrNameLst>
                                          <p:attrName>ppt_x</p:attrName>
                                        </p:attrNameLst>
                                      </p:cBhvr>
                                      <p:tavLst>
                                        <p:tav tm="0">
                                          <p:val>
                                            <p:strVal val="#ppt_x"/>
                                          </p:val>
                                        </p:tav>
                                        <p:tav tm="100000">
                                          <p:val>
                                            <p:strVal val="#ppt_x"/>
                                          </p:val>
                                        </p:tav>
                                      </p:tavLst>
                                    </p:anim>
                                    <p:anim calcmode="lin" valueType="num">
                                      <p:cBhvr>
                                        <p:cTn id="14" dur="500" fill="hold"/>
                                        <p:tgtEl>
                                          <p:spTgt spid="2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00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1000"/>
                                        <p:tgtEl>
                                          <p:spTgt spid="39"/>
                                        </p:tgtEl>
                                      </p:cBhvr>
                                    </p:animEffect>
                                    <p:anim calcmode="lin" valueType="num">
                                      <p:cBhvr>
                                        <p:cTn id="18" dur="1000" fill="hold"/>
                                        <p:tgtEl>
                                          <p:spTgt spid="39"/>
                                        </p:tgtEl>
                                        <p:attrNameLst>
                                          <p:attrName>ppt_x</p:attrName>
                                        </p:attrNameLst>
                                      </p:cBhvr>
                                      <p:tavLst>
                                        <p:tav tm="0">
                                          <p:val>
                                            <p:strVal val="#ppt_x"/>
                                          </p:val>
                                        </p:tav>
                                        <p:tav tm="100000">
                                          <p:val>
                                            <p:strVal val="#ppt_x"/>
                                          </p:val>
                                        </p:tav>
                                      </p:tavLst>
                                    </p:anim>
                                    <p:anim calcmode="lin" valueType="num">
                                      <p:cBhvr>
                                        <p:cTn id="19" dur="1000" fill="hold"/>
                                        <p:tgtEl>
                                          <p:spTgt spid="39"/>
                                        </p:tgtEl>
                                        <p:attrNameLst>
                                          <p:attrName>ppt_y</p:attrName>
                                        </p:attrNameLst>
                                      </p:cBhvr>
                                      <p:tavLst>
                                        <p:tav tm="0">
                                          <p:val>
                                            <p:strVal val="#ppt_y+.1"/>
                                          </p:val>
                                        </p:tav>
                                        <p:tav tm="100000">
                                          <p:val>
                                            <p:strVal val="#ppt_y"/>
                                          </p:val>
                                        </p:tav>
                                      </p:tavLst>
                                    </p:anim>
                                  </p:childTnLst>
                                </p:cTn>
                              </p:par>
                              <p:par>
                                <p:cTn id="20" presetID="10" presetClass="entr" presetSubtype="0" fill="hold" nodeType="withEffect">
                                  <p:stCondLst>
                                    <p:cond delay="15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entr" presetSubtype="0" fill="hold" nodeType="withEffect">
                                  <p:stCondLst>
                                    <p:cond delay="150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1000"/>
                                        <p:tgtEl>
                                          <p:spTgt spid="42"/>
                                        </p:tgtEl>
                                      </p:cBhvr>
                                    </p:animEffect>
                                    <p:anim calcmode="lin" valueType="num">
                                      <p:cBhvr>
                                        <p:cTn id="26" dur="1000" fill="hold"/>
                                        <p:tgtEl>
                                          <p:spTgt spid="42"/>
                                        </p:tgtEl>
                                        <p:attrNameLst>
                                          <p:attrName>ppt_x</p:attrName>
                                        </p:attrNameLst>
                                      </p:cBhvr>
                                      <p:tavLst>
                                        <p:tav tm="0">
                                          <p:val>
                                            <p:strVal val="#ppt_x"/>
                                          </p:val>
                                        </p:tav>
                                        <p:tav tm="100000">
                                          <p:val>
                                            <p:strVal val="#ppt_x"/>
                                          </p:val>
                                        </p:tav>
                                      </p:tavLst>
                                    </p:anim>
                                    <p:anim calcmode="lin" valueType="num">
                                      <p:cBhvr>
                                        <p:cTn id="27" dur="1000" fill="hold"/>
                                        <p:tgtEl>
                                          <p:spTgt spid="42"/>
                                        </p:tgtEl>
                                        <p:attrNameLst>
                                          <p:attrName>ppt_y</p:attrName>
                                        </p:attrNameLst>
                                      </p:cBhvr>
                                      <p:tavLst>
                                        <p:tav tm="0">
                                          <p:val>
                                            <p:strVal val="#ppt_y+.1"/>
                                          </p:val>
                                        </p:tav>
                                        <p:tav tm="100000">
                                          <p:val>
                                            <p:strVal val="#ppt_y"/>
                                          </p:val>
                                        </p:tav>
                                      </p:tavLst>
                                    </p:anim>
                                  </p:childTnLst>
                                </p:cTn>
                              </p:par>
                              <p:par>
                                <p:cTn id="28" presetID="10" presetClass="entr" presetSubtype="0" fill="hold" nodeType="withEffect">
                                  <p:stCondLst>
                                    <p:cond delay="200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42" presetClass="entr" presetSubtype="0" fill="hold" nodeType="withEffect">
                                  <p:stCondLst>
                                    <p:cond delay="200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1000"/>
                                        <p:tgtEl>
                                          <p:spTgt spid="24"/>
                                        </p:tgtEl>
                                      </p:cBhvr>
                                    </p:animEffect>
                                    <p:anim calcmode="lin" valueType="num">
                                      <p:cBhvr>
                                        <p:cTn id="34" dur="1000" fill="hold"/>
                                        <p:tgtEl>
                                          <p:spTgt spid="24"/>
                                        </p:tgtEl>
                                        <p:attrNameLst>
                                          <p:attrName>ppt_x</p:attrName>
                                        </p:attrNameLst>
                                      </p:cBhvr>
                                      <p:tavLst>
                                        <p:tav tm="0">
                                          <p:val>
                                            <p:strVal val="#ppt_x"/>
                                          </p:val>
                                        </p:tav>
                                        <p:tav tm="100000">
                                          <p:val>
                                            <p:strVal val="#ppt_x"/>
                                          </p:val>
                                        </p:tav>
                                      </p:tavLst>
                                    </p:anim>
                                    <p:anim calcmode="lin" valueType="num">
                                      <p:cBhvr>
                                        <p:cTn id="35" dur="1000" fill="hold"/>
                                        <p:tgtEl>
                                          <p:spTgt spid="24"/>
                                        </p:tgtEl>
                                        <p:attrNameLst>
                                          <p:attrName>ppt_y</p:attrName>
                                        </p:attrNameLst>
                                      </p:cBhvr>
                                      <p:tavLst>
                                        <p:tav tm="0">
                                          <p:val>
                                            <p:strVal val="#ppt_y+.1"/>
                                          </p:val>
                                        </p:tav>
                                        <p:tav tm="100000">
                                          <p:val>
                                            <p:strVal val="#ppt_y"/>
                                          </p:val>
                                        </p:tav>
                                      </p:tavLst>
                                    </p:anim>
                                  </p:childTnLst>
                                </p:cTn>
                              </p:par>
                              <p:par>
                                <p:cTn id="36" presetID="10" presetClass="entr" presetSubtype="0" fill="hold" nodeType="withEffect">
                                  <p:stCondLst>
                                    <p:cond delay="250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42" presetClass="entr" presetSubtype="0" fill="hold" nodeType="withEffect">
                                  <p:stCondLst>
                                    <p:cond delay="250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1000"/>
                                        <p:tgtEl>
                                          <p:spTgt spid="8"/>
                                        </p:tgtEl>
                                      </p:cBhvr>
                                    </p:animEffect>
                                    <p:anim calcmode="lin" valueType="num">
                                      <p:cBhvr>
                                        <p:cTn id="42" dur="1000" fill="hold"/>
                                        <p:tgtEl>
                                          <p:spTgt spid="8"/>
                                        </p:tgtEl>
                                        <p:attrNameLst>
                                          <p:attrName>ppt_x</p:attrName>
                                        </p:attrNameLst>
                                      </p:cBhvr>
                                      <p:tavLst>
                                        <p:tav tm="0">
                                          <p:val>
                                            <p:strVal val="#ppt_x"/>
                                          </p:val>
                                        </p:tav>
                                        <p:tav tm="100000">
                                          <p:val>
                                            <p:strVal val="#ppt_x"/>
                                          </p:val>
                                        </p:tav>
                                      </p:tavLst>
                                    </p:anim>
                                    <p:anim calcmode="lin" valueType="num">
                                      <p:cBhvr>
                                        <p:cTn id="4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D8732A70-E431-40CE-AE82-955A41715423}"/>
              </a:ext>
            </a:extLst>
          </p:cNvPr>
          <p:cNvSpPr txBox="1"/>
          <p:nvPr/>
        </p:nvSpPr>
        <p:spPr>
          <a:xfrm>
            <a:off x="487712" y="469233"/>
            <a:ext cx="9155936" cy="1186752"/>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3264" b="1">
                <a:solidFill>
                  <a:srgbClr val="0070C0"/>
                </a:solidFill>
              </a:rPr>
              <a:t>Microsoft 365 </a:t>
            </a:r>
            <a:r>
              <a:rPr lang="en-US" sz="3264" b="1">
                <a:gradFill>
                  <a:gsLst>
                    <a:gs pos="2917">
                      <a:schemeClr val="tx1"/>
                    </a:gs>
                    <a:gs pos="30000">
                      <a:schemeClr val="tx1"/>
                    </a:gs>
                  </a:gsLst>
                  <a:lin ang="5400000" scaled="0"/>
                </a:gradFill>
              </a:rPr>
              <a:t>developer community calls</a:t>
            </a:r>
          </a:p>
          <a:p>
            <a:pPr>
              <a:lnSpc>
                <a:spcPct val="90000"/>
              </a:lnSpc>
              <a:spcAft>
                <a:spcPts val="612"/>
              </a:spcAft>
            </a:pPr>
            <a:r>
              <a:rPr lang="en-US" sz="2448">
                <a:gradFill>
                  <a:gsLst>
                    <a:gs pos="2917">
                      <a:schemeClr val="tx1"/>
                    </a:gs>
                    <a:gs pos="30000">
                      <a:schemeClr val="tx1"/>
                    </a:gs>
                  </a:gsLst>
                  <a:lin ang="5400000" scaled="0"/>
                </a:gradFill>
              </a:rPr>
              <a:t> </a:t>
            </a:r>
          </a:p>
        </p:txBody>
      </p:sp>
      <p:sp>
        <p:nvSpPr>
          <p:cNvPr id="7" name="TextBox 2">
            <a:extLst>
              <a:ext uri="{FF2B5EF4-FFF2-40B4-BE49-F238E27FC236}">
                <a16:creationId xmlns:a16="http://schemas.microsoft.com/office/drawing/2014/main" id="{6F939F32-4E37-4CA3-B710-00610E5E59D3}"/>
              </a:ext>
            </a:extLst>
          </p:cNvPr>
          <p:cNvSpPr txBox="1"/>
          <p:nvPr/>
        </p:nvSpPr>
        <p:spPr>
          <a:xfrm>
            <a:off x="487711" y="1343183"/>
            <a:ext cx="11862067" cy="3851038"/>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2448">
                <a:gradFill>
                  <a:gsLst>
                    <a:gs pos="2917">
                      <a:schemeClr val="tx1"/>
                    </a:gs>
                    <a:gs pos="30000">
                      <a:schemeClr val="tx1"/>
                    </a:gs>
                  </a:gsLst>
                  <a:lin ang="5400000" scaled="0"/>
                </a:gradFill>
              </a:rPr>
              <a:t>Microsoft 365 platform (weekly)	</a:t>
            </a:r>
            <a:r>
              <a:rPr lang="en-US" sz="2448">
                <a:solidFill>
                  <a:schemeClr val="accent2"/>
                </a:solidFill>
                <a:hlinkClick r:id="rId3">
                  <a:extLst>
                    <a:ext uri="{A12FA001-AC4F-418D-AE19-62706E023703}">
                      <ahyp:hlinkClr xmlns:ahyp="http://schemas.microsoft.com/office/drawing/2018/hyperlinkcolor" val="tx"/>
                    </a:ext>
                  </a:extLst>
                </a:hlinkClick>
              </a:rPr>
              <a:t>https://aka.ms/m365-dev-call</a:t>
            </a:r>
            <a:r>
              <a:rPr lang="en-US" sz="2448">
                <a:solidFill>
                  <a:schemeClr val="accent2"/>
                </a:solidFill>
              </a:rPr>
              <a:t> </a:t>
            </a:r>
          </a:p>
          <a:p>
            <a:pPr>
              <a:lnSpc>
                <a:spcPct val="90000"/>
              </a:lnSpc>
              <a:spcAft>
                <a:spcPts val="612"/>
              </a:spcAft>
            </a:pPr>
            <a:r>
              <a:rPr lang="en-US" sz="1600">
                <a:solidFill>
                  <a:schemeClr val="accent2"/>
                </a:solidFill>
              </a:rPr>
              <a:t>	</a:t>
            </a:r>
            <a:r>
              <a:rPr lang="en-US" sz="1600">
                <a:solidFill>
                  <a:schemeClr val="tx2"/>
                </a:solidFill>
              </a:rPr>
              <a:t>(</a:t>
            </a:r>
            <a:r>
              <a:rPr lang="en-US" sz="1600">
                <a:solidFill>
                  <a:schemeClr val="accent2"/>
                </a:solidFill>
              </a:rPr>
              <a:t>Notice</a:t>
            </a:r>
            <a:r>
              <a:rPr lang="en-US" sz="1600">
                <a:solidFill>
                  <a:schemeClr val="tx2"/>
                </a:solidFill>
              </a:rPr>
              <a:t>. This call is on a summer break between July 1</a:t>
            </a:r>
            <a:r>
              <a:rPr lang="en-US" sz="1600" baseline="30000">
                <a:solidFill>
                  <a:schemeClr val="tx2"/>
                </a:solidFill>
              </a:rPr>
              <a:t>st</a:t>
            </a:r>
            <a:r>
              <a:rPr lang="en-US" sz="1600">
                <a:solidFill>
                  <a:schemeClr val="tx2"/>
                </a:solidFill>
              </a:rPr>
              <a:t> and 31</a:t>
            </a:r>
            <a:r>
              <a:rPr lang="en-US" sz="1600" baseline="30000">
                <a:solidFill>
                  <a:schemeClr val="tx2"/>
                </a:solidFill>
              </a:rPr>
              <a:t>st</a:t>
            </a:r>
            <a:r>
              <a:rPr lang="en-US" sz="1600">
                <a:solidFill>
                  <a:schemeClr val="tx2"/>
                </a:solidFill>
              </a:rPr>
              <a:t> of August 2022)</a:t>
            </a:r>
          </a:p>
          <a:p>
            <a:pPr>
              <a:lnSpc>
                <a:spcPct val="90000"/>
              </a:lnSpc>
              <a:spcAft>
                <a:spcPts val="612"/>
              </a:spcAft>
            </a:pPr>
            <a:endParaRPr lang="en-US" sz="2448">
              <a:gradFill>
                <a:gsLst>
                  <a:gs pos="2917">
                    <a:schemeClr val="tx1"/>
                  </a:gs>
                  <a:gs pos="30000">
                    <a:schemeClr val="tx1"/>
                  </a:gs>
                </a:gsLst>
                <a:lin ang="5400000" scaled="0"/>
              </a:gradFill>
            </a:endParaRPr>
          </a:p>
          <a:p>
            <a:pPr>
              <a:lnSpc>
                <a:spcPct val="90000"/>
              </a:lnSpc>
              <a:spcAft>
                <a:spcPts val="612"/>
              </a:spcAft>
            </a:pPr>
            <a:r>
              <a:rPr lang="en-US" sz="2448">
                <a:gradFill>
                  <a:gsLst>
                    <a:gs pos="2917">
                      <a:schemeClr val="tx1"/>
                    </a:gs>
                    <a:gs pos="30000">
                      <a:schemeClr val="tx1"/>
                    </a:gs>
                  </a:gsLst>
                  <a:lin ang="5400000" scaled="0"/>
                </a:gradFill>
              </a:rPr>
              <a:t>Adaptive Cards			</a:t>
            </a:r>
            <a:r>
              <a:rPr lang="en-US" sz="2448">
                <a:solidFill>
                  <a:srgbClr val="0070C0"/>
                </a:solidFill>
                <a:hlinkClick r:id="rId4">
                  <a:extLst>
                    <a:ext uri="{A12FA001-AC4F-418D-AE19-62706E023703}">
                      <ahyp:hlinkClr xmlns:ahyp="http://schemas.microsoft.com/office/drawing/2018/hyperlinkcolor" val="tx"/>
                    </a:ext>
                  </a:extLst>
                </a:hlinkClick>
              </a:rPr>
              <a:t>https://aka.ms/adaptivecardscommunitycall</a:t>
            </a:r>
            <a:r>
              <a:rPr lang="en-US" sz="2448">
                <a:gradFill>
                  <a:gsLst>
                    <a:gs pos="2917">
                      <a:schemeClr val="tx1"/>
                    </a:gs>
                    <a:gs pos="30000">
                      <a:schemeClr val="tx1"/>
                    </a:gs>
                  </a:gsLst>
                  <a:lin ang="5400000" scaled="0"/>
                </a:gradFill>
              </a:rPr>
              <a:t>	</a:t>
            </a:r>
            <a:endParaRPr lang="en-US" sz="2448">
              <a:solidFill>
                <a:srgbClr val="0070C0"/>
              </a:solidFill>
            </a:endParaRPr>
          </a:p>
          <a:p>
            <a:pPr>
              <a:lnSpc>
                <a:spcPct val="90000"/>
              </a:lnSpc>
              <a:spcAft>
                <a:spcPts val="612"/>
              </a:spcAft>
            </a:pPr>
            <a:r>
              <a:rPr lang="en-US" sz="2448">
                <a:gradFill>
                  <a:gsLst>
                    <a:gs pos="2917">
                      <a:schemeClr val="tx1"/>
                    </a:gs>
                    <a:gs pos="30000">
                      <a:schemeClr val="tx1"/>
                    </a:gs>
                  </a:gsLst>
                  <a:lin ang="5400000" scaled="0"/>
                </a:gradFill>
              </a:rPr>
              <a:t>Microsoft identity platform		</a:t>
            </a:r>
            <a:r>
              <a:rPr lang="en-US" sz="2448">
                <a:solidFill>
                  <a:srgbClr val="0070C0"/>
                </a:solidFill>
                <a:hlinkClick r:id="rId5">
                  <a:extLst>
                    <a:ext uri="{A12FA001-AC4F-418D-AE19-62706E023703}">
                      <ahyp:hlinkClr xmlns:ahyp="http://schemas.microsoft.com/office/drawing/2018/hyperlinkcolor" val="tx"/>
                    </a:ext>
                  </a:extLst>
                </a:hlinkClick>
              </a:rPr>
              <a:t>https://aka.ms/IDDevCommunityCalendar</a:t>
            </a:r>
            <a:r>
              <a:rPr lang="en-US" sz="2448">
                <a:solidFill>
                  <a:srgbClr val="0070C0"/>
                </a:solidFill>
              </a:rPr>
              <a:t>  </a:t>
            </a:r>
          </a:p>
          <a:p>
            <a:pPr>
              <a:lnSpc>
                <a:spcPct val="90000"/>
              </a:lnSpc>
              <a:spcAft>
                <a:spcPts val="612"/>
              </a:spcAft>
            </a:pPr>
            <a:r>
              <a:rPr lang="en-US" sz="2448">
                <a:gradFill>
                  <a:gsLst>
                    <a:gs pos="2917">
                      <a:schemeClr val="tx1"/>
                    </a:gs>
                    <a:gs pos="30000">
                      <a:schemeClr val="tx1"/>
                    </a:gs>
                  </a:gsLst>
                  <a:lin ang="5400000" scaled="0"/>
                </a:gradFill>
              </a:rPr>
              <a:t>Office Add-ins			</a:t>
            </a:r>
            <a:r>
              <a:rPr lang="en-US" sz="2448">
                <a:solidFill>
                  <a:srgbClr val="0070C0"/>
                </a:solidFill>
                <a:hlinkClick r:id="rId6">
                  <a:extLst>
                    <a:ext uri="{A12FA001-AC4F-418D-AE19-62706E023703}">
                      <ahyp:hlinkClr xmlns:ahyp="http://schemas.microsoft.com/office/drawing/2018/hyperlinkcolor" val="tx"/>
                    </a:ext>
                  </a:extLst>
                </a:hlinkClick>
              </a:rPr>
              <a:t>https://aka.ms/officeaddinscommunitycall</a:t>
            </a:r>
            <a:r>
              <a:rPr lang="en-US" sz="2448">
                <a:solidFill>
                  <a:srgbClr val="0070C0"/>
                </a:solidFill>
              </a:rPr>
              <a:t> </a:t>
            </a:r>
          </a:p>
          <a:p>
            <a:pPr>
              <a:lnSpc>
                <a:spcPct val="90000"/>
              </a:lnSpc>
              <a:spcAft>
                <a:spcPts val="612"/>
              </a:spcAft>
            </a:pPr>
            <a:r>
              <a:rPr lang="en-US" sz="2448">
                <a:gradFill>
                  <a:gsLst>
                    <a:gs pos="2917">
                      <a:schemeClr val="tx1"/>
                    </a:gs>
                    <a:gs pos="30000">
                      <a:schemeClr val="tx1"/>
                    </a:gs>
                  </a:gsLst>
                  <a:lin ang="5400000" scaled="0"/>
                </a:gradFill>
              </a:rPr>
              <a:t>Power Platform			</a:t>
            </a:r>
            <a:r>
              <a:rPr lang="en-US" sz="2448">
                <a:solidFill>
                  <a:srgbClr val="0070C0"/>
                </a:solidFill>
                <a:hlinkClick r:id="rId7">
                  <a:extLst>
                    <a:ext uri="{A12FA001-AC4F-418D-AE19-62706E023703}">
                      <ahyp:hlinkClr xmlns:ahyp="http://schemas.microsoft.com/office/drawing/2018/hyperlinkcolor" val="tx"/>
                    </a:ext>
                  </a:extLst>
                </a:hlinkClick>
              </a:rPr>
              <a:t>https://aka.ms/PowerPlatformMonthlyCall</a:t>
            </a:r>
            <a:r>
              <a:rPr lang="en-US" sz="2448">
                <a:solidFill>
                  <a:srgbClr val="0070C0"/>
                </a:solidFill>
              </a:rPr>
              <a:t> </a:t>
            </a:r>
          </a:p>
          <a:p>
            <a:pPr>
              <a:lnSpc>
                <a:spcPct val="90000"/>
              </a:lnSpc>
              <a:spcAft>
                <a:spcPts val="612"/>
              </a:spcAft>
            </a:pPr>
            <a:r>
              <a:rPr lang="en-US" sz="1500">
                <a:gradFill>
                  <a:gsLst>
                    <a:gs pos="2917">
                      <a:schemeClr val="tx1"/>
                    </a:gs>
                    <a:gs pos="30000">
                      <a:schemeClr val="tx1"/>
                    </a:gs>
                  </a:gsLst>
                  <a:lin ang="5400000" scaled="0"/>
                </a:gradFill>
              </a:rPr>
              <a:t>Microsoft 365 &amp; Power Platform Development</a:t>
            </a:r>
            <a:r>
              <a:rPr lang="en-US" sz="2448">
                <a:gradFill>
                  <a:gsLst>
                    <a:gs pos="2917">
                      <a:schemeClr val="tx1"/>
                    </a:gs>
                    <a:gs pos="30000">
                      <a:schemeClr val="tx1"/>
                    </a:gs>
                  </a:gsLst>
                  <a:lin ang="5400000" scaled="0"/>
                </a:gradFill>
              </a:rPr>
              <a:t> </a:t>
            </a:r>
            <a:r>
              <a:rPr lang="en-US" sz="800">
                <a:gradFill>
                  <a:gsLst>
                    <a:gs pos="2917">
                      <a:schemeClr val="tx1"/>
                    </a:gs>
                    <a:gs pos="30000">
                      <a:schemeClr val="tx1"/>
                    </a:gs>
                  </a:gsLst>
                  <a:lin ang="5400000" scaled="0"/>
                </a:gradFill>
              </a:rPr>
              <a:t>(bi-weekly)</a:t>
            </a:r>
            <a:r>
              <a:rPr lang="en-US" sz="2448">
                <a:gradFill>
                  <a:gsLst>
                    <a:gs pos="2917">
                      <a:schemeClr val="tx1"/>
                    </a:gs>
                    <a:gs pos="30000">
                      <a:schemeClr val="tx1"/>
                    </a:gs>
                  </a:gsLst>
                  <a:lin ang="5400000" scaled="0"/>
                </a:gradFill>
              </a:rPr>
              <a:t> 	</a:t>
            </a:r>
            <a:r>
              <a:rPr lang="en-US" sz="2448">
                <a:solidFill>
                  <a:srgbClr val="0070C0"/>
                </a:solidFill>
                <a:hlinkClick r:id="rId8">
                  <a:extLst>
                    <a:ext uri="{A12FA001-AC4F-418D-AE19-62706E023703}">
                      <ahyp:hlinkClr xmlns:ahyp="http://schemas.microsoft.com/office/drawing/2018/hyperlinkcolor" val="tx"/>
                    </a:ext>
                  </a:extLst>
                </a:hlinkClick>
              </a:rPr>
              <a:t>https://aka.ms/m365-dev-sig</a:t>
            </a:r>
            <a:r>
              <a:rPr lang="en-US" sz="2448">
                <a:solidFill>
                  <a:srgbClr val="0070C0"/>
                </a:solidFill>
              </a:rPr>
              <a:t> </a:t>
            </a:r>
          </a:p>
          <a:p>
            <a:pPr>
              <a:lnSpc>
                <a:spcPct val="90000"/>
              </a:lnSpc>
              <a:spcAft>
                <a:spcPts val="612"/>
              </a:spcAft>
            </a:pPr>
            <a:r>
              <a:rPr lang="en-US" sz="1600">
                <a:gradFill>
                  <a:gsLst>
                    <a:gs pos="2917">
                      <a:schemeClr val="tx1"/>
                    </a:gs>
                    <a:gs pos="30000">
                      <a:schemeClr val="tx1"/>
                    </a:gs>
                  </a:gsLst>
                  <a:lin ang="5400000" scaled="0"/>
                </a:gradFill>
              </a:rPr>
              <a:t>Viva Connections &amp; SharePoint Framework </a:t>
            </a:r>
            <a:r>
              <a:rPr lang="en-US" sz="900">
                <a:gradFill>
                  <a:gsLst>
                    <a:gs pos="2917">
                      <a:schemeClr val="tx1"/>
                    </a:gs>
                    <a:gs pos="30000">
                      <a:schemeClr val="tx1"/>
                    </a:gs>
                  </a:gsLst>
                  <a:lin ang="5400000" scaled="0"/>
                </a:gradFill>
              </a:rPr>
              <a:t>(bi-weekly)</a:t>
            </a:r>
            <a:r>
              <a:rPr lang="en-US" sz="2448">
                <a:gradFill>
                  <a:gsLst>
                    <a:gs pos="2917">
                      <a:schemeClr val="tx1"/>
                    </a:gs>
                    <a:gs pos="30000">
                      <a:schemeClr val="tx1"/>
                    </a:gs>
                  </a:gsLst>
                  <a:lin ang="5400000" scaled="0"/>
                </a:gradFill>
              </a:rPr>
              <a:t>	</a:t>
            </a:r>
            <a:r>
              <a:rPr lang="en-US" sz="2448">
                <a:solidFill>
                  <a:srgbClr val="0070C0"/>
                </a:solidFill>
                <a:hlinkClick r:id="rId9">
                  <a:extLst>
                    <a:ext uri="{A12FA001-AC4F-418D-AE19-62706E023703}">
                      <ahyp:hlinkClr xmlns:ahyp="http://schemas.microsoft.com/office/drawing/2018/hyperlinkcolor" val="tx"/>
                    </a:ext>
                  </a:extLst>
                </a:hlinkClick>
              </a:rPr>
              <a:t>https://aka.ms/spdev-spfx-call</a:t>
            </a:r>
            <a:r>
              <a:rPr lang="en-US" sz="2448">
                <a:solidFill>
                  <a:srgbClr val="0070C0"/>
                </a:solidFill>
              </a:rPr>
              <a:t> </a:t>
            </a:r>
          </a:p>
        </p:txBody>
      </p:sp>
      <p:sp>
        <p:nvSpPr>
          <p:cNvPr id="9" name="TextBox 3">
            <a:extLst>
              <a:ext uri="{FF2B5EF4-FFF2-40B4-BE49-F238E27FC236}">
                <a16:creationId xmlns:a16="http://schemas.microsoft.com/office/drawing/2014/main" id="{B744361F-8DC6-418C-B984-687A156037B4}"/>
              </a:ext>
            </a:extLst>
          </p:cNvPr>
          <p:cNvSpPr txBox="1"/>
          <p:nvPr/>
        </p:nvSpPr>
        <p:spPr>
          <a:xfrm>
            <a:off x="487711" y="6210391"/>
            <a:ext cx="10452196" cy="647165"/>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12"/>
              </a:spcAft>
            </a:pPr>
            <a:r>
              <a:rPr lang="en-US" sz="2448" b="1">
                <a:solidFill>
                  <a:srgbClr val="0070C0"/>
                </a:solidFill>
                <a:hlinkClick r:id="rId10">
                  <a:extLst>
                    <a:ext uri="{A12FA001-AC4F-418D-AE19-62706E023703}">
                      <ahyp:hlinkClr xmlns:ahyp="http://schemas.microsoft.com/office/drawing/2018/hyperlinkcolor" val="tx"/>
                    </a:ext>
                  </a:extLst>
                </a:hlinkClick>
              </a:rPr>
              <a:t>https://aka.ms/m365/calls</a:t>
            </a:r>
            <a:r>
              <a:rPr lang="en-US" sz="2448" b="1">
                <a:solidFill>
                  <a:srgbClr val="0070C0"/>
                </a:solidFill>
              </a:rPr>
              <a:t> </a:t>
            </a:r>
            <a:endParaRPr lang="en-US" sz="2448">
              <a:solidFill>
                <a:srgbClr val="0070C0"/>
              </a:solidFill>
            </a:endParaRPr>
          </a:p>
        </p:txBody>
      </p:sp>
      <p:sp>
        <p:nvSpPr>
          <p:cNvPr id="8" name="TextBox 7">
            <a:extLst>
              <a:ext uri="{FF2B5EF4-FFF2-40B4-BE49-F238E27FC236}">
                <a16:creationId xmlns:a16="http://schemas.microsoft.com/office/drawing/2014/main" id="{76F9503C-2C83-636D-A30F-D17CE13E68F6}"/>
              </a:ext>
            </a:extLst>
          </p:cNvPr>
          <p:cNvSpPr txBox="1"/>
          <p:nvPr/>
        </p:nvSpPr>
        <p:spPr>
          <a:xfrm>
            <a:off x="3580487" y="6041114"/>
            <a:ext cx="4266644" cy="338554"/>
          </a:xfrm>
          <a:prstGeom prst="rect">
            <a:avLst/>
          </a:prstGeom>
          <a:noFill/>
        </p:spPr>
        <p:txBody>
          <a:bodyPr wrap="square">
            <a:spAutoFit/>
          </a:bodyPr>
          <a:lstStyle/>
          <a:p>
            <a:pPr algn="ctr"/>
            <a:r>
              <a:rPr lang="en-US" sz="1600">
                <a:gradFill>
                  <a:gsLst>
                    <a:gs pos="2917">
                      <a:schemeClr val="tx1"/>
                    </a:gs>
                    <a:gs pos="30000">
                      <a:schemeClr val="tx1"/>
                    </a:gs>
                  </a:gsLst>
                  <a:lin ang="5400000" scaled="0"/>
                </a:gradFill>
              </a:rPr>
              <a:t>Download recurrent invites from</a:t>
            </a:r>
            <a:endParaRPr lang="en-FI" sz="1600"/>
          </a:p>
        </p:txBody>
      </p:sp>
      <p:cxnSp>
        <p:nvCxnSpPr>
          <p:cNvPr id="3" name="Straight Arrow Connector 2">
            <a:extLst>
              <a:ext uri="{FF2B5EF4-FFF2-40B4-BE49-F238E27FC236}">
                <a16:creationId xmlns:a16="http://schemas.microsoft.com/office/drawing/2014/main" id="{35673598-1946-7D0A-C20D-9EBAC3035D3F}"/>
              </a:ext>
            </a:extLst>
          </p:cNvPr>
          <p:cNvCxnSpPr/>
          <p:nvPr/>
        </p:nvCxnSpPr>
        <p:spPr>
          <a:xfrm>
            <a:off x="835493" y="2009109"/>
            <a:ext cx="660771" cy="0"/>
          </a:xfrm>
          <a:prstGeom prst="straightConnector1">
            <a:avLst/>
          </a:prstGeom>
          <a:ln w="73025">
            <a:headEnd type="none"/>
            <a:tailEnd type="stealth" w="lg" len="lg"/>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372429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75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par>
                          <p:cTn id="8" fill="hold">
                            <p:stCondLst>
                              <p:cond delay="1250"/>
                            </p:stCondLst>
                            <p:childTnLst>
                              <p:par>
                                <p:cTn id="9" presetID="26" presetClass="emph" presetSubtype="0" fill="hold" nodeType="afterEffect">
                                  <p:stCondLst>
                                    <p:cond delay="5000"/>
                                  </p:stCondLst>
                                  <p:childTnLst>
                                    <p:animEffect transition="out" filter="fade">
                                      <p:cBhvr>
                                        <p:cTn id="10" dur="500" tmFilter="0, 0; .2, .5; .8, .5; 1, 0"/>
                                        <p:tgtEl>
                                          <p:spTgt spid="3"/>
                                        </p:tgtEl>
                                      </p:cBhvr>
                                    </p:animEffect>
                                    <p:animScale>
                                      <p:cBhvr>
                                        <p:cTn id="11"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357988" y="643628"/>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2" name="Rectangle 21">
            <a:extLst>
              <a:ext uri="{FF2B5EF4-FFF2-40B4-BE49-F238E27FC236}">
                <a16:creationId xmlns:a16="http://schemas.microsoft.com/office/drawing/2014/main" id="{7C94A0E2-E065-4E52-BA50-EFAB4348B996}"/>
              </a:ext>
            </a:extLst>
          </p:cNvPr>
          <p:cNvSpPr/>
          <p:nvPr/>
        </p:nvSpPr>
        <p:spPr>
          <a:xfrm>
            <a:off x="5547504" y="5702234"/>
            <a:ext cx="6888092" cy="430887"/>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200" dirty="0">
                <a:solidFill>
                  <a:schemeClr val="tx2">
                    <a:lumMod val="90000"/>
                    <a:lumOff val="10000"/>
                  </a:schemeClr>
                </a:solidFill>
                <a:latin typeface="Segoe UI Semibold"/>
                <a:cs typeface="Segoe UI"/>
              </a:rPr>
              <a:t>https://aka.ms/sharing-is-caring</a:t>
            </a:r>
          </a:p>
        </p:txBody>
      </p:sp>
      <p:sp>
        <p:nvSpPr>
          <p:cNvPr id="14" name="Rectangle 13">
            <a:extLst>
              <a:ext uri="{FF2B5EF4-FFF2-40B4-BE49-F238E27FC236}">
                <a16:creationId xmlns:a16="http://schemas.microsoft.com/office/drawing/2014/main" id="{3C6B92CA-CCA8-43EB-90C0-7DA5C4715870}"/>
              </a:ext>
            </a:extLst>
          </p:cNvPr>
          <p:cNvSpPr/>
          <p:nvPr/>
        </p:nvSpPr>
        <p:spPr bwMode="auto">
          <a:xfrm>
            <a:off x="650408" y="388673"/>
            <a:ext cx="2946328" cy="46172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GUIDANCE</a:t>
            </a:r>
          </a:p>
        </p:txBody>
      </p:sp>
      <p:sp>
        <p:nvSpPr>
          <p:cNvPr id="15" name="TextBox 2">
            <a:extLst>
              <a:ext uri="{FF2B5EF4-FFF2-40B4-BE49-F238E27FC236}">
                <a16:creationId xmlns:a16="http://schemas.microsoft.com/office/drawing/2014/main" id="{C745FBD3-89F8-4AAA-B1B3-15710FCBC31B}"/>
              </a:ext>
            </a:extLst>
          </p:cNvPr>
          <p:cNvSpPr txBox="1"/>
          <p:nvPr/>
        </p:nvSpPr>
        <p:spPr>
          <a:xfrm>
            <a:off x="479588" y="969249"/>
            <a:ext cx="5528040" cy="960263"/>
          </a:xfrm>
          <a:prstGeom prst="rect">
            <a:avLst/>
          </a:prstGeom>
          <a:noFill/>
        </p:spPr>
        <p:txBody>
          <a:bodyPr wrap="square" lIns="182880" tIns="146304" rIns="182880" bIns="146304"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latin typeface="Segoe UI Semibold"/>
                <a:cs typeface="Segoe UI Semibold"/>
              </a:rPr>
              <a:t>Learn how to get started in the open-source PnP community!</a:t>
            </a:r>
            <a:endParaRPr lang="en-US" sz="2400">
              <a:ea typeface="+mn-lt"/>
              <a:cs typeface="+mn-lt"/>
            </a:endParaRPr>
          </a:p>
        </p:txBody>
      </p:sp>
      <p:sp>
        <p:nvSpPr>
          <p:cNvPr id="13" name="Rectangle 12">
            <a:extLst>
              <a:ext uri="{FF2B5EF4-FFF2-40B4-BE49-F238E27FC236}">
                <a16:creationId xmlns:a16="http://schemas.microsoft.com/office/drawing/2014/main" id="{B8CC793B-C9E8-407C-A4A0-87D6E5167077}"/>
              </a:ext>
            </a:extLst>
          </p:cNvPr>
          <p:cNvSpPr/>
          <p:nvPr/>
        </p:nvSpPr>
        <p:spPr>
          <a:xfrm>
            <a:off x="528023" y="1918558"/>
            <a:ext cx="5298661" cy="7597529"/>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b="1">
                <a:latin typeface="Segoe UI Semibold"/>
                <a:cs typeface="Segoe UI Semibold"/>
              </a:rPr>
              <a:t>Upcoming Sessions:</a:t>
            </a:r>
            <a:endParaRPr lang="en-US">
              <a:cs typeface="Segoe UI"/>
            </a:endParaRPr>
          </a:p>
          <a:p>
            <a:pPr marL="285750" indent="-285750">
              <a:lnSpc>
                <a:spcPct val="150000"/>
              </a:lnSpc>
              <a:buFont typeface="Arial,Sans-Serif"/>
              <a:buChar char="•"/>
            </a:pPr>
            <a:r>
              <a:rPr lang="en-US" sz="1600" b="1">
                <a:solidFill>
                  <a:srgbClr val="1973B9"/>
                </a:solidFill>
                <a:latin typeface="Segoe UI Semibold"/>
                <a:cs typeface="Segoe UI Semibold"/>
              </a:rPr>
              <a:t>First-time contributor</a:t>
            </a:r>
            <a:endParaRPr lang="en-US" sz="1600">
              <a:ea typeface="+mn-lt"/>
              <a:cs typeface="Segoe UI Semibold"/>
            </a:endParaRPr>
          </a:p>
          <a:p>
            <a:pPr marL="285750" indent="-285750">
              <a:lnSpc>
                <a:spcPct val="150000"/>
              </a:lnSpc>
              <a:buFont typeface="Arial,Sans-Serif"/>
              <a:buChar char="•"/>
            </a:pPr>
            <a:r>
              <a:rPr lang="en-US" sz="1600" b="1">
                <a:solidFill>
                  <a:srgbClr val="1973B9"/>
                </a:solidFill>
                <a:latin typeface="Segoe UI"/>
                <a:ea typeface="Segoe UI Black"/>
                <a:cs typeface="Segoe UI"/>
              </a:rPr>
              <a:t>Power Platform Samples Contributor</a:t>
            </a:r>
            <a:endParaRPr lang="en-US" sz="1600" b="1">
              <a:solidFill>
                <a:srgbClr val="1973B9"/>
              </a:solidFill>
              <a:latin typeface="Segoe UI Semibold"/>
              <a:ea typeface="Segoe UI Black"/>
              <a:cs typeface="Segoe UI Semibold"/>
            </a:endParaRPr>
          </a:p>
          <a:p>
            <a:pPr marL="285750" indent="-285750">
              <a:lnSpc>
                <a:spcPct val="150000"/>
              </a:lnSpc>
              <a:buFont typeface="Arial,Sans-Serif"/>
              <a:buChar char="•"/>
            </a:pPr>
            <a:r>
              <a:rPr lang="en-US" sz="1600">
                <a:solidFill>
                  <a:srgbClr val="1973B9"/>
                </a:solidFill>
                <a:latin typeface="Segoe UI Semibold"/>
                <a:ea typeface="Segoe UI Black"/>
                <a:cs typeface="Segoe UI Semibold"/>
              </a:rPr>
              <a:t>Community Content Docs</a:t>
            </a:r>
          </a:p>
          <a:p>
            <a:pPr marL="285750" indent="-285750">
              <a:lnSpc>
                <a:spcPct val="150000"/>
              </a:lnSpc>
              <a:buFont typeface="Arial,Sans-Serif"/>
              <a:buChar char="•"/>
            </a:pPr>
            <a:r>
              <a:rPr lang="en-US" sz="1600" b="1">
                <a:solidFill>
                  <a:srgbClr val="1973B9"/>
                </a:solidFill>
                <a:latin typeface="Segoe UI Semibold"/>
                <a:ea typeface="+mn-lt"/>
                <a:cs typeface="Segoe UI Semibold"/>
              </a:rPr>
              <a:t>SPFx Developer Workstation Setup</a:t>
            </a:r>
          </a:p>
          <a:p>
            <a:pPr marL="285750" indent="-285750">
              <a:lnSpc>
                <a:spcPct val="150000"/>
              </a:lnSpc>
              <a:buFont typeface="Arial,Sans-Serif"/>
              <a:buChar char="•"/>
            </a:pPr>
            <a:r>
              <a:rPr lang="en-US" sz="1600" b="1">
                <a:solidFill>
                  <a:srgbClr val="1973B9"/>
                </a:solidFill>
                <a:latin typeface="Segoe UI Semibold"/>
                <a:ea typeface="+mn-lt"/>
                <a:cs typeface="Segoe UI Semibold"/>
              </a:rPr>
              <a:t>Using</a:t>
            </a:r>
            <a:r>
              <a:rPr lang="en-US" sz="1600" b="1">
                <a:solidFill>
                  <a:srgbClr val="1973B9"/>
                </a:solidFill>
                <a:latin typeface="Segoe UI Semibold"/>
                <a:cs typeface="Segoe UI Semibold"/>
              </a:rPr>
              <a:t> PnP SPFx samples w/ NVM</a:t>
            </a:r>
            <a:endParaRPr lang="en-US" sz="1600">
              <a:ea typeface="+mn-lt"/>
              <a:cs typeface="Segoe UI Semibold"/>
            </a:endParaRPr>
          </a:p>
          <a:p>
            <a:pPr marL="285750" indent="-285750">
              <a:lnSpc>
                <a:spcPct val="150000"/>
              </a:lnSpc>
              <a:buFont typeface="Arial,Sans-Serif"/>
              <a:buChar char="•"/>
            </a:pPr>
            <a:r>
              <a:rPr lang="en-US" sz="1600" b="1">
                <a:solidFill>
                  <a:srgbClr val="1973B9"/>
                </a:solidFill>
                <a:latin typeface="Segoe UI Semibold"/>
                <a:ea typeface="+mn-lt"/>
                <a:cs typeface="Segoe UI Semibold"/>
              </a:rPr>
              <a:t>More than code with VS Code</a:t>
            </a:r>
            <a:endParaRPr lang="en-US" sz="1600">
              <a:ea typeface="+mn-lt"/>
              <a:cs typeface="Segoe UI Semibold"/>
            </a:endParaRPr>
          </a:p>
          <a:p>
            <a:pPr marL="285750" indent="-285750">
              <a:lnSpc>
                <a:spcPct val="150000"/>
              </a:lnSpc>
              <a:buFont typeface="Arial,Sans-Serif"/>
              <a:buChar char="•"/>
            </a:pPr>
            <a:r>
              <a:rPr lang="en-US" sz="1600" b="1">
                <a:solidFill>
                  <a:srgbClr val="1973B9"/>
                </a:solidFill>
                <a:latin typeface="Segoe UI Semibold"/>
                <a:ea typeface="+mn-lt"/>
                <a:cs typeface="Segoe UI Semibold"/>
              </a:rPr>
              <a:t>First-time presenter</a:t>
            </a:r>
            <a:endParaRPr lang="en-US" sz="1600">
              <a:ea typeface="+mn-lt"/>
              <a:cs typeface="Segoe UI Semibold"/>
            </a:endParaRPr>
          </a:p>
          <a:p>
            <a:pPr marL="285750" indent="-285750">
              <a:lnSpc>
                <a:spcPct val="150000"/>
              </a:lnSpc>
              <a:buFont typeface="Arial,Sans-Serif"/>
              <a:buChar char="•"/>
            </a:pPr>
            <a:r>
              <a:rPr lang="en-US" sz="1600" b="1">
                <a:solidFill>
                  <a:srgbClr val="1973B9"/>
                </a:solidFill>
                <a:latin typeface="Segoe UI Semibold"/>
                <a:ea typeface="+mn-lt"/>
                <a:cs typeface="Segoe UI Semibold"/>
              </a:rPr>
              <a:t>M365 Maturity Model Practitioners </a:t>
            </a:r>
            <a:endParaRPr lang="en-US" sz="1600">
              <a:solidFill>
                <a:srgbClr val="2F2F2F"/>
              </a:solidFill>
              <a:latin typeface="Segoe UI"/>
              <a:ea typeface="+mn-lt"/>
              <a:cs typeface="Segoe UI Semibold"/>
            </a:endParaRPr>
          </a:p>
          <a:p>
            <a:pPr marL="285750" indent="-285750">
              <a:lnSpc>
                <a:spcPct val="150000"/>
              </a:lnSpc>
              <a:buFont typeface="Arial,Sans-Serif"/>
              <a:buChar char="•"/>
            </a:pPr>
            <a:endParaRPr lang="en-US" sz="1600" b="1">
              <a:solidFill>
                <a:srgbClr val="1973B9"/>
              </a:solidFill>
              <a:latin typeface="Segoe UI Semibold"/>
              <a:ea typeface="+mn-lt"/>
              <a:cs typeface="Segoe UI Semibold"/>
            </a:endParaRPr>
          </a:p>
          <a:p>
            <a:pPr marL="285750" indent="-285750">
              <a:lnSpc>
                <a:spcPct val="150000"/>
              </a:lnSpc>
              <a:buFont typeface="Arial,Sans-Serif"/>
              <a:buChar char="•"/>
            </a:pPr>
            <a:r>
              <a:rPr lang="en-US" sz="1600" b="1">
                <a:solidFill>
                  <a:srgbClr val="1973B9"/>
                </a:solidFill>
                <a:latin typeface="Segoe UI"/>
                <a:ea typeface="Segoe UI Black"/>
                <a:cs typeface="Segoe UI"/>
              </a:rPr>
              <a:t>Writing for the Web</a:t>
            </a:r>
            <a:endParaRPr lang="en-US" sz="1600" b="1">
              <a:solidFill>
                <a:srgbClr val="1973B9"/>
              </a:solidFill>
              <a:latin typeface="Segoe UI Semibold"/>
              <a:ea typeface="Segoe UI Black"/>
              <a:cs typeface="Segoe UI Semibold"/>
            </a:endParaRPr>
          </a:p>
          <a:p>
            <a:pPr>
              <a:lnSpc>
                <a:spcPct val="150000"/>
              </a:lnSpc>
            </a:pPr>
            <a:endParaRPr lang="en-US" sz="1600" b="1">
              <a:solidFill>
                <a:srgbClr val="1973B9"/>
              </a:solidFill>
              <a:latin typeface="Segoe UI Black"/>
              <a:ea typeface="Segoe UI Black"/>
              <a:cs typeface="Segoe UI Semibold"/>
            </a:endParaRPr>
          </a:p>
          <a:p>
            <a:pPr>
              <a:lnSpc>
                <a:spcPct val="150000"/>
              </a:lnSpc>
            </a:pPr>
            <a:r>
              <a:rPr lang="en-US" sz="1600" b="1">
                <a:solidFill>
                  <a:srgbClr val="1973B9"/>
                </a:solidFill>
                <a:latin typeface="Segoe UI"/>
                <a:ea typeface="Segoe UI Black"/>
                <a:cs typeface="Segoe UI Semibold"/>
              </a:rPr>
              <a:t>Power Platform – Power Pages</a:t>
            </a:r>
            <a:endParaRPr lang="en-US" b="1">
              <a:latin typeface="Segoe UI"/>
              <a:cs typeface="Segoe UI"/>
            </a:endParaRPr>
          </a:p>
          <a:p>
            <a:pPr marL="285750" indent="-285750">
              <a:lnSpc>
                <a:spcPct val="150000"/>
              </a:lnSpc>
              <a:buFont typeface="Arial"/>
              <a:buChar char="•"/>
            </a:pPr>
            <a:endParaRPr lang="en-US" sz="1600" b="1">
              <a:solidFill>
                <a:schemeClr val="accent3"/>
              </a:solidFill>
              <a:latin typeface="Segoe UI Semibold"/>
              <a:ea typeface="+mn-lt"/>
              <a:cs typeface="Segoe UI Semibold"/>
            </a:endParaRPr>
          </a:p>
          <a:p>
            <a:pPr marL="285750" indent="-285750">
              <a:lnSpc>
                <a:spcPct val="150000"/>
              </a:lnSpc>
              <a:buFont typeface="Arial"/>
              <a:buChar char="•"/>
            </a:pPr>
            <a:endParaRPr lang="en-US" sz="1600" b="1">
              <a:solidFill>
                <a:schemeClr val="accent3"/>
              </a:solidFill>
              <a:latin typeface="Segoe UI Semibold"/>
              <a:ea typeface="+mn-lt"/>
              <a:cs typeface="Segoe UI Semibold"/>
            </a:endParaRPr>
          </a:p>
          <a:p>
            <a:pPr marL="285750" indent="-285750">
              <a:lnSpc>
                <a:spcPct val="150000"/>
              </a:lnSpc>
              <a:buFont typeface="Arial"/>
              <a:buChar char="•"/>
            </a:pPr>
            <a:endParaRPr lang="en-US" sz="1300" b="1">
              <a:solidFill>
                <a:schemeClr val="accent3"/>
              </a:solidFill>
              <a:latin typeface="Segoe UI Semibold"/>
              <a:ea typeface="+mn-lt"/>
              <a:cs typeface="Segoe UI Semibold"/>
            </a:endParaRPr>
          </a:p>
          <a:p>
            <a:pPr marL="285750" indent="-285750">
              <a:lnSpc>
                <a:spcPct val="150000"/>
              </a:lnSpc>
              <a:buFont typeface="Arial"/>
              <a:buChar char="•"/>
            </a:pPr>
            <a:endParaRPr lang="en-US" sz="1600" b="1">
              <a:solidFill>
                <a:schemeClr val="accent3"/>
              </a:solidFill>
              <a:latin typeface="Segoe UI Semibold"/>
              <a:ea typeface="+mn-lt"/>
              <a:cs typeface="Segoe UI Semibold"/>
            </a:endParaRPr>
          </a:p>
          <a:p>
            <a:pPr marL="285750" indent="-285750">
              <a:lnSpc>
                <a:spcPct val="150000"/>
              </a:lnSpc>
              <a:buFont typeface="Arial"/>
              <a:buChar char="•"/>
            </a:pPr>
            <a:endParaRPr lang="en-US" sz="1600" b="1">
              <a:solidFill>
                <a:schemeClr val="accent3"/>
              </a:solidFill>
              <a:latin typeface="Segoe UI Semibold"/>
              <a:ea typeface="+mn-lt"/>
              <a:cs typeface="Segoe UI Semibold"/>
            </a:endParaRPr>
          </a:p>
          <a:p>
            <a:pPr marL="285750" indent="-285750">
              <a:lnSpc>
                <a:spcPct val="150000"/>
              </a:lnSpc>
              <a:buFont typeface="Arial"/>
              <a:buChar char="•"/>
            </a:pPr>
            <a:endParaRPr lang="en-US" sz="1600" b="1">
              <a:solidFill>
                <a:schemeClr val="accent3"/>
              </a:solidFill>
              <a:latin typeface="Segoe UI Semibold"/>
              <a:ea typeface="+mn-lt"/>
              <a:cs typeface="Segoe UI Semibold"/>
            </a:endParaRPr>
          </a:p>
          <a:p>
            <a:pPr marL="285750" indent="-285750">
              <a:lnSpc>
                <a:spcPct val="150000"/>
              </a:lnSpc>
              <a:buFont typeface="Arial,Sans-Serif"/>
              <a:buChar char="•"/>
            </a:pPr>
            <a:endParaRPr lang="en-US" sz="1500" b="1">
              <a:solidFill>
                <a:schemeClr val="accent3"/>
              </a:solidFill>
              <a:latin typeface="Segoe UI Semibold"/>
              <a:ea typeface="+mn-lt"/>
              <a:cs typeface="Segoe UI Semibold"/>
            </a:endParaRPr>
          </a:p>
          <a:p>
            <a:pPr marL="466090" lvl="1">
              <a:lnSpc>
                <a:spcPct val="150000"/>
              </a:lnSpc>
            </a:pPr>
            <a:endParaRPr lang="en-US" sz="1500" b="1">
              <a:solidFill>
                <a:schemeClr val="accent3"/>
              </a:solidFill>
              <a:latin typeface="Segoe UI Semibold"/>
              <a:ea typeface="+mn-lt"/>
              <a:cs typeface="Segoe UI"/>
            </a:endParaRPr>
          </a:p>
        </p:txBody>
      </p:sp>
      <p:pic>
        <p:nvPicPr>
          <p:cNvPr id="3" name="Picture 3">
            <a:extLst>
              <a:ext uri="{FF2B5EF4-FFF2-40B4-BE49-F238E27FC236}">
                <a16:creationId xmlns:a16="http://schemas.microsoft.com/office/drawing/2014/main" id="{928F5C66-2E3D-5410-62D2-E73B33F00194}"/>
              </a:ext>
            </a:extLst>
          </p:cNvPr>
          <p:cNvPicPr>
            <a:picLocks noChangeAspect="1"/>
          </p:cNvPicPr>
          <p:nvPr/>
        </p:nvPicPr>
        <p:blipFill rotWithShape="1">
          <a:blip r:embed="rId4"/>
          <a:srcRect l="1237" r="1237"/>
          <a:stretch/>
        </p:blipFill>
        <p:spPr>
          <a:xfrm>
            <a:off x="5825391" y="969249"/>
            <a:ext cx="6887432" cy="4295209"/>
          </a:xfrm>
          <a:prstGeom prst="rect">
            <a:avLst/>
          </a:prstGeom>
        </p:spPr>
      </p:pic>
      <p:sp>
        <p:nvSpPr>
          <p:cNvPr id="12" name="Rectangle 11">
            <a:extLst>
              <a:ext uri="{FF2B5EF4-FFF2-40B4-BE49-F238E27FC236}">
                <a16:creationId xmlns:a16="http://schemas.microsoft.com/office/drawing/2014/main" id="{75CBAE06-9187-B701-35F5-2CF292FD68C6}"/>
              </a:ext>
            </a:extLst>
          </p:cNvPr>
          <p:cNvSpPr/>
          <p:nvPr/>
        </p:nvSpPr>
        <p:spPr bwMode="auto">
          <a:xfrm rot="924994">
            <a:off x="2752632" y="5329437"/>
            <a:ext cx="2075587" cy="474871"/>
          </a:xfrm>
          <a:prstGeom prst="rect">
            <a:avLst/>
          </a:prstGeom>
          <a:solidFill>
            <a:srgbClr val="ED7D3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a:lnSpc>
                <a:spcPct val="90000"/>
              </a:lnSpc>
              <a:spcBef>
                <a:spcPct val="0"/>
              </a:spcBef>
              <a:spcAft>
                <a:spcPct val="0"/>
              </a:spcAft>
            </a:pPr>
            <a:r>
              <a:rPr lang="en-US" sz="1400" b="1" dirty="0">
                <a:gradFill>
                  <a:gsLst>
                    <a:gs pos="0">
                      <a:srgbClr val="FFFFFF"/>
                    </a:gs>
                    <a:gs pos="100000">
                      <a:srgbClr val="FFFFFF"/>
                    </a:gs>
                  </a:gsLst>
                  <a:lin ang="5400000" scaled="0"/>
                </a:gradFill>
                <a:latin typeface="Segoe UI Black"/>
                <a:ea typeface="Segoe UI Black"/>
                <a:cs typeface="Segoe UI"/>
              </a:rPr>
              <a:t>Next Week!!</a:t>
            </a:r>
            <a:endParaRPr lang="en-US" sz="1400" dirty="0"/>
          </a:p>
        </p:txBody>
      </p:sp>
    </p:spTree>
    <p:extLst>
      <p:ext uri="{BB962C8B-B14F-4D97-AF65-F5344CB8AC3E}">
        <p14:creationId xmlns:p14="http://schemas.microsoft.com/office/powerpoint/2010/main" val="357588276"/>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logo&#10;&#10;Description automatically generated">
            <a:extLst>
              <a:ext uri="{FF2B5EF4-FFF2-40B4-BE49-F238E27FC236}">
                <a16:creationId xmlns:a16="http://schemas.microsoft.com/office/drawing/2014/main" id="{2E038030-988C-456F-890B-FE2A4417837D}"/>
              </a:ext>
            </a:extLst>
          </p:cNvPr>
          <p:cNvPicPr>
            <a:picLocks noChangeAspect="1"/>
          </p:cNvPicPr>
          <p:nvPr/>
        </p:nvPicPr>
        <p:blipFill>
          <a:blip r:embed="rId3"/>
          <a:stretch>
            <a:fillRect/>
          </a:stretch>
        </p:blipFill>
        <p:spPr>
          <a:xfrm>
            <a:off x="-78198" y="1097511"/>
            <a:ext cx="5515907" cy="5348915"/>
          </a:xfrm>
          <a:prstGeom prst="rect">
            <a:avLst/>
          </a:prstGeom>
        </p:spPr>
      </p:pic>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5357988" y="643628"/>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14" name="Rectangle 13">
            <a:extLst>
              <a:ext uri="{FF2B5EF4-FFF2-40B4-BE49-F238E27FC236}">
                <a16:creationId xmlns:a16="http://schemas.microsoft.com/office/drawing/2014/main" id="{3C6B92CA-CCA8-43EB-90C0-7DA5C4715870}"/>
              </a:ext>
            </a:extLst>
          </p:cNvPr>
          <p:cNvSpPr/>
          <p:nvPr/>
        </p:nvSpPr>
        <p:spPr bwMode="auto">
          <a:xfrm>
            <a:off x="650408" y="388673"/>
            <a:ext cx="2946328" cy="46172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a:spcBef>
                <a:spcPct val="0"/>
              </a:spcBef>
              <a:spcAft>
                <a:spcPct val="0"/>
              </a:spcAft>
            </a:pPr>
            <a:r>
              <a:rPr lang="en-US" sz="2400" b="1" spc="300">
                <a:gradFill>
                  <a:gsLst>
                    <a:gs pos="0">
                      <a:srgbClr val="FFFFFF"/>
                    </a:gs>
                    <a:gs pos="100000">
                      <a:srgbClr val="FFFFFF"/>
                    </a:gs>
                  </a:gsLst>
                  <a:lin ang="5400000" scaled="0"/>
                </a:gradFill>
                <a:latin typeface="Segoe UI Black"/>
                <a:ea typeface="Segoe UI Black"/>
                <a:cs typeface="Segoe UI Semibold"/>
              </a:rPr>
              <a:t>COMMUNITY</a:t>
            </a:r>
            <a:endParaRPr lang="en-US"/>
          </a:p>
        </p:txBody>
      </p:sp>
      <p:pic>
        <p:nvPicPr>
          <p:cNvPr id="5" name="Picture 6" descr="Shape, rectangle&#10;&#10;Description automatically generated">
            <a:extLst>
              <a:ext uri="{FF2B5EF4-FFF2-40B4-BE49-F238E27FC236}">
                <a16:creationId xmlns:a16="http://schemas.microsoft.com/office/drawing/2014/main" id="{CD3B804F-C52C-400D-B5AD-AAEE98A6B38A}"/>
              </a:ext>
            </a:extLst>
          </p:cNvPr>
          <p:cNvPicPr>
            <a:picLocks noChangeAspect="1"/>
          </p:cNvPicPr>
          <p:nvPr/>
        </p:nvPicPr>
        <p:blipFill rotWithShape="1">
          <a:blip r:embed="rId5"/>
          <a:srcRect r="1482"/>
          <a:stretch/>
        </p:blipFill>
        <p:spPr>
          <a:xfrm>
            <a:off x="5837988" y="1026358"/>
            <a:ext cx="6878299" cy="4262970"/>
          </a:xfrm>
          <a:prstGeom prst="rect">
            <a:avLst/>
          </a:prstGeom>
        </p:spPr>
      </p:pic>
      <p:sp>
        <p:nvSpPr>
          <p:cNvPr id="13" name="Rectangle 12">
            <a:extLst>
              <a:ext uri="{FF2B5EF4-FFF2-40B4-BE49-F238E27FC236}">
                <a16:creationId xmlns:a16="http://schemas.microsoft.com/office/drawing/2014/main" id="{A0E87DDD-8535-4218-9D53-D6F455E72E8E}"/>
              </a:ext>
            </a:extLst>
          </p:cNvPr>
          <p:cNvSpPr/>
          <p:nvPr/>
        </p:nvSpPr>
        <p:spPr>
          <a:xfrm>
            <a:off x="5865586" y="1083802"/>
            <a:ext cx="6999629" cy="1323439"/>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4000" b="1">
                <a:solidFill>
                  <a:schemeClr val="bg2"/>
                </a:solidFill>
                <a:ea typeface="+mn-lt"/>
                <a:cs typeface="+mn-lt"/>
              </a:rPr>
              <a:t>PnP Recognition Program</a:t>
            </a:r>
            <a:endParaRPr lang="en-US" sz="4000">
              <a:solidFill>
                <a:schemeClr val="bg2"/>
              </a:solidFill>
              <a:ea typeface="+mn-lt"/>
              <a:cs typeface="+mn-lt"/>
            </a:endParaRPr>
          </a:p>
          <a:p>
            <a:endParaRPr lang="en-US" sz="4000" b="1">
              <a:solidFill>
                <a:schemeClr val="bg2"/>
              </a:solidFill>
              <a:latin typeface="Segoe UI"/>
              <a:cs typeface="Segoe UI"/>
            </a:endParaRPr>
          </a:p>
        </p:txBody>
      </p:sp>
      <p:sp>
        <p:nvSpPr>
          <p:cNvPr id="16" name="Rectangle 15">
            <a:extLst>
              <a:ext uri="{FF2B5EF4-FFF2-40B4-BE49-F238E27FC236}">
                <a16:creationId xmlns:a16="http://schemas.microsoft.com/office/drawing/2014/main" id="{5C74EECA-41D0-44B9-84B7-7C24B78CAE5B}"/>
              </a:ext>
            </a:extLst>
          </p:cNvPr>
          <p:cNvSpPr/>
          <p:nvPr/>
        </p:nvSpPr>
        <p:spPr>
          <a:xfrm>
            <a:off x="5897021" y="2103041"/>
            <a:ext cx="3526021" cy="2862322"/>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a:solidFill>
                  <a:schemeClr val="bg2"/>
                </a:solidFill>
                <a:ea typeface="+mn-lt"/>
                <a:cs typeface="+mn-lt"/>
              </a:rPr>
              <a:t>Showcasing your contributions</a:t>
            </a:r>
            <a:endParaRPr lang="en-US"/>
          </a:p>
          <a:p>
            <a:pPr marL="342900" indent="-342900">
              <a:buFont typeface="Arial" panose="020B0604020202020204" pitchFamily="34" charset="0"/>
              <a:buChar char="•"/>
            </a:pPr>
            <a:endParaRPr lang="en-US" sz="2000">
              <a:solidFill>
                <a:schemeClr val="bg2"/>
              </a:solidFill>
              <a:ea typeface="+mn-lt"/>
              <a:cs typeface="+mn-lt"/>
            </a:endParaRPr>
          </a:p>
          <a:p>
            <a:pPr marL="342900" indent="-342900">
              <a:buFont typeface="Arial" panose="020B0604020202020204" pitchFamily="34" charset="0"/>
              <a:buChar char="•"/>
            </a:pPr>
            <a:r>
              <a:rPr lang="en-US" sz="2000">
                <a:solidFill>
                  <a:schemeClr val="bg2"/>
                </a:solidFill>
                <a:ea typeface="+mn-lt"/>
                <a:cs typeface="+mn-lt"/>
              </a:rPr>
              <a:t>Powered by Credly</a:t>
            </a:r>
          </a:p>
          <a:p>
            <a:pPr marL="342900" indent="-342900">
              <a:buFont typeface="Arial" panose="020B0604020202020204" pitchFamily="34" charset="0"/>
              <a:buChar char="•"/>
            </a:pPr>
            <a:endParaRPr lang="en-US" sz="2000">
              <a:solidFill>
                <a:schemeClr val="bg2"/>
              </a:solidFill>
              <a:ea typeface="+mn-lt"/>
              <a:cs typeface="+mn-lt"/>
            </a:endParaRPr>
          </a:p>
          <a:p>
            <a:pPr marL="342900" indent="-342900">
              <a:buFont typeface="Arial" panose="020B0604020202020204" pitchFamily="34" charset="0"/>
              <a:buChar char="•"/>
            </a:pPr>
            <a:r>
              <a:rPr lang="en-US" sz="2000">
                <a:solidFill>
                  <a:schemeClr val="bg2"/>
                </a:solidFill>
                <a:ea typeface="+mn-lt"/>
                <a:cs typeface="+mn-lt"/>
              </a:rPr>
              <a:t>More achievement levels coming soon</a:t>
            </a:r>
          </a:p>
          <a:p>
            <a:pPr marL="342900" indent="-342900">
              <a:buFont typeface="Arial" panose="020B0604020202020204" pitchFamily="34" charset="0"/>
              <a:buChar char="•"/>
            </a:pPr>
            <a:endParaRPr lang="en-US" sz="2000" b="1">
              <a:solidFill>
                <a:schemeClr val="bg2"/>
              </a:solidFill>
              <a:ea typeface="+mn-lt"/>
              <a:cs typeface="+mn-lt"/>
            </a:endParaRPr>
          </a:p>
          <a:p>
            <a:pPr marL="342900" indent="-342900">
              <a:buFont typeface="Arial" panose="020B0604020202020204" pitchFamily="34" charset="0"/>
              <a:buChar char="•"/>
            </a:pPr>
            <a:endParaRPr lang="en-US" sz="2000" b="1">
              <a:solidFill>
                <a:schemeClr val="bg2"/>
              </a:solidFill>
              <a:latin typeface="Segoe UI"/>
              <a:cs typeface="Segoe UI"/>
            </a:endParaRPr>
          </a:p>
        </p:txBody>
      </p:sp>
      <p:pic>
        <p:nvPicPr>
          <p:cNvPr id="2" name="Picture 2" descr="A picture containing text, sign&#10;&#10;Description automatically generated">
            <a:extLst>
              <a:ext uri="{FF2B5EF4-FFF2-40B4-BE49-F238E27FC236}">
                <a16:creationId xmlns:a16="http://schemas.microsoft.com/office/drawing/2014/main" id="{49E0B4E0-7D3C-498F-B90B-0A4A54BD5FE5}"/>
              </a:ext>
            </a:extLst>
          </p:cNvPr>
          <p:cNvPicPr>
            <a:picLocks noChangeAspect="1"/>
          </p:cNvPicPr>
          <p:nvPr/>
        </p:nvPicPr>
        <p:blipFill>
          <a:blip r:embed="rId6"/>
          <a:stretch>
            <a:fillRect/>
          </a:stretch>
        </p:blipFill>
        <p:spPr>
          <a:xfrm rot="21240000">
            <a:off x="9112601" y="1789074"/>
            <a:ext cx="3109789" cy="3109789"/>
          </a:xfrm>
          <a:prstGeom prst="rect">
            <a:avLst/>
          </a:prstGeom>
        </p:spPr>
      </p:pic>
      <p:pic>
        <p:nvPicPr>
          <p:cNvPr id="11" name="Picture 2" descr="A picture containing text, sign&#10;&#10;Description automatically generated">
            <a:extLst>
              <a:ext uri="{FF2B5EF4-FFF2-40B4-BE49-F238E27FC236}">
                <a16:creationId xmlns:a16="http://schemas.microsoft.com/office/drawing/2014/main" id="{AF3A483B-523A-4C66-A296-C4F3F53D1385}"/>
              </a:ext>
            </a:extLst>
          </p:cNvPr>
          <p:cNvPicPr>
            <a:picLocks noChangeAspect="1"/>
          </p:cNvPicPr>
          <p:nvPr/>
        </p:nvPicPr>
        <p:blipFill>
          <a:blip r:embed="rId6"/>
          <a:stretch>
            <a:fillRect/>
          </a:stretch>
        </p:blipFill>
        <p:spPr>
          <a:xfrm rot="21240000">
            <a:off x="1678721" y="4338742"/>
            <a:ext cx="1100881" cy="1100881"/>
          </a:xfrm>
          <a:prstGeom prst="rect">
            <a:avLst/>
          </a:prstGeom>
        </p:spPr>
      </p:pic>
      <p:pic>
        <p:nvPicPr>
          <p:cNvPr id="3" name="Picture 6" descr="A picture containing logo&#10;&#10;Description automatically generated">
            <a:extLst>
              <a:ext uri="{FF2B5EF4-FFF2-40B4-BE49-F238E27FC236}">
                <a16:creationId xmlns:a16="http://schemas.microsoft.com/office/drawing/2014/main" id="{75098FD7-242D-4ED8-9DEE-AFEB0941D938}"/>
              </a:ext>
            </a:extLst>
          </p:cNvPr>
          <p:cNvPicPr>
            <a:picLocks noChangeAspect="1"/>
          </p:cNvPicPr>
          <p:nvPr/>
        </p:nvPicPr>
        <p:blipFill>
          <a:blip r:embed="rId7"/>
          <a:stretch>
            <a:fillRect/>
          </a:stretch>
        </p:blipFill>
        <p:spPr>
          <a:xfrm>
            <a:off x="4016466" y="1588429"/>
            <a:ext cx="1166165" cy="1181853"/>
          </a:xfrm>
          <a:prstGeom prst="rect">
            <a:avLst/>
          </a:prstGeom>
        </p:spPr>
      </p:pic>
      <p:pic>
        <p:nvPicPr>
          <p:cNvPr id="7" name="Picture 7">
            <a:extLst>
              <a:ext uri="{FF2B5EF4-FFF2-40B4-BE49-F238E27FC236}">
                <a16:creationId xmlns:a16="http://schemas.microsoft.com/office/drawing/2014/main" id="{508B45B4-2065-40BF-9C06-55ED9C72C470}"/>
              </a:ext>
            </a:extLst>
          </p:cNvPr>
          <p:cNvPicPr>
            <a:picLocks noChangeAspect="1"/>
          </p:cNvPicPr>
          <p:nvPr/>
        </p:nvPicPr>
        <p:blipFill>
          <a:blip r:embed="rId8"/>
          <a:stretch>
            <a:fillRect/>
          </a:stretch>
        </p:blipFill>
        <p:spPr>
          <a:xfrm>
            <a:off x="3905700" y="3039841"/>
            <a:ext cx="1386978" cy="1069604"/>
          </a:xfrm>
          <a:prstGeom prst="rect">
            <a:avLst/>
          </a:prstGeom>
        </p:spPr>
      </p:pic>
      <p:pic>
        <p:nvPicPr>
          <p:cNvPr id="10" name="Picture 11" descr="Icon&#10;&#10;Description automatically generated">
            <a:extLst>
              <a:ext uri="{FF2B5EF4-FFF2-40B4-BE49-F238E27FC236}">
                <a16:creationId xmlns:a16="http://schemas.microsoft.com/office/drawing/2014/main" id="{31639234-B311-4D78-AD72-3231E8209C19}"/>
              </a:ext>
            </a:extLst>
          </p:cNvPr>
          <p:cNvPicPr>
            <a:picLocks noChangeAspect="1"/>
          </p:cNvPicPr>
          <p:nvPr/>
        </p:nvPicPr>
        <p:blipFill>
          <a:blip r:embed="rId9"/>
          <a:stretch>
            <a:fillRect/>
          </a:stretch>
        </p:blipFill>
        <p:spPr>
          <a:xfrm>
            <a:off x="4063424" y="4379005"/>
            <a:ext cx="1071531" cy="1079340"/>
          </a:xfrm>
          <a:prstGeom prst="rect">
            <a:avLst/>
          </a:prstGeom>
        </p:spPr>
      </p:pic>
      <p:sp>
        <p:nvSpPr>
          <p:cNvPr id="15" name="Rectangle 14">
            <a:extLst>
              <a:ext uri="{FF2B5EF4-FFF2-40B4-BE49-F238E27FC236}">
                <a16:creationId xmlns:a16="http://schemas.microsoft.com/office/drawing/2014/main" id="{B703351B-BA26-1BE8-0061-6A64FB9DDFFA}"/>
              </a:ext>
            </a:extLst>
          </p:cNvPr>
          <p:cNvSpPr/>
          <p:nvPr/>
        </p:nvSpPr>
        <p:spPr>
          <a:xfrm>
            <a:off x="5547504" y="5702234"/>
            <a:ext cx="6888092" cy="430887"/>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200" dirty="0">
                <a:solidFill>
                  <a:schemeClr val="tx2">
                    <a:lumMod val="90000"/>
                    <a:lumOff val="10000"/>
                  </a:schemeClr>
                </a:solidFill>
                <a:latin typeface="Segoe UI Semibold"/>
                <a:cs typeface="Segoe UI"/>
              </a:rPr>
              <a:t>https://aka.ms/m365pnp-recognition</a:t>
            </a:r>
          </a:p>
        </p:txBody>
      </p:sp>
    </p:spTree>
    <p:extLst>
      <p:ext uri="{BB962C8B-B14F-4D97-AF65-F5344CB8AC3E}">
        <p14:creationId xmlns:p14="http://schemas.microsoft.com/office/powerpoint/2010/main" val="1154334888"/>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t>PnP .NET libraries</a:t>
            </a:r>
            <a:br>
              <a:rPr lang="en-US"/>
            </a:br>
            <a:br>
              <a:rPr lang="en-US"/>
            </a:br>
            <a:r>
              <a:rPr lang="en-US" sz="2400">
                <a:gradFill>
                  <a:gsLst>
                    <a:gs pos="2917">
                      <a:schemeClr val="tx1"/>
                    </a:gs>
                    <a:gs pos="30000">
                      <a:schemeClr val="tx1"/>
                    </a:gs>
                  </a:gsLst>
                  <a:lin ang="5400000" scaled="0"/>
                </a:gradFill>
              </a:rPr>
              <a:t>A set of libraries that helps Microsoft 365 .NET developers to be more productive when working with SharePoint and Teams</a:t>
            </a:r>
            <a:br>
              <a:rPr lang="fi-FI" sz="3200">
                <a:gradFill>
                  <a:gsLst>
                    <a:gs pos="2917">
                      <a:schemeClr val="tx1"/>
                    </a:gs>
                    <a:gs pos="30000">
                      <a:schemeClr val="tx1"/>
                    </a:gs>
                  </a:gsLst>
                  <a:lin ang="5400000" scaled="0"/>
                </a:gradFill>
              </a:rPr>
            </a:b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00715427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p:nvPr/>
        </p:nvSpPr>
        <p:spPr bwMode="auto">
          <a:xfrm>
            <a:off x="0" y="1044179"/>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US"/>
              <a:t>PnP .NET libraries</a:t>
            </a: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a:solidFill>
            <a:srgbClr val="1973B9"/>
          </a:solidFill>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a:grpFill/>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cxnSp>
        <p:nvCxnSpPr>
          <p:cNvPr id="23" name="Straight Connector 22">
            <a:extLst>
              <a:ext uri="{FF2B5EF4-FFF2-40B4-BE49-F238E27FC236}">
                <a16:creationId xmlns:a16="http://schemas.microsoft.com/office/drawing/2014/main" id="{5F09BA57-ADD3-4002-B031-32C144C6909E}"/>
              </a:ext>
            </a:extLst>
          </p:cNvPr>
          <p:cNvCxnSpPr>
            <a:cxnSpLocks/>
          </p:cNvCxnSpPr>
          <p:nvPr/>
        </p:nvCxnSpPr>
        <p:spPr>
          <a:xfrm>
            <a:off x="7483182" y="1340846"/>
            <a:ext cx="0" cy="517421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673379EE-C994-4414-8027-3201386EC985}"/>
              </a:ext>
            </a:extLst>
          </p:cNvPr>
          <p:cNvSpPr/>
          <p:nvPr/>
        </p:nvSpPr>
        <p:spPr>
          <a:xfrm>
            <a:off x="298397" y="1336002"/>
            <a:ext cx="3692386" cy="2869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a:solidFill>
                  <a:prstClr val="white"/>
                </a:solidFill>
                <a:latin typeface="Calibri" panose="020F0502020204030204"/>
              </a:rPr>
              <a:t>PnP Framework</a:t>
            </a:r>
            <a:endParaRPr lang="LID4096">
              <a:solidFill>
                <a:prstClr val="white"/>
              </a:solidFill>
              <a:latin typeface="Calibri" panose="020F0502020204030204"/>
            </a:endParaRPr>
          </a:p>
        </p:txBody>
      </p:sp>
      <p:cxnSp>
        <p:nvCxnSpPr>
          <p:cNvPr id="30" name="Straight Connector 29">
            <a:extLst>
              <a:ext uri="{FF2B5EF4-FFF2-40B4-BE49-F238E27FC236}">
                <a16:creationId xmlns:a16="http://schemas.microsoft.com/office/drawing/2014/main" id="{3383640B-0792-41F3-8724-533DC8AED8CA}"/>
              </a:ext>
            </a:extLst>
          </p:cNvPr>
          <p:cNvCxnSpPr>
            <a:cxnSpLocks/>
          </p:cNvCxnSpPr>
          <p:nvPr/>
        </p:nvCxnSpPr>
        <p:spPr>
          <a:xfrm>
            <a:off x="3990782" y="1340846"/>
            <a:ext cx="0" cy="517421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55C62A13-13F2-4DBA-BF1D-3E9A3607E7A8}"/>
              </a:ext>
            </a:extLst>
          </p:cNvPr>
          <p:cNvSpPr/>
          <p:nvPr/>
        </p:nvSpPr>
        <p:spPr>
          <a:xfrm>
            <a:off x="3990782" y="1336745"/>
            <a:ext cx="3492395" cy="2869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a:solidFill>
                  <a:prstClr val="white"/>
                </a:solidFill>
                <a:latin typeface="Calibri" panose="020F0502020204030204"/>
              </a:rPr>
              <a:t>PnP Core SDK</a:t>
            </a:r>
            <a:endParaRPr lang="LID4096">
              <a:solidFill>
                <a:prstClr val="white"/>
              </a:solidFill>
              <a:latin typeface="Calibri" panose="020F0502020204030204"/>
            </a:endParaRPr>
          </a:p>
        </p:txBody>
      </p:sp>
      <p:cxnSp>
        <p:nvCxnSpPr>
          <p:cNvPr id="25" name="Straight Connector 24">
            <a:extLst>
              <a:ext uri="{FF2B5EF4-FFF2-40B4-BE49-F238E27FC236}">
                <a16:creationId xmlns:a16="http://schemas.microsoft.com/office/drawing/2014/main" id="{8A77BFEC-E001-49B2-B078-78D9F240B1B4}"/>
              </a:ext>
            </a:extLst>
          </p:cNvPr>
          <p:cNvCxnSpPr>
            <a:cxnSpLocks/>
          </p:cNvCxnSpPr>
          <p:nvPr/>
        </p:nvCxnSpPr>
        <p:spPr>
          <a:xfrm>
            <a:off x="298397" y="4871561"/>
            <a:ext cx="7184785"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C03F937-0F69-41E0-A380-7E899D1D556A}"/>
              </a:ext>
            </a:extLst>
          </p:cNvPr>
          <p:cNvCxnSpPr>
            <a:cxnSpLocks/>
          </p:cNvCxnSpPr>
          <p:nvPr/>
        </p:nvCxnSpPr>
        <p:spPr>
          <a:xfrm>
            <a:off x="298397" y="6507541"/>
            <a:ext cx="6865286"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7032294-CF93-4B5A-B67C-28C0C5DD893D}"/>
              </a:ext>
            </a:extLst>
          </p:cNvPr>
          <p:cNvSpPr/>
          <p:nvPr/>
        </p:nvSpPr>
        <p:spPr>
          <a:xfrm rot="16200000">
            <a:off x="-1175380" y="3096769"/>
            <a:ext cx="3246821" cy="299259"/>
          </a:xfrm>
          <a:prstGeom prst="rect">
            <a:avLst/>
          </a:prstGeom>
          <a:solidFill>
            <a:schemeClr val="accent3"/>
          </a:solidFill>
          <a:ln>
            <a:solidFill>
              <a:schemeClr val="accent3">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lIns="89642" tIns="44821" rIns="89642" bIns="44821" rtlCol="0" anchor="ctr"/>
          <a:lstStyle/>
          <a:p>
            <a:pPr algn="ctr" defTabSz="914225"/>
            <a:r>
              <a:rPr lang="en-US" sz="1765">
                <a:latin typeface="Calibri" panose="020F0502020204030204"/>
              </a:rPr>
              <a:t>Working on it</a:t>
            </a:r>
            <a:endParaRPr lang="LID4096" sz="1765">
              <a:latin typeface="Calibri" panose="020F0502020204030204"/>
            </a:endParaRPr>
          </a:p>
        </p:txBody>
      </p:sp>
      <p:sp>
        <p:nvSpPr>
          <p:cNvPr id="32" name="Rectangle 31">
            <a:extLst>
              <a:ext uri="{FF2B5EF4-FFF2-40B4-BE49-F238E27FC236}">
                <a16:creationId xmlns:a16="http://schemas.microsoft.com/office/drawing/2014/main" id="{99C4CB2A-EBBE-4432-8678-D7C209D84052}"/>
              </a:ext>
            </a:extLst>
          </p:cNvPr>
          <p:cNvSpPr/>
          <p:nvPr/>
        </p:nvSpPr>
        <p:spPr>
          <a:xfrm rot="16200000">
            <a:off x="-368788" y="5536994"/>
            <a:ext cx="1633631" cy="299259"/>
          </a:xfrm>
          <a:prstGeom prst="rect">
            <a:avLst/>
          </a:prstGeom>
          <a:solidFill>
            <a:schemeClr val="accent3"/>
          </a:solidFill>
          <a:ln>
            <a:solidFill>
              <a:schemeClr val="accent3">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lIns="89642" tIns="44821" rIns="89642" bIns="44821" rtlCol="0" anchor="ctr"/>
          <a:lstStyle/>
          <a:p>
            <a:pPr algn="ctr" defTabSz="914225"/>
            <a:r>
              <a:rPr lang="en-US" sz="1765">
                <a:latin typeface="Calibri" panose="020F0502020204030204"/>
              </a:rPr>
              <a:t>Roadmap</a:t>
            </a:r>
            <a:endParaRPr lang="LID4096" sz="1765">
              <a:latin typeface="Calibri" panose="020F0502020204030204"/>
            </a:endParaRPr>
          </a:p>
        </p:txBody>
      </p:sp>
      <p:sp>
        <p:nvSpPr>
          <p:cNvPr id="55" name="TextBox 54">
            <a:extLst>
              <a:ext uri="{FF2B5EF4-FFF2-40B4-BE49-F238E27FC236}">
                <a16:creationId xmlns:a16="http://schemas.microsoft.com/office/drawing/2014/main" id="{935327FA-FEAE-4271-8E51-C9144840570C}"/>
              </a:ext>
            </a:extLst>
          </p:cNvPr>
          <p:cNvSpPr txBox="1"/>
          <p:nvPr/>
        </p:nvSpPr>
        <p:spPr>
          <a:xfrm>
            <a:off x="677472" y="4896387"/>
            <a:ext cx="3302950" cy="447815"/>
          </a:xfrm>
          <a:prstGeom prst="rect">
            <a:avLst/>
          </a:prstGeom>
          <a:noFill/>
        </p:spPr>
        <p:txBody>
          <a:bodyPr wrap="square" lIns="0" tIns="146304" rIns="182880" bIns="146304" rtlCol="0" anchor="t">
            <a:spAutoFit/>
          </a:bodyPr>
          <a:lstStyle/>
          <a:p>
            <a:pPr marL="143510" indent="-143510" defTabSz="360000">
              <a:lnSpc>
                <a:spcPct val="90000"/>
              </a:lnSpc>
              <a:spcAft>
                <a:spcPts val="600"/>
              </a:spcAft>
              <a:buFont typeface="Wingdings" panose="05000000000000000000" pitchFamily="2" charset="2"/>
              <a:buChar char="§"/>
            </a:pPr>
            <a:endParaRPr lang="en-US" sz="1100">
              <a:gradFill>
                <a:gsLst>
                  <a:gs pos="2917">
                    <a:schemeClr val="tx1"/>
                  </a:gs>
                  <a:gs pos="30000">
                    <a:schemeClr val="tx1"/>
                  </a:gs>
                </a:gsLst>
                <a:lin ang="5400000" scaled="0"/>
              </a:gradFill>
              <a:cs typeface="Segoe UI"/>
            </a:endParaRPr>
          </a:p>
        </p:txBody>
      </p:sp>
      <p:grpSp>
        <p:nvGrpSpPr>
          <p:cNvPr id="64" name="Group 63">
            <a:extLst>
              <a:ext uri="{FF2B5EF4-FFF2-40B4-BE49-F238E27FC236}">
                <a16:creationId xmlns:a16="http://schemas.microsoft.com/office/drawing/2014/main" id="{0F9ECFDA-F825-4696-B5FB-4A59EA21698E}"/>
              </a:ext>
            </a:extLst>
          </p:cNvPr>
          <p:cNvGrpSpPr/>
          <p:nvPr/>
        </p:nvGrpSpPr>
        <p:grpSpPr>
          <a:xfrm>
            <a:off x="597658" y="6221102"/>
            <a:ext cx="3393123" cy="286987"/>
            <a:chOff x="597658" y="6221102"/>
            <a:chExt cx="3393123" cy="286987"/>
          </a:xfrm>
        </p:grpSpPr>
        <p:sp>
          <p:nvSpPr>
            <p:cNvPr id="57" name="Rectangle 56">
              <a:extLst>
                <a:ext uri="{FF2B5EF4-FFF2-40B4-BE49-F238E27FC236}">
                  <a16:creationId xmlns:a16="http://schemas.microsoft.com/office/drawing/2014/main" id="{246566C3-2798-4A86-B9F3-B98C7B9936DE}"/>
                </a:ext>
              </a:extLst>
            </p:cNvPr>
            <p:cNvSpPr/>
            <p:nvPr/>
          </p:nvSpPr>
          <p:spPr>
            <a:xfrm>
              <a:off x="597658" y="6221102"/>
              <a:ext cx="3393123" cy="286987"/>
            </a:xfrm>
            <a:prstGeom prst="rect">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sz="1400">
                  <a:solidFill>
                    <a:schemeClr val="bg1">
                      <a:lumMod val="50000"/>
                    </a:schemeClr>
                  </a:solidFill>
                  <a:latin typeface="Calibri" panose="020F0502020204030204"/>
                </a:rPr>
                <a:t>aka.ms/</a:t>
              </a:r>
              <a:r>
                <a:rPr lang="en-US" sz="1400" err="1">
                  <a:solidFill>
                    <a:schemeClr val="bg1">
                      <a:lumMod val="50000"/>
                    </a:schemeClr>
                  </a:solidFill>
                  <a:latin typeface="Calibri" panose="020F0502020204030204"/>
                </a:rPr>
                <a:t>pnp</a:t>
              </a:r>
              <a:r>
                <a:rPr lang="en-US" sz="1400">
                  <a:solidFill>
                    <a:schemeClr val="bg1">
                      <a:lumMod val="50000"/>
                    </a:schemeClr>
                  </a:solidFill>
                  <a:latin typeface="Calibri" panose="020F0502020204030204"/>
                </a:rPr>
                <a:t>/framework</a:t>
              </a:r>
              <a:endParaRPr lang="LID4096" sz="1400">
                <a:solidFill>
                  <a:schemeClr val="bg1">
                    <a:lumMod val="50000"/>
                  </a:schemeClr>
                </a:solidFill>
                <a:latin typeface="Calibri" panose="020F0502020204030204"/>
              </a:endParaRPr>
            </a:p>
          </p:txBody>
        </p:sp>
        <p:pic>
          <p:nvPicPr>
            <p:cNvPr id="61" name="Picture 60">
              <a:extLst>
                <a:ext uri="{FF2B5EF4-FFF2-40B4-BE49-F238E27FC236}">
                  <a16:creationId xmlns:a16="http://schemas.microsoft.com/office/drawing/2014/main" id="{C4CE482C-3190-4DF3-BA34-0850ADD5ACC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2305" y="6225724"/>
              <a:ext cx="289335" cy="281270"/>
            </a:xfrm>
            <a:prstGeom prst="rect">
              <a:avLst/>
            </a:prstGeom>
          </p:spPr>
        </p:pic>
      </p:grpSp>
      <p:grpSp>
        <p:nvGrpSpPr>
          <p:cNvPr id="65" name="Group 64">
            <a:extLst>
              <a:ext uri="{FF2B5EF4-FFF2-40B4-BE49-F238E27FC236}">
                <a16:creationId xmlns:a16="http://schemas.microsoft.com/office/drawing/2014/main" id="{30787A69-742D-43F1-BF68-A2FA29D9DDA1}"/>
              </a:ext>
            </a:extLst>
          </p:cNvPr>
          <p:cNvGrpSpPr/>
          <p:nvPr/>
        </p:nvGrpSpPr>
        <p:grpSpPr>
          <a:xfrm>
            <a:off x="3990782" y="6220419"/>
            <a:ext cx="3393123" cy="286987"/>
            <a:chOff x="3990782" y="6220419"/>
            <a:chExt cx="3393123" cy="286987"/>
          </a:xfrm>
        </p:grpSpPr>
        <p:sp>
          <p:nvSpPr>
            <p:cNvPr id="59" name="Rectangle 58">
              <a:extLst>
                <a:ext uri="{FF2B5EF4-FFF2-40B4-BE49-F238E27FC236}">
                  <a16:creationId xmlns:a16="http://schemas.microsoft.com/office/drawing/2014/main" id="{3503214B-D120-4095-B462-427286684DB2}"/>
                </a:ext>
              </a:extLst>
            </p:cNvPr>
            <p:cNvSpPr/>
            <p:nvPr/>
          </p:nvSpPr>
          <p:spPr>
            <a:xfrm>
              <a:off x="3990782" y="6220419"/>
              <a:ext cx="3393123" cy="286987"/>
            </a:xfrm>
            <a:prstGeom prst="rect">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sz="1400">
                  <a:solidFill>
                    <a:schemeClr val="bg1">
                      <a:lumMod val="50000"/>
                    </a:schemeClr>
                  </a:solidFill>
                  <a:latin typeface="Calibri" panose="020F0502020204030204"/>
                </a:rPr>
                <a:t>aka.ms/</a:t>
              </a:r>
              <a:r>
                <a:rPr lang="en-US" sz="1400" err="1">
                  <a:solidFill>
                    <a:schemeClr val="bg1">
                      <a:lumMod val="50000"/>
                    </a:schemeClr>
                  </a:solidFill>
                  <a:latin typeface="Calibri" panose="020F0502020204030204"/>
                </a:rPr>
                <a:t>pnp</a:t>
              </a:r>
              <a:r>
                <a:rPr lang="en-US" sz="1400">
                  <a:solidFill>
                    <a:schemeClr val="bg1">
                      <a:lumMod val="50000"/>
                    </a:schemeClr>
                  </a:solidFill>
                  <a:latin typeface="Calibri" panose="020F0502020204030204"/>
                </a:rPr>
                <a:t>/</a:t>
              </a:r>
              <a:r>
                <a:rPr lang="en-US" sz="1400" err="1">
                  <a:solidFill>
                    <a:schemeClr val="bg1">
                      <a:lumMod val="50000"/>
                    </a:schemeClr>
                  </a:solidFill>
                  <a:latin typeface="Calibri" panose="020F0502020204030204"/>
                </a:rPr>
                <a:t>coresdk</a:t>
              </a:r>
              <a:endParaRPr lang="LID4096" sz="1400">
                <a:solidFill>
                  <a:schemeClr val="bg1">
                    <a:lumMod val="50000"/>
                  </a:schemeClr>
                </a:solidFill>
                <a:latin typeface="Calibri" panose="020F0502020204030204"/>
              </a:endParaRPr>
            </a:p>
          </p:txBody>
        </p:sp>
        <p:pic>
          <p:nvPicPr>
            <p:cNvPr id="63" name="Picture 62">
              <a:extLst>
                <a:ext uri="{FF2B5EF4-FFF2-40B4-BE49-F238E27FC236}">
                  <a16:creationId xmlns:a16="http://schemas.microsoft.com/office/drawing/2014/main" id="{CF9C8768-7E9E-49E0-A0DB-499E8ACBA8D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92488" y="6223277"/>
              <a:ext cx="295805" cy="281270"/>
            </a:xfrm>
            <a:prstGeom prst="rect">
              <a:avLst/>
            </a:prstGeom>
          </p:spPr>
        </p:pic>
      </p:grpSp>
      <p:grpSp>
        <p:nvGrpSpPr>
          <p:cNvPr id="70" name="Group 69">
            <a:extLst>
              <a:ext uri="{FF2B5EF4-FFF2-40B4-BE49-F238E27FC236}">
                <a16:creationId xmlns:a16="http://schemas.microsoft.com/office/drawing/2014/main" id="{DE2A9AFF-3C31-4B49-90C9-41CB26EB6D93}"/>
              </a:ext>
            </a:extLst>
          </p:cNvPr>
          <p:cNvGrpSpPr/>
          <p:nvPr/>
        </p:nvGrpSpPr>
        <p:grpSpPr>
          <a:xfrm>
            <a:off x="600996" y="5934382"/>
            <a:ext cx="3393123" cy="286987"/>
            <a:chOff x="647298" y="5601602"/>
            <a:chExt cx="3393123" cy="286987"/>
          </a:xfrm>
        </p:grpSpPr>
        <p:sp>
          <p:nvSpPr>
            <p:cNvPr id="67" name="Rectangle 66">
              <a:extLst>
                <a:ext uri="{FF2B5EF4-FFF2-40B4-BE49-F238E27FC236}">
                  <a16:creationId xmlns:a16="http://schemas.microsoft.com/office/drawing/2014/main" id="{2B78D46A-6C1A-4D0A-B91A-AA59839E7CAD}"/>
                </a:ext>
              </a:extLst>
            </p:cNvPr>
            <p:cNvSpPr/>
            <p:nvPr/>
          </p:nvSpPr>
          <p:spPr>
            <a:xfrm>
              <a:off x="647298" y="5601602"/>
              <a:ext cx="3393123" cy="286987"/>
            </a:xfrm>
            <a:prstGeom prst="rect">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sz="1400">
                  <a:solidFill>
                    <a:schemeClr val="bg1">
                      <a:lumMod val="50000"/>
                    </a:schemeClr>
                  </a:solidFill>
                  <a:latin typeface="Calibri" panose="020F0502020204030204"/>
                </a:rPr>
                <a:t>nuget.org/profiles/pnp</a:t>
              </a:r>
              <a:endParaRPr lang="LID4096" sz="1400">
                <a:solidFill>
                  <a:schemeClr val="bg1">
                    <a:lumMod val="50000"/>
                  </a:schemeClr>
                </a:solidFill>
                <a:latin typeface="Calibri" panose="020F0502020204030204"/>
              </a:endParaRPr>
            </a:p>
          </p:txBody>
        </p:sp>
        <p:pic>
          <p:nvPicPr>
            <p:cNvPr id="69" name="Picture 68">
              <a:extLst>
                <a:ext uri="{FF2B5EF4-FFF2-40B4-BE49-F238E27FC236}">
                  <a16:creationId xmlns:a16="http://schemas.microsoft.com/office/drawing/2014/main" id="{4A4286E1-305D-4ECE-BD4C-182B4D5A8E02}"/>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49771" y="5604149"/>
              <a:ext cx="288163" cy="284440"/>
            </a:xfrm>
            <a:prstGeom prst="rect">
              <a:avLst/>
            </a:prstGeom>
          </p:spPr>
        </p:pic>
      </p:grpSp>
      <p:grpSp>
        <p:nvGrpSpPr>
          <p:cNvPr id="71" name="Group 70">
            <a:extLst>
              <a:ext uri="{FF2B5EF4-FFF2-40B4-BE49-F238E27FC236}">
                <a16:creationId xmlns:a16="http://schemas.microsoft.com/office/drawing/2014/main" id="{0F78477F-DE2B-4BDE-9E2C-0439D57F8793}"/>
              </a:ext>
            </a:extLst>
          </p:cNvPr>
          <p:cNvGrpSpPr/>
          <p:nvPr/>
        </p:nvGrpSpPr>
        <p:grpSpPr>
          <a:xfrm>
            <a:off x="3994118" y="5933706"/>
            <a:ext cx="3393123" cy="286987"/>
            <a:chOff x="647298" y="5601602"/>
            <a:chExt cx="3393123" cy="286987"/>
          </a:xfrm>
        </p:grpSpPr>
        <p:sp>
          <p:nvSpPr>
            <p:cNvPr id="72" name="Rectangle 71">
              <a:extLst>
                <a:ext uri="{FF2B5EF4-FFF2-40B4-BE49-F238E27FC236}">
                  <a16:creationId xmlns:a16="http://schemas.microsoft.com/office/drawing/2014/main" id="{1F9D0F1E-9B0D-49FB-8CF7-291673F9DACA}"/>
                </a:ext>
              </a:extLst>
            </p:cNvPr>
            <p:cNvSpPr/>
            <p:nvPr/>
          </p:nvSpPr>
          <p:spPr>
            <a:xfrm>
              <a:off x="647298" y="5601602"/>
              <a:ext cx="3393123" cy="286987"/>
            </a:xfrm>
            <a:prstGeom prst="rect">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sz="1400">
                  <a:solidFill>
                    <a:schemeClr val="bg1">
                      <a:lumMod val="50000"/>
                    </a:schemeClr>
                  </a:solidFill>
                  <a:latin typeface="Calibri" panose="020F0502020204030204"/>
                </a:rPr>
                <a:t>nuget.org/profiles/pnp</a:t>
              </a:r>
              <a:endParaRPr lang="LID4096" sz="1400">
                <a:solidFill>
                  <a:schemeClr val="bg1">
                    <a:lumMod val="50000"/>
                  </a:schemeClr>
                </a:solidFill>
                <a:latin typeface="Calibri" panose="020F0502020204030204"/>
              </a:endParaRPr>
            </a:p>
          </p:txBody>
        </p:sp>
        <p:pic>
          <p:nvPicPr>
            <p:cNvPr id="73" name="Picture 72">
              <a:extLst>
                <a:ext uri="{FF2B5EF4-FFF2-40B4-BE49-F238E27FC236}">
                  <a16:creationId xmlns:a16="http://schemas.microsoft.com/office/drawing/2014/main" id="{E9248A2D-156E-4531-916A-F10FFD152E7E}"/>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49004" y="5604149"/>
              <a:ext cx="293489" cy="284440"/>
            </a:xfrm>
            <a:prstGeom prst="rect">
              <a:avLst/>
            </a:prstGeom>
          </p:spPr>
        </p:pic>
      </p:grpSp>
      <p:sp>
        <p:nvSpPr>
          <p:cNvPr id="77" name="TextBox 76">
            <a:extLst>
              <a:ext uri="{FF2B5EF4-FFF2-40B4-BE49-F238E27FC236}">
                <a16:creationId xmlns:a16="http://schemas.microsoft.com/office/drawing/2014/main" id="{F7DD2E62-CB71-49C8-878F-EA5A39E59A5B}"/>
              </a:ext>
            </a:extLst>
          </p:cNvPr>
          <p:cNvSpPr txBox="1"/>
          <p:nvPr/>
        </p:nvSpPr>
        <p:spPr>
          <a:xfrm>
            <a:off x="4062089" y="5012427"/>
            <a:ext cx="3302950" cy="447815"/>
          </a:xfrm>
          <a:prstGeom prst="rect">
            <a:avLst/>
          </a:prstGeom>
          <a:noFill/>
        </p:spPr>
        <p:txBody>
          <a:bodyPr wrap="square" lIns="0" tIns="146304" rIns="182880" bIns="146304" rtlCol="0" anchor="t">
            <a:spAutoFit/>
          </a:bodyPr>
          <a:lstStyle/>
          <a:p>
            <a:pPr marL="0" lvl="1" defTabSz="360000">
              <a:lnSpc>
                <a:spcPct val="90000"/>
              </a:lnSpc>
              <a:spcAft>
                <a:spcPts val="600"/>
              </a:spcAft>
            </a:pPr>
            <a:endParaRPr lang="en-US" sz="1100">
              <a:cs typeface="Segoe UI"/>
            </a:endParaRPr>
          </a:p>
        </p:txBody>
      </p:sp>
      <p:sp>
        <p:nvSpPr>
          <p:cNvPr id="79" name="TextBox 78">
            <a:extLst>
              <a:ext uri="{FF2B5EF4-FFF2-40B4-BE49-F238E27FC236}">
                <a16:creationId xmlns:a16="http://schemas.microsoft.com/office/drawing/2014/main" id="{BC688EBE-40B5-498C-91C5-18E7EAB6AFFE}"/>
              </a:ext>
            </a:extLst>
          </p:cNvPr>
          <p:cNvSpPr txBox="1"/>
          <p:nvPr/>
        </p:nvSpPr>
        <p:spPr>
          <a:xfrm>
            <a:off x="4086873" y="1585005"/>
            <a:ext cx="3492396" cy="2662267"/>
          </a:xfrm>
          <a:prstGeom prst="rect">
            <a:avLst/>
          </a:prstGeom>
          <a:noFill/>
        </p:spPr>
        <p:txBody>
          <a:bodyPr wrap="square" lIns="0" tIns="146304" rIns="182880" bIns="146304" rtlCol="0" anchor="t">
            <a:spAutoFit/>
          </a:bodyPr>
          <a:lstStyle/>
          <a:p>
            <a:pPr marL="143510" indent="-143510" defTabSz="360000">
              <a:lnSpc>
                <a:spcPct val="90000"/>
              </a:lnSpc>
              <a:spcAft>
                <a:spcPts val="600"/>
              </a:spcAft>
              <a:buFont typeface="Wingdings" panose="05000000000000000000" pitchFamily="2" charset="2"/>
              <a:buChar char="§"/>
            </a:pPr>
            <a:r>
              <a:rPr lang="en-US" sz="1200" dirty="0">
                <a:gradFill>
                  <a:gsLst>
                    <a:gs pos="2917">
                      <a:schemeClr val="tx1"/>
                    </a:gs>
                    <a:gs pos="30000">
                      <a:schemeClr val="tx1"/>
                    </a:gs>
                  </a:gsLst>
                  <a:lin ang="5400000" scaled="0"/>
                </a:gradFill>
                <a:cs typeface="Segoe UI"/>
              </a:rPr>
              <a:t>820,000 downloads!</a:t>
            </a:r>
          </a:p>
          <a:p>
            <a:pPr marL="143510" indent="-143510" defTabSz="360000">
              <a:lnSpc>
                <a:spcPct val="90000"/>
              </a:lnSpc>
              <a:spcAft>
                <a:spcPts val="600"/>
              </a:spcAft>
              <a:buFont typeface="Wingdings" panose="05000000000000000000" pitchFamily="2" charset="2"/>
              <a:buChar char="§"/>
            </a:pPr>
            <a:r>
              <a:rPr lang="en-US" sz="1200" dirty="0">
                <a:gradFill>
                  <a:gsLst>
                    <a:gs pos="2917">
                      <a:schemeClr val="tx1"/>
                    </a:gs>
                    <a:gs pos="30000">
                      <a:schemeClr val="tx1"/>
                    </a:gs>
                  </a:gsLst>
                  <a:lin ang="5400000" scaled="0"/>
                </a:gradFill>
                <a:cs typeface="Segoe UI"/>
              </a:rPr>
              <a:t>Version 1.7.0 released!</a:t>
            </a:r>
            <a:endParaRPr lang="en-US" sz="1200" dirty="0">
              <a:gradFill>
                <a:gsLst>
                  <a:gs pos="2917">
                    <a:schemeClr val="tx1"/>
                  </a:gs>
                  <a:gs pos="30000">
                    <a:schemeClr val="tx1"/>
                  </a:gs>
                </a:gsLst>
                <a:lin ang="5400000" scaled="0"/>
              </a:gradFill>
            </a:endParaRPr>
          </a:p>
          <a:p>
            <a:pPr marL="360045" lvl="1" indent="-171450" defTabSz="360000">
              <a:lnSpc>
                <a:spcPct val="90000"/>
              </a:lnSpc>
              <a:spcAft>
                <a:spcPts val="600"/>
              </a:spcAft>
              <a:buFont typeface="Wingdings" panose="05000000000000000000" pitchFamily="2" charset="2"/>
              <a:buChar char="§"/>
            </a:pPr>
            <a:r>
              <a:rPr lang="en-US" sz="1200" dirty="0">
                <a:ea typeface="+mn-lt"/>
                <a:cs typeface="+mn-lt"/>
              </a:rPr>
              <a:t>Content Type hub support, file conversions and embeddable preview links : </a:t>
            </a:r>
            <a:r>
              <a:rPr lang="en-US" sz="1200" dirty="0" err="1">
                <a:ea typeface="+mn-lt"/>
                <a:cs typeface="+mn-lt"/>
              </a:rPr>
              <a:t>Mathijs</a:t>
            </a:r>
            <a:r>
              <a:rPr lang="en-US" sz="1200" dirty="0">
                <a:ea typeface="+mn-lt"/>
                <a:cs typeface="+mn-lt"/>
              </a:rPr>
              <a:t> Verbeeck 👍💪🚀</a:t>
            </a:r>
          </a:p>
          <a:p>
            <a:pPr marL="360045" lvl="1" indent="-171450" defTabSz="360000">
              <a:lnSpc>
                <a:spcPct val="90000"/>
              </a:lnSpc>
              <a:spcAft>
                <a:spcPts val="600"/>
              </a:spcAft>
              <a:buFont typeface="Wingdings" panose="05000000000000000000" pitchFamily="2" charset="2"/>
              <a:buChar char="§"/>
            </a:pPr>
            <a:r>
              <a:rPr lang="en-US" sz="1200" dirty="0">
                <a:ea typeface="+mn-lt"/>
                <a:cs typeface="+mn-lt"/>
              </a:rPr>
              <a:t>Support for link unfurling, site and file analytics: Bert Jansen👍</a:t>
            </a:r>
          </a:p>
          <a:p>
            <a:pPr marL="360045" lvl="1" indent="-171450" defTabSz="360000">
              <a:lnSpc>
                <a:spcPct val="90000"/>
              </a:lnSpc>
              <a:spcAft>
                <a:spcPts val="600"/>
              </a:spcAft>
              <a:buFont typeface="Wingdings" panose="05000000000000000000" pitchFamily="2" charset="2"/>
              <a:buChar char="§"/>
            </a:pPr>
            <a:r>
              <a:rPr lang="en-US" sz="1200" dirty="0">
                <a:ea typeface="+mn-lt"/>
                <a:cs typeface="+mn-lt"/>
              </a:rPr>
              <a:t>Fixes and improvements: Bert Jansen 👍</a:t>
            </a:r>
            <a:endParaRPr lang="en-US" sz="1200" dirty="0">
              <a:gradFill>
                <a:gsLst>
                  <a:gs pos="2917">
                    <a:schemeClr val="tx1"/>
                  </a:gs>
                  <a:gs pos="30000">
                    <a:schemeClr val="tx1"/>
                  </a:gs>
                </a:gsLst>
                <a:lin ang="5400000" scaled="0"/>
              </a:gradFill>
            </a:endParaRPr>
          </a:p>
          <a:p>
            <a:pPr indent="-277495" defTabSz="360000">
              <a:lnSpc>
                <a:spcPct val="90000"/>
              </a:lnSpc>
              <a:spcAft>
                <a:spcPts val="600"/>
              </a:spcAft>
              <a:buFont typeface="Wingdings" panose="05000000000000000000" pitchFamily="2" charset="2"/>
              <a:buChar char="§"/>
            </a:pPr>
            <a:r>
              <a:rPr lang="en-US" sz="1200" dirty="0">
                <a:ea typeface="+mn-lt"/>
                <a:cs typeface="+mn-lt"/>
              </a:rPr>
              <a:t>Prepping for 1.8.0 (</a:t>
            </a:r>
            <a:r>
              <a:rPr lang="en-US" sz="1200" b="1" dirty="0">
                <a:ea typeface="+mn-lt"/>
                <a:cs typeface="+mn-lt"/>
              </a:rPr>
              <a:t>after summer break</a:t>
            </a:r>
            <a:r>
              <a:rPr lang="en-US" sz="1200" dirty="0">
                <a:ea typeface="+mn-lt"/>
                <a:cs typeface="+mn-lt"/>
              </a:rPr>
              <a:t>)</a:t>
            </a:r>
            <a:endParaRPr lang="en-US" sz="1200" dirty="0">
              <a:gradFill>
                <a:gsLst>
                  <a:gs pos="2917">
                    <a:schemeClr val="tx1"/>
                  </a:gs>
                  <a:gs pos="30000">
                    <a:schemeClr val="tx1"/>
                  </a:gs>
                </a:gsLst>
                <a:lin ang="5400000" scaled="0"/>
              </a:gradFill>
              <a:cs typeface="Segoe UI"/>
            </a:endParaRPr>
          </a:p>
          <a:p>
            <a:pPr marL="217170" lvl="1" defTabSz="360000">
              <a:lnSpc>
                <a:spcPct val="90000"/>
              </a:lnSpc>
              <a:spcAft>
                <a:spcPts val="600"/>
              </a:spcAft>
            </a:pPr>
            <a:endParaRPr lang="en-US" sz="1200" dirty="0">
              <a:gradFill>
                <a:gsLst>
                  <a:gs pos="2917">
                    <a:schemeClr val="tx1"/>
                  </a:gs>
                  <a:gs pos="30000">
                    <a:schemeClr val="tx1"/>
                  </a:gs>
                </a:gsLst>
                <a:lin ang="5400000" scaled="0"/>
              </a:gradFill>
              <a:cs typeface="Segoe UI"/>
            </a:endParaRPr>
          </a:p>
          <a:p>
            <a:pPr marL="217170" lvl="1" defTabSz="360000">
              <a:lnSpc>
                <a:spcPct val="90000"/>
              </a:lnSpc>
              <a:spcAft>
                <a:spcPts val="600"/>
              </a:spcAft>
            </a:pPr>
            <a:endParaRPr lang="en-US" sz="1200" dirty="0">
              <a:gradFill>
                <a:gsLst>
                  <a:gs pos="2917">
                    <a:schemeClr val="tx1"/>
                  </a:gs>
                  <a:gs pos="30000">
                    <a:schemeClr val="tx1"/>
                  </a:gs>
                </a:gsLst>
                <a:lin ang="5400000" scaled="0"/>
              </a:gradFill>
              <a:highlight>
                <a:srgbClr val="FFFF00"/>
              </a:highlight>
              <a:cs typeface="Segoe UI"/>
            </a:endParaRPr>
          </a:p>
        </p:txBody>
      </p:sp>
      <p:sp>
        <p:nvSpPr>
          <p:cNvPr id="81" name="TextBox 80">
            <a:extLst>
              <a:ext uri="{FF2B5EF4-FFF2-40B4-BE49-F238E27FC236}">
                <a16:creationId xmlns:a16="http://schemas.microsoft.com/office/drawing/2014/main" id="{1245D908-BDE2-4087-82F6-3DBC148662F5}"/>
              </a:ext>
            </a:extLst>
          </p:cNvPr>
          <p:cNvSpPr txBox="1"/>
          <p:nvPr/>
        </p:nvSpPr>
        <p:spPr>
          <a:xfrm>
            <a:off x="782558" y="1608000"/>
            <a:ext cx="3302950" cy="1843582"/>
          </a:xfrm>
          <a:prstGeom prst="rect">
            <a:avLst/>
          </a:prstGeom>
          <a:noFill/>
        </p:spPr>
        <p:txBody>
          <a:bodyPr wrap="square" lIns="0" tIns="146304" rIns="182880" bIns="146304" rtlCol="0" anchor="t">
            <a:spAutoFit/>
          </a:bodyPr>
          <a:lstStyle/>
          <a:p>
            <a:pPr marL="171450" indent="-171450" defTabSz="360000">
              <a:lnSpc>
                <a:spcPct val="90000"/>
              </a:lnSpc>
              <a:spcAft>
                <a:spcPts val="600"/>
              </a:spcAft>
              <a:buFont typeface="Wingdings"/>
              <a:buChar char="§"/>
            </a:pPr>
            <a:r>
              <a:rPr lang="en-US" sz="1200" dirty="0">
                <a:ea typeface="+mn-lt"/>
                <a:cs typeface="+mn-lt"/>
              </a:rPr>
              <a:t>615,000 downloads!</a:t>
            </a:r>
          </a:p>
          <a:p>
            <a:pPr marL="171450" indent="-171450" defTabSz="360000">
              <a:lnSpc>
                <a:spcPct val="90000"/>
              </a:lnSpc>
              <a:spcAft>
                <a:spcPts val="600"/>
              </a:spcAft>
              <a:buFont typeface="Wingdings"/>
              <a:buChar char="§"/>
            </a:pPr>
            <a:r>
              <a:rPr lang="en-US" sz="1200" dirty="0">
                <a:ea typeface="+mn-lt"/>
                <a:cs typeface="+mn-lt"/>
              </a:rPr>
              <a:t>Version 1.10.0 released!</a:t>
            </a:r>
          </a:p>
          <a:p>
            <a:pPr marL="360045" lvl="1" indent="-171450" defTabSz="360000">
              <a:lnSpc>
                <a:spcPct val="90000"/>
              </a:lnSpc>
              <a:spcAft>
                <a:spcPts val="600"/>
              </a:spcAft>
              <a:buFont typeface="Wingdings"/>
              <a:buChar char="§"/>
            </a:pPr>
            <a:r>
              <a:rPr lang="en-US" sz="1200" dirty="0">
                <a:ea typeface="+mn-lt"/>
                <a:cs typeface="+mn-lt"/>
              </a:rPr>
              <a:t>Merge pending PRs</a:t>
            </a:r>
            <a:endParaRPr lang="en-US" dirty="0">
              <a:cs typeface="Segoe UI"/>
            </a:endParaRPr>
          </a:p>
          <a:p>
            <a:pPr marL="360045" lvl="1" indent="-171450" defTabSz="360000">
              <a:lnSpc>
                <a:spcPct val="90000"/>
              </a:lnSpc>
              <a:spcAft>
                <a:spcPts val="600"/>
              </a:spcAft>
              <a:buFont typeface="Wingdings"/>
              <a:buChar char="§"/>
            </a:pPr>
            <a:r>
              <a:rPr lang="en-US" sz="1200" dirty="0">
                <a:ea typeface="+mn-lt"/>
                <a:cs typeface="+mn-lt"/>
              </a:rPr>
              <a:t>General fixes and improvements: 👍 Gautam </a:t>
            </a:r>
            <a:r>
              <a:rPr lang="en-US" sz="1200" dirty="0" err="1">
                <a:ea typeface="+mn-lt"/>
                <a:cs typeface="+mn-lt"/>
              </a:rPr>
              <a:t>Sheth</a:t>
            </a:r>
            <a:r>
              <a:rPr lang="en-US" sz="1200" dirty="0">
                <a:ea typeface="+mn-lt"/>
                <a:cs typeface="+mn-lt"/>
              </a:rPr>
              <a:t> and Koen </a:t>
            </a:r>
            <a:r>
              <a:rPr lang="en-US" sz="1200" dirty="0" err="1">
                <a:ea typeface="+mn-lt"/>
                <a:cs typeface="+mn-lt"/>
              </a:rPr>
              <a:t>Zomers</a:t>
            </a:r>
            <a:endParaRPr lang="en-US" sz="1200" dirty="0">
              <a:ea typeface="+mn-lt"/>
              <a:cs typeface="+mn-lt"/>
            </a:endParaRPr>
          </a:p>
          <a:p>
            <a:pPr marL="171450" indent="-171450" defTabSz="360000">
              <a:lnSpc>
                <a:spcPct val="90000"/>
              </a:lnSpc>
              <a:spcAft>
                <a:spcPts val="600"/>
              </a:spcAft>
              <a:buFont typeface="'Wingdings',Sans-Serif"/>
              <a:buChar char="§"/>
            </a:pPr>
            <a:r>
              <a:rPr lang="en-US" sz="1200" dirty="0">
                <a:ea typeface="+mn-lt"/>
                <a:cs typeface="+mn-lt"/>
              </a:rPr>
              <a:t>Prepping 1.11.0 (</a:t>
            </a:r>
            <a:r>
              <a:rPr lang="en-US" sz="1200" b="1" dirty="0">
                <a:ea typeface="+mn-lt"/>
                <a:cs typeface="+mn-lt"/>
              </a:rPr>
              <a:t>after summer break</a:t>
            </a:r>
            <a:r>
              <a:rPr lang="en-US" sz="1200" dirty="0">
                <a:ea typeface="+mn-lt"/>
                <a:cs typeface="+mn-lt"/>
              </a:rPr>
              <a:t>):</a:t>
            </a:r>
          </a:p>
          <a:p>
            <a:pPr indent="-277495" defTabSz="360000">
              <a:lnSpc>
                <a:spcPct val="90000"/>
              </a:lnSpc>
              <a:spcAft>
                <a:spcPts val="600"/>
              </a:spcAft>
              <a:buFont typeface="Wingdings"/>
              <a:buChar char="§"/>
            </a:pPr>
            <a:endParaRPr lang="en-US" sz="1200" dirty="0">
              <a:ea typeface="+mn-lt"/>
              <a:cs typeface="+mn-lt"/>
            </a:endParaRPr>
          </a:p>
        </p:txBody>
      </p:sp>
      <p:pic>
        <p:nvPicPr>
          <p:cNvPr id="5" name="Picture 4">
            <a:extLst>
              <a:ext uri="{FF2B5EF4-FFF2-40B4-BE49-F238E27FC236}">
                <a16:creationId xmlns:a16="http://schemas.microsoft.com/office/drawing/2014/main" id="{5736831B-2ACC-4A54-B402-95709EF0B350}"/>
              </a:ext>
            </a:extLst>
          </p:cNvPr>
          <p:cNvPicPr>
            <a:picLocks noChangeAspect="1"/>
          </p:cNvPicPr>
          <p:nvPr/>
        </p:nvPicPr>
        <p:blipFill>
          <a:blip r:embed="rId6"/>
          <a:stretch>
            <a:fillRect/>
          </a:stretch>
        </p:blipFill>
        <p:spPr>
          <a:xfrm>
            <a:off x="7402850" y="148574"/>
            <a:ext cx="4891818" cy="3010708"/>
          </a:xfrm>
          <a:prstGeom prst="rect">
            <a:avLst/>
          </a:prstGeom>
          <a:ln>
            <a:solidFill>
              <a:schemeClr val="bg1">
                <a:lumMod val="90000"/>
              </a:schemeClr>
            </a:solidFill>
          </a:ln>
        </p:spPr>
      </p:pic>
      <p:sp>
        <p:nvSpPr>
          <p:cNvPr id="3" name="TextBox 2">
            <a:extLst>
              <a:ext uri="{FF2B5EF4-FFF2-40B4-BE49-F238E27FC236}">
                <a16:creationId xmlns:a16="http://schemas.microsoft.com/office/drawing/2014/main" id="{D6047691-A818-4ED4-935C-0AE3BB1F4EFC}"/>
              </a:ext>
            </a:extLst>
          </p:cNvPr>
          <p:cNvSpPr txBox="1"/>
          <p:nvPr/>
        </p:nvSpPr>
        <p:spPr>
          <a:xfrm>
            <a:off x="1292243" y="5099587"/>
            <a:ext cx="5795817" cy="489365"/>
          </a:xfrm>
          <a:prstGeom prst="rect">
            <a:avLst/>
          </a:prstGeom>
          <a:solidFill>
            <a:schemeClr val="accent6">
              <a:lumMod val="90000"/>
            </a:schemeClr>
          </a:solidFill>
        </p:spPr>
        <p:txBody>
          <a:bodyPr wrap="none" lIns="182880" tIns="146304" rIns="182880" bIns="146304" rtlCol="0">
            <a:spAutoFit/>
          </a:bodyPr>
          <a:lstStyle/>
          <a:p>
            <a:pPr>
              <a:lnSpc>
                <a:spcPct val="90000"/>
              </a:lnSpc>
              <a:spcAft>
                <a:spcPts val="600"/>
              </a:spcAft>
            </a:pPr>
            <a:r>
              <a:rPr lang="nl-BE" sz="1400">
                <a:solidFill>
                  <a:schemeClr val="accent2"/>
                </a:solidFill>
              </a:rPr>
              <a:t>https://github.com/pnp/pnpcore/blob/dev/src/sdk/CHANGELOG.md</a:t>
            </a:r>
            <a:endParaRPr lang="LID4096" sz="1400" err="1">
              <a:solidFill>
                <a:schemeClr val="accent2"/>
              </a:solidFill>
            </a:endParaRPr>
          </a:p>
        </p:txBody>
      </p:sp>
      <p:sp>
        <p:nvSpPr>
          <p:cNvPr id="4" name="Rectangle 3">
            <a:extLst>
              <a:ext uri="{FF2B5EF4-FFF2-40B4-BE49-F238E27FC236}">
                <a16:creationId xmlns:a16="http://schemas.microsoft.com/office/drawing/2014/main" id="{6BC5241B-33F6-4A28-8F91-E21FA02911EF}"/>
              </a:ext>
            </a:extLst>
          </p:cNvPr>
          <p:cNvSpPr/>
          <p:nvPr/>
        </p:nvSpPr>
        <p:spPr bwMode="auto">
          <a:xfrm>
            <a:off x="4462218" y="4007752"/>
            <a:ext cx="2552290" cy="78297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What key scenarios are still missing?</a:t>
            </a:r>
            <a:endParaRPr lang="LID4096">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a:extLst>
              <a:ext uri="{FF2B5EF4-FFF2-40B4-BE49-F238E27FC236}">
                <a16:creationId xmlns:a16="http://schemas.microsoft.com/office/drawing/2014/main" id="{1BE5FB25-21E4-4C0C-9EBC-5CB6EE577685}"/>
              </a:ext>
            </a:extLst>
          </p:cNvPr>
          <p:cNvPicPr>
            <a:picLocks noChangeAspect="1"/>
          </p:cNvPicPr>
          <p:nvPr/>
        </p:nvPicPr>
        <p:blipFill>
          <a:blip r:embed="rId7"/>
          <a:stretch>
            <a:fillRect/>
          </a:stretch>
        </p:blipFill>
        <p:spPr>
          <a:xfrm>
            <a:off x="7610860" y="5313169"/>
            <a:ext cx="4772463" cy="1623084"/>
          </a:xfrm>
          <a:prstGeom prst="rect">
            <a:avLst/>
          </a:prstGeom>
          <a:ln>
            <a:solidFill>
              <a:schemeClr val="bg1">
                <a:lumMod val="90000"/>
              </a:schemeClr>
            </a:solidFill>
          </a:ln>
        </p:spPr>
      </p:pic>
      <p:pic>
        <p:nvPicPr>
          <p:cNvPr id="26" name="Picture 25">
            <a:extLst>
              <a:ext uri="{FF2B5EF4-FFF2-40B4-BE49-F238E27FC236}">
                <a16:creationId xmlns:a16="http://schemas.microsoft.com/office/drawing/2014/main" id="{6C58DB36-A433-4906-86F0-18B20D9DAA56}"/>
              </a:ext>
            </a:extLst>
          </p:cNvPr>
          <p:cNvPicPr>
            <a:picLocks noChangeAspect="1"/>
          </p:cNvPicPr>
          <p:nvPr/>
        </p:nvPicPr>
        <p:blipFill>
          <a:blip r:embed="rId8"/>
          <a:stretch>
            <a:fillRect/>
          </a:stretch>
        </p:blipFill>
        <p:spPr>
          <a:xfrm>
            <a:off x="7805070" y="3783981"/>
            <a:ext cx="4506144" cy="1560222"/>
          </a:xfrm>
          <a:prstGeom prst="rect">
            <a:avLst/>
          </a:prstGeom>
          <a:ln>
            <a:solidFill>
              <a:schemeClr val="bg1">
                <a:lumMod val="90000"/>
              </a:schemeClr>
            </a:solidFill>
          </a:ln>
        </p:spPr>
      </p:pic>
      <p:sp>
        <p:nvSpPr>
          <p:cNvPr id="38" name="Explosion: 14 Points 37">
            <a:extLst>
              <a:ext uri="{FF2B5EF4-FFF2-40B4-BE49-F238E27FC236}">
                <a16:creationId xmlns:a16="http://schemas.microsoft.com/office/drawing/2014/main" id="{57B24740-2702-48F7-9662-72DC62FDA166}"/>
              </a:ext>
            </a:extLst>
          </p:cNvPr>
          <p:cNvSpPr/>
          <p:nvPr/>
        </p:nvSpPr>
        <p:spPr bwMode="auto">
          <a:xfrm>
            <a:off x="8167411" y="1289285"/>
            <a:ext cx="4522379" cy="2494695"/>
          </a:xfrm>
          <a:prstGeom prst="irregularSeal2">
            <a:avLst/>
          </a:prstGeom>
          <a:solidFill>
            <a:schemeClr val="accent3"/>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&gt;220.000</a:t>
            </a:r>
          </a:p>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tenants!</a:t>
            </a:r>
            <a:endParaRPr lang="LID4096" sz="2400">
              <a:gradFill>
                <a:gsLst>
                  <a:gs pos="0">
                    <a:srgbClr val="FFFFFF"/>
                  </a:gs>
                  <a:gs pos="100000">
                    <a:srgbClr val="FFFFFF"/>
                  </a:gs>
                </a:gsLst>
                <a:lin ang="5400000" scaled="0"/>
              </a:gradFill>
              <a:ea typeface="Segoe UI" pitchFamily="34" charset="0"/>
              <a:cs typeface="Segoe UI"/>
            </a:endParaRPr>
          </a:p>
        </p:txBody>
      </p:sp>
    </p:spTree>
    <p:extLst>
      <p:ext uri="{BB962C8B-B14F-4D97-AF65-F5344CB8AC3E}">
        <p14:creationId xmlns:p14="http://schemas.microsoft.com/office/powerpoint/2010/main" val="2259967023"/>
      </p:ext>
    </p:extLst>
  </p:cSld>
  <p:clrMapOvr>
    <a:masterClrMapping/>
  </p:clrMapOvr>
  <p:transition>
    <p:fade/>
  </p:transition>
</p:sld>
</file>

<file path=ppt/theme/theme1.xml><?xml version="1.0" encoding="utf-8"?>
<a:theme xmlns:a="http://schemas.openxmlformats.org/drawingml/2006/main" name="Office 365 PPT Template - 2017">
  <a:themeElements>
    <a:clrScheme name="SharePoint Teal">
      <a:dk1>
        <a:srgbClr val="2F2F2F"/>
      </a:dk1>
      <a:lt1>
        <a:srgbClr val="E6E6E6"/>
      </a:lt1>
      <a:dk2>
        <a:srgbClr val="2F2F2F"/>
      </a:dk2>
      <a:lt2>
        <a:srgbClr val="FFFFFF"/>
      </a:lt2>
      <a:accent1>
        <a:srgbClr val="03787C"/>
      </a:accent1>
      <a:accent2>
        <a:srgbClr val="0078D7"/>
      </a:accent2>
      <a:accent3>
        <a:srgbClr val="D83B01"/>
      </a:accent3>
      <a:accent4>
        <a:srgbClr val="5C2D91"/>
      </a:accent4>
      <a:accent5>
        <a:srgbClr val="2F2F2F"/>
      </a:accent5>
      <a:accent6>
        <a:srgbClr val="D2D2D2"/>
      </a:accent6>
      <a:hlink>
        <a:srgbClr val="03787C"/>
      </a:hlink>
      <a:folHlink>
        <a:srgbClr val="03787C"/>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2.xml><?xml version="1.0" encoding="utf-8"?>
<a:theme xmlns:a="http://schemas.openxmlformats.org/drawingml/2006/main" name="Office 365 PPT Template - 2017">
  <a:themeElements>
    <a:clrScheme name="M365 PnP">
      <a:dk1>
        <a:srgbClr val="2F2F2F"/>
      </a:dk1>
      <a:lt1>
        <a:srgbClr val="E6E6E6"/>
      </a:lt1>
      <a:dk2>
        <a:srgbClr val="2F2F2F"/>
      </a:dk2>
      <a:lt2>
        <a:srgbClr val="FFFFFF"/>
      </a:lt2>
      <a:accent1>
        <a:srgbClr val="1973B9"/>
      </a:accent1>
      <a:accent2>
        <a:srgbClr val="03787C"/>
      </a:accent2>
      <a:accent3>
        <a:srgbClr val="D83B01"/>
      </a:accent3>
      <a:accent4>
        <a:srgbClr val="5C2D91"/>
      </a:accent4>
      <a:accent5>
        <a:srgbClr val="2F2F2F"/>
      </a:accent5>
      <a:accent6>
        <a:srgbClr val="D2D2D2"/>
      </a:accent6>
      <a:hlink>
        <a:srgbClr val="1973B9"/>
      </a:hlink>
      <a:folHlink>
        <a:srgbClr val="1973B9"/>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16" ma:contentTypeDescription="Create a new document." ma:contentTypeScope="" ma:versionID="21ced7862c3f3f88055ff7af88ad4b1f">
  <xsd:schema xmlns:xsd="http://www.w3.org/2001/XMLSchema" xmlns:xs="http://www.w3.org/2001/XMLSchema" xmlns:p="http://schemas.microsoft.com/office/2006/metadata/properties" xmlns:ns2="ed971524-76e7-40a8-a01a-f99956bd178c" xmlns:ns3="b0e4521d-181b-4aee-b4a8-952b2bc14729" xmlns:ns4="230e9df3-be65-4c73-a93b-d1236ebd677e" targetNamespace="http://schemas.microsoft.com/office/2006/metadata/properties" ma:root="true" ma:fieldsID="e5fb607ab3290db5f3deb936ca9a78a0" ns2:_="" ns3:_="" ns4:_="">
    <xsd:import namespace="ed971524-76e7-40a8-a01a-f99956bd178c"/>
    <xsd:import namespace="b0e4521d-181b-4aee-b4a8-952b2bc14729"/>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DateTaken" ma:index="11" nillable="true" ma:displayName="MediaServiceDateTaken" ma:hidden="true" ma:internalName="MediaServiceDateTaken"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302143df-e2d8-4bbf-bd25-7089f41823cd}" ma:internalName="TaxCatchAll" ma:showField="CatchAllData" ma:web="b0e4521d-181b-4aee-b4a8-952b2bc147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ed971524-76e7-40a8-a01a-f99956bd178c" xsi:nil="true"/>
    <lcf76f155ced4ddcb4097134ff3c332f xmlns="ed971524-76e7-40a8-a01a-f99956bd178c">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4E037DE-7D01-48FC-85FB-69F2952FA743}">
  <ds:schemaRefs>
    <ds:schemaRef ds:uri="230e9df3-be65-4c73-a93b-d1236ebd677e"/>
    <ds:schemaRef ds:uri="b0e4521d-181b-4aee-b4a8-952b2bc14729"/>
    <ds:schemaRef ds:uri="ed971524-76e7-40a8-a01a-f99956bd17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990F116-B58F-4255-B05B-DA3808E0E5C6}">
  <ds:schemaRefs>
    <ds:schemaRef ds:uri="230e9df3-be65-4c73-a93b-d1236ebd677e"/>
    <ds:schemaRef ds:uri="b0e4521d-181b-4aee-b4a8-952b2bc14729"/>
    <ds:schemaRef ds:uri="ed971524-76e7-40a8-a01a-f99956bd178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1516</TotalTime>
  <Words>2627</Words>
  <Application>Microsoft Office PowerPoint</Application>
  <PresentationFormat>Custom</PresentationFormat>
  <Paragraphs>340</Paragraphs>
  <Slides>25</Slides>
  <Notes>22</Notes>
  <HiddenSlides>1</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25</vt:i4>
      </vt:variant>
    </vt:vector>
  </HeadingPairs>
  <TitlesOfParts>
    <vt:vector size="40" baseType="lpstr">
      <vt:lpstr>-apple-system</vt:lpstr>
      <vt:lpstr>Arial</vt:lpstr>
      <vt:lpstr>Arial,Sans-Serif</vt:lpstr>
      <vt:lpstr>Calibri</vt:lpstr>
      <vt:lpstr>Consolas</vt:lpstr>
      <vt:lpstr>Segoe UI</vt:lpstr>
      <vt:lpstr>Segoe UI Black</vt:lpstr>
      <vt:lpstr>Segoe UI Light</vt:lpstr>
      <vt:lpstr>Segoe UI Semibold</vt:lpstr>
      <vt:lpstr>Segoe UI Semilight</vt:lpstr>
      <vt:lpstr>Wingdings</vt:lpstr>
      <vt:lpstr>Wingdings,Sans-Serif</vt:lpstr>
      <vt:lpstr>'Wingdings',Sans-Serif</vt:lpstr>
      <vt:lpstr>Office 365 PPT Template - 2017</vt:lpstr>
      <vt:lpstr>Office 365 PPT Template - 2017</vt:lpstr>
      <vt:lpstr>Microsoft 365 &amp;  Power Platform Development –  Bi-weekly call</vt:lpstr>
      <vt:lpstr>PowerPoint Presentation</vt:lpstr>
      <vt:lpstr>Opportunities to Participate in the community</vt:lpstr>
      <vt:lpstr>PowerPoint Presentation</vt:lpstr>
      <vt:lpstr>PowerPoint Presentation</vt:lpstr>
      <vt:lpstr>PowerPoint Presentation</vt:lpstr>
      <vt:lpstr>PowerPoint Presentation</vt:lpstr>
      <vt:lpstr>PnP .NET libraries  A set of libraries that helps Microsoft 365 .NET developers to be more productive when working with SharePoint and Teams </vt:lpstr>
      <vt:lpstr>PnP .NET libraries</vt:lpstr>
      <vt:lpstr>PnP PowerShell  Open-source cmdlets which provide you an easy way to manage your SharePoint and Teams environment.  </vt:lpstr>
      <vt:lpstr>PnP PowerShell</vt:lpstr>
      <vt:lpstr>yo teams Open-source Yeoman generator for Microsoft Teams development</vt:lpstr>
      <vt:lpstr>yo teams</vt:lpstr>
      <vt:lpstr>Microsoft Graph Toolkit Web Components powered by Microsoft Graph</vt:lpstr>
      <vt:lpstr>Microsoft Graph Toolkit</vt:lpstr>
      <vt:lpstr>Independent Publisher Connectors</vt:lpstr>
      <vt:lpstr>PowerPoint Presentation</vt:lpstr>
      <vt:lpstr>Microsoft Teams Samples</vt:lpstr>
      <vt:lpstr>Power Platform Samples </vt:lpstr>
      <vt:lpstr>Optional picture time!</vt:lpstr>
      <vt:lpstr>DEMO</vt:lpstr>
      <vt:lpstr>Q&amp;A</vt:lpstr>
      <vt:lpstr>Thank you</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 SharePoint Development SIG –  Bi-weekly sync</dc:title>
  <dc:creator>Patrick Rodgers</dc:creator>
  <cp:lastModifiedBy>Andrew Benson</cp:lastModifiedBy>
  <cp:revision>1</cp:revision>
  <dcterms:modified xsi:type="dcterms:W3CDTF">2022-07-07T18:32:40Z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0x010100D38D393254D930438EAEFA57144E97A1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vesaj@microsoft.com</vt:lpwstr>
  </property>
  <property fmtid="{D5CDD505-2E9C-101B-9397-08002B2CF9AE}" pid="14" name="MSIP_Label_f42aa342-8706-4288-bd11-ebb85995028c_SetDate">
    <vt:lpwstr>2017-11-09T07:32:25.6996789Z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y fmtid="{D5CDD505-2E9C-101B-9397-08002B2CF9AE}" pid="19" name="AuthorIds_UIVersion_5120">
    <vt:lpwstr>13,11</vt:lpwstr>
  </property>
  <property fmtid="{D5CDD505-2E9C-101B-9397-08002B2CF9AE}" pid="20" name="MediaServiceImageTags">
    <vt:lpwstr/>
  </property>
</Properties>
</file>